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1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5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8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1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3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2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8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7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6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1721-5613-402C-AC48-7E5276AF4E7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EF02-FBB4-42B9-83B8-0EBFA90C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75260" y="64771"/>
            <a:ext cx="6069423" cy="4663346"/>
            <a:chOff x="771525" y="95251"/>
            <a:chExt cx="4986555" cy="37528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9" t="-761" r="5802" b="761"/>
            <a:stretch/>
          </p:blipFill>
          <p:spPr>
            <a:xfrm>
              <a:off x="771525" y="95251"/>
              <a:ext cx="4937760" cy="37528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93" t="13198" r="36979" b="37640"/>
            <a:stretch/>
          </p:blipFill>
          <p:spPr>
            <a:xfrm>
              <a:off x="4657829" y="177686"/>
              <a:ext cx="860956" cy="709033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1525" y="1581150"/>
              <a:ext cx="1714500" cy="4795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Pancreaticoduodenal </a:t>
              </a:r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arcades</a:t>
              </a:r>
              <a:endPara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55447" y="805770"/>
              <a:ext cx="14026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 compression</a:t>
              </a:r>
              <a:endPara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212729" y="2122367"/>
              <a:ext cx="555983" cy="128290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276475" y="1066800"/>
              <a:ext cx="319087" cy="238125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768712" y="830133"/>
              <a:ext cx="6345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GDA</a:t>
              </a:r>
              <a:endPara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02527" y="1942880"/>
              <a:ext cx="6345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SMA</a:t>
              </a:r>
              <a:endPara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3688081" y="1524000"/>
              <a:ext cx="314446" cy="572769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73739" y="95251"/>
              <a:ext cx="16245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Left </a:t>
              </a: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astric </a:t>
              </a: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rtery</a:t>
              </a:r>
              <a:endPara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162299" y="309889"/>
              <a:ext cx="428626" cy="247323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208868" y="1402288"/>
              <a:ext cx="12163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Splenic artery</a:t>
              </a:r>
              <a:endPara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4289422" y="1206787"/>
              <a:ext cx="196853" cy="222765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923909" y="196011"/>
              <a:ext cx="446103" cy="395269"/>
            </a:xfrm>
            <a:prstGeom prst="ellipse">
              <a:avLst/>
            </a:prstGeom>
            <a:noFill/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3688081" y="462445"/>
              <a:ext cx="1087056" cy="250085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>
            <a:off x="853755" y="2357274"/>
            <a:ext cx="364913" cy="5977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3" r="7135"/>
          <a:stretch/>
        </p:blipFill>
        <p:spPr>
          <a:xfrm>
            <a:off x="6277283" y="100155"/>
            <a:ext cx="5509555" cy="463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3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UWMP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Roberts</dc:creator>
  <cp:lastModifiedBy>Grant Roberts</cp:lastModifiedBy>
  <cp:revision>14</cp:revision>
  <dcterms:created xsi:type="dcterms:W3CDTF">2018-09-12T15:03:31Z</dcterms:created>
  <dcterms:modified xsi:type="dcterms:W3CDTF">2018-09-18T17:40:52Z</dcterms:modified>
</cp:coreProperties>
</file>