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0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1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  <p:sldMasterId id="2147483700" r:id="rId4"/>
    <p:sldMasterId id="2147483712" r:id="rId5"/>
    <p:sldMasterId id="2147483724" r:id="rId6"/>
    <p:sldMasterId id="2147483736" r:id="rId7"/>
    <p:sldMasterId id="2147483750" r:id="rId8"/>
    <p:sldMasterId id="2147483762" r:id="rId9"/>
    <p:sldMasterId id="2147483776" r:id="rId10"/>
    <p:sldMasterId id="2147483788" r:id="rId11"/>
    <p:sldMasterId id="2147483800" r:id="rId12"/>
  </p:sldMasterIdLst>
  <p:sldIdLst>
    <p:sldId id="256" r:id="rId13"/>
    <p:sldId id="258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 txBox="1">
            <a:spLocks/>
          </p:cNvSpPr>
          <p:nvPr/>
        </p:nvSpPr>
        <p:spPr bwMode="auto">
          <a:xfrm>
            <a:off x="609600" y="15240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b="0" kern="0" smtClean="0"/>
              <a:t>Click to edit Master title style</a:t>
            </a:r>
            <a:endParaRPr lang="en-US" sz="3000" b="0" kern="0" dirty="0"/>
          </a:p>
        </p:txBody>
      </p:sp>
    </p:spTree>
    <p:extLst>
      <p:ext uri="{BB962C8B-B14F-4D97-AF65-F5344CB8AC3E}">
        <p14:creationId xmlns:p14="http://schemas.microsoft.com/office/powerpoint/2010/main" val="362597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111102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733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E4C03-8546-42F1-8782-D88FBFDC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981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3DEB3-F1BB-40B1-AC7C-DC0CA4EF72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264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178A1-E943-4C9C-9216-E4B7D67F1E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57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1F8B7-081C-466F-B224-9C7EF82817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638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90C6F-36A0-49A1-9298-7A8E3B763D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5620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2DEAF-AA58-4BE2-A69E-72AE9CA512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955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70D04-4246-4BA8-8DFE-5855E5A50D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9907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5BBA-5204-4AD0-9725-33DD246811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680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68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EA7F2F-7DDD-1346-8635-EE0F06B5E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19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45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71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0436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EA7F2F-7DDD-1346-8635-EE0F06B5E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294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5054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419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762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278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41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1016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6782390"/>
            <a:ext cx="12192000" cy="7315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5259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1476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004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516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03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6171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323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270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4245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1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06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552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731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802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873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458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58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376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8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752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b="0" smtClean="0"/>
              <a:t>Click to edit Master title style</a:t>
            </a:r>
            <a:endParaRPr lang="en-US" sz="3000" b="0" dirty="0"/>
          </a:p>
        </p:txBody>
      </p:sp>
    </p:spTree>
    <p:extLst>
      <p:ext uri="{BB962C8B-B14F-4D97-AF65-F5344CB8AC3E}">
        <p14:creationId xmlns:p14="http://schemas.microsoft.com/office/powerpoint/2010/main" val="26106779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b="0" smtClean="0"/>
              <a:t>Click to edit Master title style</a:t>
            </a:r>
            <a:endParaRPr lang="en-US" sz="3000" b="0" dirty="0"/>
          </a:p>
        </p:txBody>
      </p:sp>
    </p:spTree>
    <p:extLst>
      <p:ext uri="{BB962C8B-B14F-4D97-AF65-F5344CB8AC3E}">
        <p14:creationId xmlns:p14="http://schemas.microsoft.com/office/powerpoint/2010/main" val="823552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2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47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10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96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83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49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8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073E0-5806-4EB0-97EB-575A99B657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34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C19A3-6657-485B-B566-54C5180090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1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7D927-38E2-4B60-AC31-87237D0514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7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D0743-9C60-4A10-876C-A9F223F1DF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51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73AE6-9A05-4D0D-8603-0CFE74E6A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58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E4C03-8546-42F1-8782-D88FBFDC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712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3DEB3-F1BB-40B1-AC7C-DC0CA4EF72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48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178A1-E943-4C9C-9216-E4B7D67F1E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76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1F8B7-081C-466F-B224-9C7EF82817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19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90C6F-36A0-49A1-9298-7A8E3B763D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815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2DEAF-AA58-4BE2-A69E-72AE9CA512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19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70D04-4246-4BA8-8DFE-5855E5A50D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076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5BBA-5204-4AD0-9725-33DD246811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48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348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EA7F2F-7DDD-1346-8635-EE0F06B5E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8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27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77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91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7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EA7F2F-7DDD-1346-8635-EE0F06B5E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2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79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14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77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33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975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111102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1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6782390"/>
            <a:ext cx="12192000" cy="7315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507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380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03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42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14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580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48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39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13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92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72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979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673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09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53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08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86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0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77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207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1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 txBox="1">
            <a:spLocks/>
          </p:cNvSpPr>
          <p:nvPr/>
        </p:nvSpPr>
        <p:spPr bwMode="auto">
          <a:xfrm>
            <a:off x="609600" y="15240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b="0" kern="0" smtClean="0"/>
              <a:t>Click to edit Master title style</a:t>
            </a:r>
            <a:endParaRPr lang="en-US" sz="3000" b="0" kern="0" dirty="0"/>
          </a:p>
        </p:txBody>
      </p:sp>
    </p:spTree>
    <p:extLst>
      <p:ext uri="{BB962C8B-B14F-4D97-AF65-F5344CB8AC3E}">
        <p14:creationId xmlns:p14="http://schemas.microsoft.com/office/powerpoint/2010/main" val="4208580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249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11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498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111102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464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5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04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673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111102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567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4C849D-9CF7-3F4F-9AF7-49C86D8F7A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949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91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77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b="0" smtClean="0"/>
              <a:t>Click to edit Master title style</a:t>
            </a:r>
            <a:endParaRPr lang="en-US" sz="3000" b="0" dirty="0"/>
          </a:p>
        </p:txBody>
      </p:sp>
    </p:spTree>
    <p:extLst>
      <p:ext uri="{BB962C8B-B14F-4D97-AF65-F5344CB8AC3E}">
        <p14:creationId xmlns:p14="http://schemas.microsoft.com/office/powerpoint/2010/main" val="3120583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778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b="0" smtClean="0"/>
              <a:t>Click to edit Master title style</a:t>
            </a:r>
            <a:endParaRPr lang="en-US" sz="3000" b="0" dirty="0"/>
          </a:p>
        </p:txBody>
      </p:sp>
    </p:spTree>
    <p:extLst>
      <p:ext uri="{BB962C8B-B14F-4D97-AF65-F5344CB8AC3E}">
        <p14:creationId xmlns:p14="http://schemas.microsoft.com/office/powerpoint/2010/main" val="35412467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7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735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5A275E-2CFF-43A0-9D08-EC68408365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2910D6-CD5A-45B3-B96A-703595D24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53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1365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840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478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22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272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073E0-5806-4EB0-97EB-575A99B657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117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C19A3-6657-485B-B566-54C5180090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589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7D927-38E2-4B60-AC31-87237D0514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703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D0743-9C60-4A10-876C-A9F223F1DF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71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73AE6-9A05-4D0D-8603-0CFE74E6A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5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"/>
            <a:ext cx="12192000" cy="1388507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1"/>
            <a:ext cx="109728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39" y="6033646"/>
            <a:ext cx="3108960" cy="685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6782390"/>
            <a:ext cx="12192000" cy="7315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9331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304800"/>
            <a:ext cx="11379200" cy="111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1"/>
            <a:ext cx="1127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39" y="6033646"/>
            <a:ext cx="3108960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6400" y="228600"/>
            <a:ext cx="11461136" cy="137160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3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rgbClr val="C505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13031"/>
            <a:ext cx="12192000" cy="7315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6782390"/>
            <a:ext cx="12192000" cy="7315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0"/>
            <a:ext cx="12192000" cy="685554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8000" y="439738"/>
            <a:ext cx="11277600" cy="6037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39738"/>
            <a:ext cx="109728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_UWHealth_2c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5867400"/>
            <a:ext cx="2405939" cy="3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accent1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"/>
            <a:ext cx="12192000" cy="1066800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914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782390"/>
            <a:ext cx="12192000" cy="7315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78400" y="412976"/>
            <a:ext cx="6807200" cy="111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1"/>
            <a:ext cx="109728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EB800A0C-0898-4A5E-BA8E-CD07F2BAB1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6483350"/>
            <a:ext cx="10972800" cy="137160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0267" y="194987"/>
            <a:ext cx="4437888" cy="1200427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86818"/>
            <a:ext cx="4145280" cy="914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40267" y="191985"/>
            <a:ext cx="11345333" cy="156873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C5050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304800"/>
            <a:ext cx="11379200" cy="111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1"/>
            <a:ext cx="1127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39" y="6033646"/>
            <a:ext cx="3108960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6400" y="228600"/>
            <a:ext cx="11461136" cy="137160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rgbClr val="C505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B3-7065-2545-85B8-477E09133F4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6156-C08B-D64D-9850-322A4DBA2E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13031"/>
            <a:ext cx="12192000" cy="7315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6782390"/>
            <a:ext cx="12192000" cy="7315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0"/>
            <a:ext cx="12192000" cy="685554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8000" y="439738"/>
            <a:ext cx="11277600" cy="6037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39738"/>
            <a:ext cx="109728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A82E4-69B0-C94D-842E-F21802E959A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896A-E871-BB4B-8869-15DB707E724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_UWHealth_2c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5867400"/>
            <a:ext cx="2405939" cy="3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4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accent1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"/>
            <a:ext cx="12192000" cy="1388507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1"/>
            <a:ext cx="109728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39" y="6033646"/>
            <a:ext cx="3108960" cy="685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6782390"/>
            <a:ext cx="12192000" cy="7315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084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"/>
            <a:ext cx="12192000" cy="1066800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914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15A7-4A63-FF4E-BF08-5885279056B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523F-6AC9-8F4D-A3ED-C34058ED43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782390"/>
            <a:ext cx="12192000" cy="73152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78400" y="412976"/>
            <a:ext cx="6807200" cy="111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1"/>
            <a:ext cx="109728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EB800A0C-0898-4A5E-BA8E-CD07F2BAB1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6483350"/>
            <a:ext cx="10972800" cy="137160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0267" y="194987"/>
            <a:ext cx="4437888" cy="1200427"/>
          </a:xfrm>
          <a:prstGeom prst="rect">
            <a:avLst/>
          </a:prstGeom>
          <a:solidFill>
            <a:srgbClr val="C505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86818"/>
            <a:ext cx="4145280" cy="914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40267" y="191985"/>
            <a:ext cx="11345333" cy="156873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C5050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hzZLpY89b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236" y="374822"/>
            <a:ext cx="10363200" cy="810226"/>
          </a:xfrm>
        </p:spPr>
        <p:txBody>
          <a:bodyPr/>
          <a:lstStyle/>
          <a:p>
            <a:pPr algn="ctr"/>
            <a:r>
              <a:rPr lang="en-US" b="0" dirty="0" smtClean="0"/>
              <a:t>MP/BME 710: Journal club</a:t>
            </a:r>
            <a:endParaRPr lang="en-US" b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91236" y="1904227"/>
            <a:ext cx="10363200" cy="1465992"/>
          </a:xfrm>
        </p:spPr>
        <p:txBody>
          <a:bodyPr/>
          <a:lstStyle/>
          <a:p>
            <a:pPr algn="ctr"/>
            <a:r>
              <a:rPr lang="en-US" sz="2800" b="1" dirty="0" smtClean="0"/>
              <a:t>Magnetic Resonance Elastography of Liver:</a:t>
            </a:r>
          </a:p>
          <a:p>
            <a:pPr algn="ctr"/>
            <a:r>
              <a:rPr lang="en-US" sz="2800" b="1" dirty="0" smtClean="0"/>
              <a:t>Technique, Analysis, and Clinical Applications</a:t>
            </a:r>
            <a:endParaRPr lang="en-US" sz="2800" b="1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auto">
          <a:xfrm>
            <a:off x="691236" y="3468130"/>
            <a:ext cx="10363200" cy="40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800" b="0" kern="0" dirty="0" smtClean="0"/>
              <a:t>Sudhakar K. Venkatesh, MD,  Meng Yin, PhD,  and Richard L. Ehman, MD</a:t>
            </a:r>
            <a:endParaRPr lang="en-US" sz="1800" b="0" kern="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 bwMode="auto">
          <a:xfrm>
            <a:off x="777733" y="4577063"/>
            <a:ext cx="10363200" cy="80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0" kern="0" dirty="0" smtClean="0"/>
              <a:t>Grant Roberts</a:t>
            </a:r>
          </a:p>
          <a:p>
            <a:pPr algn="ctr"/>
            <a:r>
              <a:rPr lang="en-US" sz="1600" b="0" kern="0" dirty="0" smtClean="0"/>
              <a:t>Department of Medical Physics</a:t>
            </a: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335002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short TR, short TE, and low flip angle</a:t>
            </a:r>
          </a:p>
          <a:p>
            <a:r>
              <a:rPr lang="en-US" dirty="0" smtClean="0"/>
              <a:t>Total time ~ 1 minute</a:t>
            </a:r>
          </a:p>
          <a:p>
            <a:r>
              <a:rPr lang="en-US" dirty="0" smtClean="0"/>
              <a:t>Move only microns displacement</a:t>
            </a:r>
          </a:p>
          <a:p>
            <a:r>
              <a:rPr lang="en-US" dirty="0" smtClean="0"/>
              <a:t>30 – 500 Hz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6" y="407773"/>
            <a:ext cx="10972800" cy="506627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665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6" y="407773"/>
            <a:ext cx="10972800" cy="506627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473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hzZLpY89b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37487" y="1661340"/>
            <a:ext cx="7171038" cy="4033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6" y="407773"/>
            <a:ext cx="10972800" cy="506627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3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6" y="407773"/>
            <a:ext cx="10972800" cy="506627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Head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0000"/>
      </a:lt2>
      <a:accent1>
        <a:srgbClr val="FFCC00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005C"/>
      </a:accent6>
      <a:hlink>
        <a:srgbClr val="000000"/>
      </a:hlink>
      <a:folHlink>
        <a:srgbClr val="FF7C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00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005C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Line at t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1_Large image lines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1_UW Healt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ogo left">
  <a:themeElements>
    <a:clrScheme name="">
      <a:dk1>
        <a:srgbClr val="000000"/>
      </a:dk1>
      <a:lt1>
        <a:srgbClr val="FFFFFF"/>
      </a:lt1>
      <a:dk2>
        <a:srgbClr val="FFFFFF"/>
      </a:dk2>
      <a:lt2>
        <a:srgbClr val="FF0000"/>
      </a:lt2>
      <a:accent1>
        <a:srgbClr val="FFCC00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005C"/>
      </a:accent6>
      <a:hlink>
        <a:srgbClr val="000000"/>
      </a:hlink>
      <a:folHlink>
        <a:srgbClr val="FF7C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00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005C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ine at t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arge image lines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UW Healt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FFFFFF"/>
      </a:dk2>
      <a:lt2>
        <a:srgbClr val="FF0000"/>
      </a:lt2>
      <a:accent1>
        <a:srgbClr val="FFCC00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005C"/>
      </a:accent6>
      <a:hlink>
        <a:srgbClr val="000000"/>
      </a:hlink>
      <a:folHlink>
        <a:srgbClr val="FF7C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00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005C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58728A9-FD80-4C0A-B282-11F97EB55321}" vid="{21DFC3D6-58DA-43D6-9E58-874731C742E1}"/>
    </a:ext>
  </a:extLst>
</a:theme>
</file>

<file path=ppt/theme/theme8.xml><?xml version="1.0" encoding="utf-8"?>
<a:theme xmlns:a="http://schemas.openxmlformats.org/drawingml/2006/main" name="1_No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Logo left">
  <a:themeElements>
    <a:clrScheme name="">
      <a:dk1>
        <a:srgbClr val="000000"/>
      </a:dk1>
      <a:lt1>
        <a:srgbClr val="FFFFFF"/>
      </a:lt1>
      <a:dk2>
        <a:srgbClr val="FFFFFF"/>
      </a:dk2>
      <a:lt2>
        <a:srgbClr val="FF0000"/>
      </a:lt2>
      <a:accent1>
        <a:srgbClr val="FFCC00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005C"/>
      </a:accent6>
      <a:hlink>
        <a:srgbClr val="000000"/>
      </a:hlink>
      <a:folHlink>
        <a:srgbClr val="FF7C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00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005C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2017_SMPH Slide Template all_white</Template>
  <TotalTime>373</TotalTime>
  <Words>71</Words>
  <Application>Microsoft Office PowerPoint</Application>
  <PresentationFormat>Widescreen</PresentationFormat>
  <Paragraphs>14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Calibri</vt:lpstr>
      <vt:lpstr>Red Header</vt:lpstr>
      <vt:lpstr>No logo</vt:lpstr>
      <vt:lpstr>Logo left</vt:lpstr>
      <vt:lpstr>Line at top</vt:lpstr>
      <vt:lpstr>Large image lines only</vt:lpstr>
      <vt:lpstr>UW Health</vt:lpstr>
      <vt:lpstr>Theme1</vt:lpstr>
      <vt:lpstr>1_No logo</vt:lpstr>
      <vt:lpstr>1_Logo left</vt:lpstr>
      <vt:lpstr>1_Line at top</vt:lpstr>
      <vt:lpstr>1_Large image lines only</vt:lpstr>
      <vt:lpstr>1_UW Health</vt:lpstr>
      <vt:lpstr>MP/BME 710: Journal club</vt:lpstr>
      <vt:lpstr>Introduction</vt:lpstr>
      <vt:lpstr>Introduction</vt:lpstr>
      <vt:lpstr>Introduction</vt:lpstr>
      <vt:lpstr>Introduction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club</dc:title>
  <dc:creator>Grant Roberts</dc:creator>
  <cp:lastModifiedBy>Grant Roberts</cp:lastModifiedBy>
  <cp:revision>8</cp:revision>
  <dcterms:created xsi:type="dcterms:W3CDTF">2018-10-30T17:07:20Z</dcterms:created>
  <dcterms:modified xsi:type="dcterms:W3CDTF">2018-10-30T23:20:55Z</dcterms:modified>
</cp:coreProperties>
</file>