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FIGURE 1: </a:t>
            </a:r>
            <a:r>
              <a:rPr lang="en-US" altLang="en-US">
                <a:latin typeface="Arial"/>
                <a:ea typeface="Arial"/>
              </a:rPr>
              <a:t>Assessment of aPWV and AD using two-dimensional phase-contrast CMR. For the aPWV calculation, axial aortic contours were mapped onto phase–contrast cines (a), allowing the waveform transit time to be calculated from flow curves of the ascending and descending aorta (b). Distance was measured using a sagittal–oblique cine. Outer and inner borders of the aortic arch were manually drawn and the mean distance of these two borders was calculated (mm) (c). AD was calculated from axial cine images by contouring the change in ascending and descending aortic area (d) and the PP measured simultaneously. AA, ascending aorta; DA, descending aorta.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 The Author(s) 2018. Published by Oxford University Press on behalf of ERA-EDTA.This is an Open Access article distributed under the terms of the Creative Commons Attribution Non-Commercial License (http://creativecommons.org/licenses/by-nc/4.0/), which permits non-commercial re-use, distribution, and reproduction in any medium, provided the original work is properly cited. For commercial re-use, please contact journals.permissions@oup.com</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4CC3C9D2-2EB4-496A-BB39-E2D204945C16}"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a:solidFill>
                  <a:srgbClr val="333333"/>
                </a:solidFill>
              </a:rPr>
              <a:t>Clinical Kidney Journal, Volume 11, Issue 6, December 2018, Pages 864–873, </a:t>
            </a:r>
            <a:r>
              <a:rPr lang="en-US" altLang="en-US" sz="1000">
                <a:solidFill>
                  <a:srgbClr val="333333"/>
                </a:solidFill>
              </a:rPr>
              <a:t>https://doi.org/10.1093/ckj/sfy042</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Assessment of aPWV and AD using two-dimensional phase-contrast CMR. For the aPWV calculation, axial aortic ...</a:t>
            </a:r>
            <a:endParaRPr lang="en-US" altLang="en-US" b="0"/>
          </a:p>
        </p:txBody>
      </p:sp>
      <p:pic>
        <p:nvPicPr>
          <p:cNvPr id="5124" name="Picture 4"/>
          <p:cNvPicPr>
            <a:picLocks noChangeAspect="1"/>
          </p:cNvPicPr>
          <p:nvPr/>
        </p:nvPicPr>
        <p:blipFill>
          <a:blip r:embed="rId3"/>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4"/>
          <a:stretch>
            <a:fillRect/>
          </a:stretch>
        </p:blipFill>
        <p:spPr>
          <a:xfrm>
            <a:off x="2108200" y="1371600"/>
            <a:ext cx="4927068"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Assessment of aPWV and AD using two-dimensional phase-contrast CMR. For the aPWV calculation, axial aortic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2019-08-26T11:58:03Z</dcterms:modified>
</cp:coreProperties>
</file>