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7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5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3FDBD-CC08-4341-82BC-CC4A9DE25B3A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13BE-BF9B-451E-AF47-B3A1BB167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3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547430" y="187441"/>
            <a:ext cx="3600450" cy="1800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我的</a:t>
            </a:r>
            <a:r>
              <a:rPr lang="en-US" altLang="zh-TW" dirty="0" smtClean="0"/>
              <a:t>data</a:t>
            </a:r>
          </a:p>
          <a:p>
            <a:pPr algn="ctr"/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7" name="向下箭號 6"/>
          <p:cNvSpPr/>
          <p:nvPr/>
        </p:nvSpPr>
        <p:spPr>
          <a:xfrm rot="2416531">
            <a:off x="1038407" y="1875303"/>
            <a:ext cx="883404" cy="106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向下箭號 7"/>
          <p:cNvSpPr/>
          <p:nvPr/>
        </p:nvSpPr>
        <p:spPr>
          <a:xfrm rot="19593038">
            <a:off x="3686037" y="1950212"/>
            <a:ext cx="883404" cy="106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216997" y="3022178"/>
            <a:ext cx="2076611" cy="838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Pheno_vN</a:t>
            </a:r>
            <a:endParaRPr lang="en-US" dirty="0" smtClean="0"/>
          </a:p>
          <a:p>
            <a:pPr algn="ctr"/>
            <a:r>
              <a:rPr lang="zh-TW" altLang="en-US" dirty="0" smtClean="0"/>
              <a:t>篩選</a:t>
            </a:r>
            <a:r>
              <a:rPr lang="en-US" dirty="0" smtClean="0"/>
              <a:t>20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0" name="橢圓 9"/>
          <p:cNvSpPr/>
          <p:nvPr/>
        </p:nvSpPr>
        <p:spPr>
          <a:xfrm>
            <a:off x="3097099" y="2895611"/>
            <a:ext cx="3133241" cy="1567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Pheno_except_vN</a:t>
            </a:r>
            <a:endParaRPr lang="en-US" dirty="0" smtClean="0"/>
          </a:p>
          <a:p>
            <a:pPr algn="ctr"/>
            <a:r>
              <a:rPr lang="zh-TW" altLang="en-US" dirty="0" smtClean="0"/>
              <a:t>其餘的</a:t>
            </a:r>
            <a:r>
              <a:rPr lang="en-US" dirty="0" smtClean="0"/>
              <a:t>80%</a:t>
            </a:r>
            <a:r>
              <a:rPr lang="zh-TW" altLang="en-US" dirty="0" smtClean="0"/>
              <a:t>都丟這邊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759438" y="4587498"/>
            <a:ext cx="1239865" cy="325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2988610" y="4600413"/>
            <a:ext cx="1939851" cy="343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Except_v1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772356" y="5080854"/>
            <a:ext cx="1239865" cy="3254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3001528" y="5093769"/>
            <a:ext cx="1942431" cy="330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Except_v2</a:t>
            </a:r>
            <a:endParaRPr lang="en-US" dirty="0"/>
          </a:p>
        </p:txBody>
      </p:sp>
      <p:sp>
        <p:nvSpPr>
          <p:cNvPr id="15" name="矩形 14"/>
          <p:cNvSpPr/>
          <p:nvPr/>
        </p:nvSpPr>
        <p:spPr>
          <a:xfrm>
            <a:off x="785274" y="5543214"/>
            <a:ext cx="1239865" cy="3254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3014446" y="5556128"/>
            <a:ext cx="1914015" cy="348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Except_v3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785274" y="5992656"/>
            <a:ext cx="1239865" cy="3254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3014446" y="6005571"/>
            <a:ext cx="1914015" cy="3487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Except_v4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800772" y="6411102"/>
            <a:ext cx="1239865" cy="325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168325" y="1146885"/>
            <a:ext cx="4571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</a:t>
            </a:r>
            <a:r>
              <a:rPr lang="zh-TW" altLang="en-US" b="1" dirty="0" smtClean="0"/>
              <a:t>一部分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en-US" altLang="zh-TW" b="1" dirty="0" smtClean="0"/>
              <a:t>[</a:t>
            </a:r>
            <a:r>
              <a:rPr lang="zh-TW" altLang="en-US" b="1" dirty="0" smtClean="0"/>
              <a:t>幫助回憶</a:t>
            </a:r>
            <a:r>
              <a:rPr lang="en-US" altLang="zh-TW" b="1" dirty="0" smtClean="0"/>
              <a:t>]</a:t>
            </a:r>
          </a:p>
          <a:p>
            <a:r>
              <a:rPr lang="zh-TW" altLang="en-US" b="1" dirty="0" smtClean="0"/>
              <a:t>當</a:t>
            </a:r>
            <a:r>
              <a:rPr lang="en-US" b="1" dirty="0" err="1" smtClean="0"/>
              <a:t>Prob</a:t>
            </a:r>
            <a:r>
              <a:rPr lang="en-US" b="1" dirty="0" smtClean="0"/>
              <a:t>=0.2</a:t>
            </a:r>
            <a:r>
              <a:rPr lang="zh-TW" altLang="en-US" b="1" dirty="0" smtClean="0"/>
              <a:t>，二檔切成</a:t>
            </a:r>
            <a:r>
              <a:rPr lang="en-US" altLang="zh-TW" b="1" dirty="0" smtClean="0"/>
              <a:t>20% </a:t>
            </a:r>
            <a:r>
              <a:rPr lang="zh-TW" altLang="en-US" b="1" dirty="0" smtClean="0"/>
              <a:t>與</a:t>
            </a:r>
            <a:r>
              <a:rPr lang="en-US" altLang="zh-TW" b="1" dirty="0" smtClean="0"/>
              <a:t> 80%</a:t>
            </a:r>
            <a:r>
              <a:rPr lang="zh-TW" altLang="en-US" b="1" dirty="0" smtClean="0"/>
              <a:t>。</a:t>
            </a:r>
            <a:endParaRPr lang="en-US" b="1" dirty="0" smtClean="0"/>
          </a:p>
          <a:p>
            <a:r>
              <a:rPr lang="zh-TW" altLang="en-US" b="1" dirty="0" smtClean="0"/>
              <a:t>當</a:t>
            </a:r>
            <a:r>
              <a:rPr lang="en-US" b="1" dirty="0" smtClean="0"/>
              <a:t>Category=2</a:t>
            </a:r>
            <a:r>
              <a:rPr lang="zh-TW" altLang="en-US" b="1" dirty="0" smtClean="0"/>
              <a:t>，根據</a:t>
            </a:r>
            <a:r>
              <a:rPr lang="en-US" altLang="zh-TW" b="1" dirty="0" smtClean="0"/>
              <a:t>family</a:t>
            </a:r>
            <a:r>
              <a:rPr lang="zh-TW" altLang="en-US" b="1" dirty="0" smtClean="0"/>
              <a:t>欄來做挑選。</a:t>
            </a:r>
            <a:endParaRPr lang="en-US" altLang="zh-TW" b="1" dirty="0" smtClean="0"/>
          </a:p>
          <a:p>
            <a:endParaRPr lang="en-US" b="1" dirty="0"/>
          </a:p>
          <a:p>
            <a:r>
              <a:rPr lang="zh-TW" altLang="en-US" b="1" dirty="0" smtClean="0"/>
              <a:t>這次我想增加的條件就是每筆資料不重複出現在</a:t>
            </a:r>
            <a:r>
              <a:rPr lang="en-US" b="1" dirty="0" smtClean="0"/>
              <a:t>V1 </a:t>
            </a:r>
            <a:r>
              <a:rPr lang="zh-TW" altLang="en-US" b="1" dirty="0" smtClean="0"/>
              <a:t>到</a:t>
            </a:r>
            <a:r>
              <a:rPr lang="en-US" b="1" dirty="0" smtClean="0"/>
              <a:t> v5</a:t>
            </a:r>
            <a:r>
              <a:rPr lang="zh-TW" altLang="en-US" b="1" dirty="0" smtClean="0"/>
              <a:t>裡面。</a:t>
            </a:r>
            <a:endParaRPr lang="en-US" altLang="zh-TW" b="1" dirty="0" smtClean="0"/>
          </a:p>
          <a:p>
            <a:endParaRPr lang="en-US" b="1" dirty="0"/>
          </a:p>
          <a:p>
            <a:r>
              <a:rPr lang="zh-TW" altLang="en-US" b="1" dirty="0" smtClean="0"/>
              <a:t>意</a:t>
            </a:r>
            <a:r>
              <a:rPr lang="zh-TW" altLang="en-US" b="1" dirty="0"/>
              <a:t>思就是</a:t>
            </a:r>
            <a:r>
              <a:rPr lang="zh-TW" altLang="en-US" b="1" dirty="0" smtClean="0"/>
              <a:t>用數據的</a:t>
            </a:r>
            <a:r>
              <a:rPr lang="en-US" altLang="zh-TW" b="1" dirty="0" smtClean="0"/>
              <a:t>id</a:t>
            </a:r>
            <a:r>
              <a:rPr lang="zh-TW" altLang="en-US" b="1" dirty="0"/>
              <a:t>欄來判</a:t>
            </a:r>
            <a:r>
              <a:rPr lang="zh-TW" altLang="en-US" b="1" dirty="0" smtClean="0"/>
              <a:t>斷獨</a:t>
            </a:r>
            <a:r>
              <a:rPr lang="zh-TW" altLang="en-US" b="1" dirty="0"/>
              <a:t>特性</a:t>
            </a:r>
          </a:p>
          <a:p>
            <a:r>
              <a:rPr lang="zh-TW" altLang="en-US" b="1" dirty="0" smtClean="0"/>
              <a:t>例如當該筆資</a:t>
            </a:r>
            <a:r>
              <a:rPr lang="zh-TW" altLang="en-US" b="1" dirty="0"/>
              <a:t>料在</a:t>
            </a:r>
            <a:r>
              <a:rPr lang="en-US" altLang="zh-TW" b="1" dirty="0"/>
              <a:t>pheno_v1</a:t>
            </a:r>
            <a:r>
              <a:rPr lang="zh-TW" altLang="en-US" b="1" dirty="0"/>
              <a:t>出現過後     </a:t>
            </a:r>
            <a:r>
              <a:rPr lang="en-US" altLang="zh-TW" b="1" dirty="0"/>
              <a:t>v2 </a:t>
            </a:r>
            <a:r>
              <a:rPr lang="zh-TW" altLang="en-US" b="1" dirty="0"/>
              <a:t>到 </a:t>
            </a:r>
            <a:r>
              <a:rPr lang="en-US" altLang="zh-TW" b="1" dirty="0"/>
              <a:t>v5</a:t>
            </a:r>
            <a:r>
              <a:rPr lang="zh-TW" altLang="en-US" b="1" dirty="0"/>
              <a:t>就不能再出</a:t>
            </a:r>
            <a:r>
              <a:rPr lang="zh-TW" altLang="en-US" b="1" dirty="0" smtClean="0"/>
              <a:t>現</a:t>
            </a:r>
            <a:endParaRPr lang="en-US" altLang="zh-TW" b="1" dirty="0" smtClean="0"/>
          </a:p>
          <a:p>
            <a:endParaRPr lang="zh-TW" altLang="en-US" b="1" dirty="0"/>
          </a:p>
          <a:p>
            <a:r>
              <a:rPr lang="zh-TW" altLang="en-US" b="1" dirty="0" smtClean="0"/>
              <a:t>就是每</a:t>
            </a:r>
            <a:r>
              <a:rPr lang="zh-TW" altLang="en-US" b="1" dirty="0"/>
              <a:t>筆資料在</a:t>
            </a:r>
            <a:r>
              <a:rPr lang="en-US" altLang="zh-TW" b="1" dirty="0" err="1"/>
              <a:t>pheno_vN</a:t>
            </a:r>
            <a:r>
              <a:rPr lang="zh-TW" altLang="en-US" b="1" dirty="0"/>
              <a:t>只能出現一次 </a:t>
            </a:r>
            <a:r>
              <a:rPr lang="en-US" altLang="zh-TW" b="1" dirty="0"/>
              <a:t>N=1,2,3,4,5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906303" y="3967579"/>
            <a:ext cx="123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N=5</a:t>
            </a:r>
          </a:p>
          <a:p>
            <a:r>
              <a:rPr lang="zh-TW" altLang="en-US" b="1" dirty="0"/>
              <a:t>產</a:t>
            </a:r>
            <a:r>
              <a:rPr lang="zh-TW" altLang="en-US" b="1" dirty="0" smtClean="0"/>
              <a:t>生五</a:t>
            </a:r>
            <a:r>
              <a:rPr lang="zh-TW" altLang="en-US" b="1" dirty="0"/>
              <a:t>組</a:t>
            </a:r>
            <a:endParaRPr lang="en-US" b="1" dirty="0" smtClean="0"/>
          </a:p>
        </p:txBody>
      </p:sp>
      <p:sp>
        <p:nvSpPr>
          <p:cNvPr id="22" name="矩形 21"/>
          <p:cNvSpPr/>
          <p:nvPr/>
        </p:nvSpPr>
        <p:spPr>
          <a:xfrm>
            <a:off x="3014445" y="6439515"/>
            <a:ext cx="1929514" cy="3022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Except_</a:t>
            </a:r>
            <a:r>
              <a:rPr lang="en-US" dirty="0" smtClean="0"/>
              <a:t>v5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4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97616"/>
            <a:ext cx="8454325" cy="1752600"/>
          </a:xfrm>
        </p:spPr>
        <p:txBody>
          <a:bodyPr>
            <a:noAutofit/>
          </a:bodyPr>
          <a:lstStyle/>
          <a:p>
            <a:r>
              <a:rPr lang="zh-TW" altLang="en-US" sz="2200" b="1" dirty="0" smtClean="0">
                <a:solidFill>
                  <a:schemeClr val="tx1"/>
                </a:solidFill>
              </a:rPr>
              <a:t>第二部分、隨機篩選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Random Selection</a:t>
            </a:r>
          </a:p>
          <a:p>
            <a:r>
              <a:rPr lang="en-US" altLang="zh-TW" sz="22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隨機分配就不</a:t>
            </a:r>
            <a:r>
              <a:rPr lang="zh-TW" altLang="en-US" sz="2200" b="1" dirty="0">
                <a:solidFill>
                  <a:schemeClr val="tx1"/>
                </a:solidFill>
              </a:rPr>
              <a:t>需要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管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family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是誰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sz="2200" b="1" dirty="0" smtClean="0">
                <a:solidFill>
                  <a:schemeClr val="tx1"/>
                </a:solidFill>
              </a:rPr>
              <a:t>我的想法，步驟如下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200" b="1" dirty="0" smtClean="0">
                <a:solidFill>
                  <a:schemeClr val="tx1"/>
                </a:solidFill>
              </a:rPr>
              <a:t>先把</a:t>
            </a:r>
            <a:r>
              <a:rPr lang="zh-TW" altLang="en-US" sz="2200" b="1" dirty="0">
                <a:solidFill>
                  <a:schemeClr val="tx1"/>
                </a:solidFill>
              </a:rPr>
              <a:t>所有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data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盡可能平均且隨機分配成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1/</a:t>
            </a:r>
            <a:r>
              <a:rPr lang="en-US" altLang="zh-TW" sz="2200" b="1" dirty="0" err="1" smtClean="0">
                <a:solidFill>
                  <a:schemeClr val="tx1"/>
                </a:solidFill>
              </a:rPr>
              <a:t>Prob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組。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sz="2200" b="1" dirty="0" smtClean="0">
                <a:solidFill>
                  <a:schemeClr val="tx1"/>
                </a:solidFill>
              </a:rPr>
              <a:t>當</a:t>
            </a:r>
            <a:r>
              <a:rPr lang="en-US" altLang="zh-TW" sz="2200" b="1" dirty="0" err="1" smtClean="0">
                <a:solidFill>
                  <a:schemeClr val="tx1"/>
                </a:solidFill>
              </a:rPr>
              <a:t>Prob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=0.2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時。</a:t>
            </a:r>
            <a:r>
              <a:rPr lang="zh-TW" altLang="en-US" sz="2200" b="1" dirty="0">
                <a:solidFill>
                  <a:schemeClr val="tx1"/>
                </a:solidFill>
              </a:rPr>
              <a:t>數據被切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成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5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等份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(1/0.2=5)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。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r>
              <a:rPr lang="en-US" altLang="zh-TW" sz="22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我給</a:t>
            </a:r>
            <a:r>
              <a:rPr lang="en-US" altLang="zh-TW" sz="2200" b="1" dirty="0" err="1" smtClean="0">
                <a:solidFill>
                  <a:schemeClr val="tx1"/>
                </a:solidFill>
              </a:rPr>
              <a:t>Prob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一定會讓等份得到正整數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sz="2200" b="1" dirty="0" smtClean="0">
                <a:solidFill>
                  <a:schemeClr val="tx1"/>
                </a:solidFill>
              </a:rPr>
              <a:t>3. 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當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N=5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。所以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experiment=5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組。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r>
              <a:rPr lang="en-US" altLang="zh-TW" sz="2200" b="1" dirty="0" smtClean="0">
                <a:solidFill>
                  <a:schemeClr val="tx1"/>
                </a:solidFill>
              </a:rPr>
              <a:t>4. 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橘色塊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佔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20%)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放到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pheno_vN.csv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檔案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r>
              <a:rPr lang="en-US" altLang="zh-TW" sz="2200" b="1" dirty="0" smtClean="0">
                <a:solidFill>
                  <a:schemeClr val="tx1"/>
                </a:solidFill>
              </a:rPr>
              <a:t>5. 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白色塊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其餘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80%)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放到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pheno_except_vN.csv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檔案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r>
              <a:rPr lang="en-US" altLang="zh-TW" sz="2200" b="1" dirty="0" smtClean="0">
                <a:solidFill>
                  <a:schemeClr val="tx1"/>
                </a:solidFill>
              </a:rPr>
              <a:t>6.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一樣的事</a:t>
            </a:r>
            <a:r>
              <a:rPr lang="zh-TW" altLang="en-US" sz="2200" b="1" dirty="0">
                <a:solidFill>
                  <a:schemeClr val="tx1"/>
                </a:solidFill>
              </a:rPr>
              <a:t>做五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次。</a:t>
            </a:r>
            <a:endParaRPr lang="en-US" altLang="zh-TW" sz="2200" b="1" dirty="0" smtClean="0">
              <a:solidFill>
                <a:schemeClr val="tx1"/>
              </a:solidFill>
            </a:endParaRPr>
          </a:p>
          <a:p>
            <a:r>
              <a:rPr lang="en-US" altLang="zh-TW" sz="2200" b="1" dirty="0">
                <a:solidFill>
                  <a:schemeClr val="tx1"/>
                </a:solidFill>
              </a:rPr>
              <a:t>7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. 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這樣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pheno_v1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的資料就一定不會和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pheno_v2 to v5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重複了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!</a:t>
            </a:r>
          </a:p>
          <a:p>
            <a:pPr marL="514350" indent="-514350">
              <a:buAutoNum type="arabicPeriod"/>
            </a:pPr>
            <a:endParaRPr lang="en-US" altLang="zh-TW" sz="2200" b="1" dirty="0" smtClean="0"/>
          </a:p>
          <a:p>
            <a:pPr marL="514350" indent="-514350">
              <a:buAutoNum type="arabicPeriod"/>
            </a:pPr>
            <a:endParaRPr lang="en-US" sz="2200" b="1" dirty="0"/>
          </a:p>
        </p:txBody>
      </p:sp>
      <p:pic>
        <p:nvPicPr>
          <p:cNvPr id="1026" name="Picture 2" descr="http://i.stack.imgur.com/1fXzJ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44"/>
          <a:stretch/>
        </p:blipFill>
        <p:spPr bwMode="auto">
          <a:xfrm>
            <a:off x="2030278" y="4696627"/>
            <a:ext cx="4974956" cy="202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79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305</Words>
  <Application>Microsoft Office PowerPoint</Application>
  <PresentationFormat>如螢幕大小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fish</cp:lastModifiedBy>
  <cp:revision>13</cp:revision>
  <dcterms:created xsi:type="dcterms:W3CDTF">2016-01-21T12:03:38Z</dcterms:created>
  <dcterms:modified xsi:type="dcterms:W3CDTF">2016-01-21T13:26:50Z</dcterms:modified>
</cp:coreProperties>
</file>