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1353-736D-4F73-8781-CA9E58853B8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AA26-AD24-4189-A1B9-BF42D15B21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COMPONENT = [HTML(JSX)+CSS+JS].</a:t>
            </a:r>
          </a:p>
          <a:p>
            <a:r>
              <a:rPr lang="en-US" b="1" dirty="0" smtClean="0"/>
              <a:t>A component is a page or part of a HTML page.</a:t>
            </a:r>
          </a:p>
          <a:p>
            <a:r>
              <a:rPr lang="en-US" dirty="0" smtClean="0"/>
              <a:t>You can </a:t>
            </a:r>
            <a:r>
              <a:rPr lang="en-US" b="1" dirty="0" smtClean="0"/>
              <a:t>have a component without CSS.</a:t>
            </a:r>
            <a:r>
              <a:rPr lang="en-US" dirty="0" smtClean="0"/>
              <a:t> You </a:t>
            </a:r>
            <a:r>
              <a:rPr lang="en-US" b="1" dirty="0" smtClean="0"/>
              <a:t>can have a component without any JS functionalities or actions</a:t>
            </a:r>
            <a:r>
              <a:rPr lang="en-US" dirty="0" smtClean="0"/>
              <a:t>. </a:t>
            </a:r>
            <a:r>
              <a:rPr lang="en-US" b="1" dirty="0" smtClean="0"/>
              <a:t>But you cannot have a component without a JSX. 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 JS functionalities act on HTML(JSX) only. CSS also is applied to HTML only. So there is no scope or meaning in writing CSS or JS without HTML(JSX). </a:t>
            </a:r>
          </a:p>
          <a:p>
            <a:r>
              <a:rPr lang="en-US" dirty="0" smtClean="0"/>
              <a:t>Only HTML can exist without CSS and JS. </a:t>
            </a:r>
          </a:p>
          <a:p>
            <a:r>
              <a:rPr lang="en-US" dirty="0" smtClean="0"/>
              <a:t>Thus every component has to or must </a:t>
            </a:r>
            <a:r>
              <a:rPr lang="en-US" dirty="0" smtClean="0">
                <a:solidFill>
                  <a:srgbClr val="C00000"/>
                </a:solidFill>
              </a:rPr>
              <a:t>have to return </a:t>
            </a:r>
            <a:r>
              <a:rPr lang="en-US" dirty="0" err="1" smtClean="0">
                <a:solidFill>
                  <a:srgbClr val="C00000"/>
                </a:solidFill>
              </a:rPr>
              <a:t>JSX</a:t>
            </a:r>
            <a:r>
              <a:rPr lang="en-US" dirty="0" err="1" smtClean="0"/>
              <a:t>.The</a:t>
            </a:r>
            <a:r>
              <a:rPr lang="en-US" dirty="0" smtClean="0"/>
              <a:t> returned JSX is rendered in the browser. </a:t>
            </a:r>
          </a:p>
          <a:p>
            <a:r>
              <a:rPr lang="en-US" dirty="0" smtClean="0"/>
              <a:t>You write a component only if have a JSX to be returned. If there is no JSX to be returned, we need not write components. We write only pure JS utility functions or classes.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Import statements: </a:t>
            </a:r>
          </a:p>
          <a:p>
            <a:pPr lvl="1"/>
            <a:r>
              <a:rPr lang="en-US" dirty="0" smtClean="0"/>
              <a:t>To import the following that are used in the component. </a:t>
            </a:r>
          </a:p>
          <a:p>
            <a:pPr lvl="2"/>
            <a:r>
              <a:rPr lang="en-US" dirty="0" smtClean="0"/>
              <a:t>Other components</a:t>
            </a:r>
          </a:p>
          <a:p>
            <a:pPr lvl="2"/>
            <a:r>
              <a:rPr lang="en-US" dirty="0" smtClean="0"/>
              <a:t>Other libraries.</a:t>
            </a:r>
          </a:p>
          <a:p>
            <a:pPr lvl="2"/>
            <a:r>
              <a:rPr lang="en-US" dirty="0" smtClean="0"/>
              <a:t>Data</a:t>
            </a:r>
          </a:p>
          <a:p>
            <a:pPr lvl="2"/>
            <a:r>
              <a:rPr lang="en-US" dirty="0" err="1" smtClean="0"/>
              <a:t>Css</a:t>
            </a:r>
            <a:r>
              <a:rPr lang="en-US" dirty="0" smtClean="0"/>
              <a:t> files.</a:t>
            </a:r>
          </a:p>
          <a:p>
            <a:pPr lvl="2"/>
            <a:r>
              <a:rPr lang="en-US" dirty="0" smtClean="0"/>
              <a:t>Other utility functions etc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Component definition</a:t>
            </a:r>
          </a:p>
          <a:p>
            <a:pPr lvl="1"/>
            <a:r>
              <a:rPr lang="en-US" dirty="0" smtClean="0"/>
              <a:t>Class component. </a:t>
            </a:r>
          </a:p>
          <a:p>
            <a:pPr lvl="2"/>
            <a:r>
              <a:rPr lang="en-US" dirty="0" smtClean="0"/>
              <a:t>Returns JSX through the render()  only</a:t>
            </a:r>
          </a:p>
          <a:p>
            <a:pPr lvl="1"/>
            <a:r>
              <a:rPr lang="en-US" dirty="0" smtClean="0"/>
              <a:t>Functional component.</a:t>
            </a:r>
          </a:p>
          <a:p>
            <a:pPr lvl="2"/>
            <a:r>
              <a:rPr lang="en-US" dirty="0" smtClean="0"/>
              <a:t>Directly returns JSX without render() method.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Export statement: </a:t>
            </a:r>
          </a:p>
          <a:p>
            <a:pPr lvl="1"/>
            <a:r>
              <a:rPr lang="en-US" dirty="0" smtClean="0"/>
              <a:t>If you want this </a:t>
            </a:r>
            <a:r>
              <a:rPr lang="en-US" dirty="0" err="1" smtClean="0"/>
              <a:t>coponent</a:t>
            </a:r>
            <a:r>
              <a:rPr lang="en-US" dirty="0" smtClean="0"/>
              <a:t> to be used in the other components through out the application, you have to export the component</a:t>
            </a:r>
          </a:p>
          <a:p>
            <a:pPr lvl="1"/>
            <a:r>
              <a:rPr lang="en-US" dirty="0" smtClean="0"/>
              <a:t>If you don’t export the component, the component cannot be used in the other libraries.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Syntaxes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553200" cy="528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 Syntax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430296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86200"/>
            <a:ext cx="3914775" cy="22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676400"/>
            <a:ext cx="3838575" cy="200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Differences between Class Components and Functional Components before React 16.8 v.</a:t>
            </a: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2696">
                <a:tc>
                  <a:txBody>
                    <a:bodyPr/>
                    <a:lstStyle/>
                    <a:p>
                      <a:r>
                        <a:rPr lang="en-US" dirty="0" smtClean="0"/>
                        <a:t>Class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Component</a:t>
                      </a:r>
                      <a:endParaRPr lang="en-US" dirty="0"/>
                    </a:p>
                  </a:txBody>
                  <a:tcPr/>
                </a:tc>
              </a:tr>
              <a:tr h="342696">
                <a:tc>
                  <a:txBody>
                    <a:bodyPr/>
                    <a:lstStyle/>
                    <a:p>
                      <a:r>
                        <a:rPr lang="en-US" dirty="0" smtClean="0"/>
                        <a:t>1) Pure JS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Pure JS function</a:t>
                      </a:r>
                      <a:endParaRPr lang="en-US" dirty="0"/>
                    </a:p>
                  </a:txBody>
                  <a:tcPr/>
                </a:tc>
              </a:tr>
              <a:tr h="342696">
                <a:tc>
                  <a:txBody>
                    <a:bodyPr/>
                    <a:lstStyle/>
                    <a:p>
                      <a:r>
                        <a:rPr lang="en-US" dirty="0" smtClean="0"/>
                        <a:t>2) extends</a:t>
                      </a:r>
                      <a:r>
                        <a:rPr lang="en-US" baseline="0" dirty="0" smtClean="0"/>
                        <a:t> Component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extentions</a:t>
                      </a:r>
                      <a:endParaRPr lang="en-US" dirty="0"/>
                    </a:p>
                  </a:txBody>
                  <a:tcPr/>
                </a:tc>
              </a:tr>
              <a:tr h="591503">
                <a:tc>
                  <a:txBody>
                    <a:bodyPr/>
                    <a:lstStyle/>
                    <a:p>
                      <a:r>
                        <a:rPr lang="en-US" dirty="0" smtClean="0"/>
                        <a:t>3)</a:t>
                      </a:r>
                      <a:r>
                        <a:rPr lang="en-US" baseline="0" dirty="0" smtClean="0"/>
                        <a:t> A render() is a must in the class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don’t have any </a:t>
                      </a:r>
                      <a:r>
                        <a:rPr lang="en-US" baseline="0" dirty="0" err="1" smtClean="0"/>
                        <a:t>reder</a:t>
                      </a:r>
                      <a:r>
                        <a:rPr lang="en-US" baseline="0" dirty="0" smtClean="0"/>
                        <a:t>() in functional components. </a:t>
                      </a:r>
                      <a:endParaRPr lang="en-US" dirty="0"/>
                    </a:p>
                  </a:txBody>
                  <a:tcPr/>
                </a:tc>
              </a:tr>
              <a:tr h="845004">
                <a:tc>
                  <a:txBody>
                    <a:bodyPr/>
                    <a:lstStyle/>
                    <a:p>
                      <a:r>
                        <a:rPr lang="en-US" dirty="0" smtClean="0"/>
                        <a:t> 4) All the JSX is defined and</a:t>
                      </a:r>
                      <a:r>
                        <a:rPr lang="en-US" baseline="0" dirty="0" smtClean="0"/>
                        <a:t> returned from the  render method.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Syntax:- render(){return ( JSX )}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the JSX is directly returned from the return method.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Syntax:- return ( JSX )</a:t>
                      </a:r>
                      <a:endParaRPr lang="en-US" dirty="0"/>
                    </a:p>
                  </a:txBody>
                  <a:tcPr/>
                </a:tc>
              </a:tr>
              <a:tr h="845004">
                <a:tc>
                  <a:txBody>
                    <a:bodyPr/>
                    <a:lstStyle/>
                    <a:p>
                      <a:r>
                        <a:rPr lang="en-US" dirty="0" smtClean="0"/>
                        <a:t>5) Class</a:t>
                      </a:r>
                      <a:r>
                        <a:rPr lang="en-US" baseline="0" dirty="0" smtClean="0"/>
                        <a:t> Components can hold state. So </a:t>
                      </a:r>
                      <a:r>
                        <a:rPr lang="en-US" baseline="0" dirty="0" err="1" smtClean="0"/>
                        <a:t>calss</a:t>
                      </a:r>
                      <a:r>
                        <a:rPr lang="en-US" baseline="0" dirty="0" smtClean="0"/>
                        <a:t> components are called as </a:t>
                      </a:r>
                      <a:r>
                        <a:rPr lang="en-US" baseline="0" dirty="0" err="1" smtClean="0"/>
                        <a:t>statefull</a:t>
                      </a:r>
                      <a:r>
                        <a:rPr lang="en-US" baseline="0" dirty="0" smtClean="0"/>
                        <a:t> components.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does not have state. Hence called</a:t>
                      </a:r>
                      <a:r>
                        <a:rPr lang="en-US" baseline="0" dirty="0" smtClean="0"/>
                        <a:t> as SFC(stateless functional components)</a:t>
                      </a:r>
                      <a:endParaRPr lang="en-US" dirty="0"/>
                    </a:p>
                  </a:txBody>
                  <a:tcPr/>
                </a:tc>
              </a:tr>
              <a:tr h="1605507">
                <a:tc>
                  <a:txBody>
                    <a:bodyPr/>
                    <a:lstStyle/>
                    <a:p>
                      <a:r>
                        <a:rPr lang="en-US" dirty="0" smtClean="0"/>
                        <a:t>6) Have lifecycle methods called</a:t>
                      </a:r>
                      <a:r>
                        <a:rPr lang="en-US" baseline="0" dirty="0" smtClean="0"/>
                        <a:t> as </a:t>
                      </a:r>
                      <a:r>
                        <a:rPr lang="en-US" baseline="0" dirty="0" err="1" smtClean="0"/>
                        <a:t>sideeffects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smtClean="0"/>
                        <a:t>Lifecycle methods are nothing but the methods which are called and perform some actions different times when a component is initialized to component is removed from the DOM.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lifecycle</a:t>
                      </a:r>
                      <a:r>
                        <a:rPr lang="en-US" baseline="0" dirty="0" smtClean="0"/>
                        <a:t> methods or any </a:t>
                      </a:r>
                      <a:r>
                        <a:rPr lang="en-US" baseline="0" dirty="0" err="1" smtClean="0"/>
                        <a:t>sideeffects</a:t>
                      </a:r>
                      <a:r>
                        <a:rPr lang="en-US" baseline="0" dirty="0" smtClean="0"/>
                        <a:t>. </a:t>
                      </a:r>
                      <a:endParaRPr lang="en-US" dirty="0"/>
                    </a:p>
                  </a:txBody>
                  <a:tcPr/>
                </a:tc>
              </a:tr>
              <a:tr h="3426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304800"/>
          <a:ext cx="8229600" cy="5610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15685">
                <a:tc>
                  <a:txBody>
                    <a:bodyPr/>
                    <a:lstStyle/>
                    <a:p>
                      <a:r>
                        <a:rPr lang="en-US" dirty="0" smtClean="0"/>
                        <a:t>Class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Component</a:t>
                      </a:r>
                      <a:endParaRPr lang="en-US" dirty="0"/>
                    </a:p>
                  </a:txBody>
                  <a:tcPr/>
                </a:tc>
              </a:tr>
              <a:tr h="1348030">
                <a:tc>
                  <a:txBody>
                    <a:bodyPr/>
                    <a:lstStyle/>
                    <a:p>
                      <a:r>
                        <a:rPr lang="en-US" dirty="0" smtClean="0"/>
                        <a:t>7)</a:t>
                      </a:r>
                      <a:r>
                        <a:rPr lang="en-US" baseline="0" dirty="0" smtClean="0"/>
                        <a:t> It can change the status of a value or data through state by changing the state of a value or data. </a:t>
                      </a:r>
                    </a:p>
                    <a:p>
                      <a:r>
                        <a:rPr lang="en-US" baseline="0" dirty="0" smtClean="0"/>
                        <a:t>Class components can also receive data from its parent components by accepting props. In other words parent components can inject data into class components in the form of props.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FC we cannot change the status of a value or data.</a:t>
                      </a:r>
                      <a:r>
                        <a:rPr lang="en-US" baseline="0" dirty="0" smtClean="0"/>
                        <a:t> It can only receive data from the parent component in the form of props. </a:t>
                      </a:r>
                    </a:p>
                    <a:p>
                      <a:r>
                        <a:rPr lang="en-US" baseline="0" dirty="0" smtClean="0"/>
                        <a:t>Functional components can also pass data to its child components by injecting data into them through props.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86267">
                <a:tc>
                  <a:txBody>
                    <a:bodyPr/>
                    <a:lstStyle/>
                    <a:p>
                      <a:r>
                        <a:rPr lang="en-US" dirty="0" smtClean="0"/>
                        <a:t>8)</a:t>
                      </a:r>
                      <a:r>
                        <a:rPr lang="en-US" baseline="0" dirty="0" smtClean="0"/>
                        <a:t> So class components are mostly used when you have to set different states(status) for particular values , to perform different actions during its lifecycle like fetching data, updating data, deleting data etc, manipulating data and passing data into its child components.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components are</a:t>
                      </a:r>
                      <a:r>
                        <a:rPr lang="en-US" baseline="0" dirty="0" smtClean="0"/>
                        <a:t> mostly used only for displaying data and receive props from its parent components. </a:t>
                      </a:r>
                      <a:endParaRPr lang="en-US" dirty="0"/>
                    </a:p>
                  </a:txBody>
                  <a:tcPr/>
                </a:tc>
              </a:tr>
              <a:tr h="946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591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What is a Component</vt:lpstr>
      <vt:lpstr>Component Structure</vt:lpstr>
      <vt:lpstr>Class Component Syntaxes</vt:lpstr>
      <vt:lpstr>Functional Component Syntax</vt:lpstr>
      <vt:lpstr>Differences between Class Components and Functional Components before React 16.8 v.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2019-07-20T06:47:23Z</dcterms:created>
  <dcterms:modified xsi:type="dcterms:W3CDTF">2019-07-20T09:29:39Z</dcterms:modified>
</cp:coreProperties>
</file>