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25FE-3A0D-4EE8-B5DE-18B4347CFC0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7A5C-9366-48F8-9651-CD2DDB4852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562600"/>
            <a:ext cx="876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57200"/>
            <a:ext cx="1600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Actions/Action Creators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2743200"/>
            <a:ext cx="1143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3048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1905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67600" y="381000"/>
            <a:ext cx="12192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Reducers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38800" y="41910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Centralised</a:t>
            </a:r>
            <a:r>
              <a:rPr lang="en-US" dirty="0" smtClean="0"/>
              <a:t>  </a:t>
            </a:r>
            <a:r>
              <a:rPr lang="en-US" dirty="0" err="1" smtClean="0"/>
              <a:t>CreateStore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762000" y="3733800"/>
            <a:ext cx="381000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81200" y="2895600"/>
            <a:ext cx="1752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057400" y="3276600"/>
            <a:ext cx="1676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2057400" y="990600"/>
            <a:ext cx="350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981200" y="2133600"/>
            <a:ext cx="350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6858000" y="990600"/>
            <a:ext cx="6858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391400" y="33528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715000" y="4724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19200" y="464820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Dispatch(</a:t>
            </a:r>
            <a:r>
              <a:rPr lang="en-US" dirty="0" err="1" smtClean="0"/>
              <a:t>mapDispatchToProps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5600" y="6727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  Object with Action Type and Payload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4648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 Subscribe to the store(</a:t>
            </a:r>
            <a:r>
              <a:rPr lang="en-US" dirty="0" err="1" smtClean="0"/>
              <a:t>mapStateToProps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848600" y="3429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Store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57400" y="251460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 to server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3352800"/>
            <a:ext cx="165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 from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35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2019-07-30T02:43:00Z</dcterms:created>
  <dcterms:modified xsi:type="dcterms:W3CDTF">2019-07-30T05:19:59Z</dcterms:modified>
</cp:coreProperties>
</file>