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66" r:id="rId4"/>
    <p:sldId id="265" r:id="rId5"/>
    <p:sldId id="269" r:id="rId6"/>
    <p:sldId id="267" r:id="rId7"/>
    <p:sldId id="268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4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42"/>
      </p:cViewPr>
      <p:guideLst>
        <p:guide orient="horz" pos="894"/>
        <p:guide pos="816"/>
        <p:guide pos="4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d15670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d15670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d15670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d15670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66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inst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673" y="1772138"/>
            <a:ext cx="4734649" cy="1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09831" y="2826950"/>
            <a:ext cx="557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for Data </a:t>
            </a: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Science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Cambria"/>
                <a:ea typeface="Cambria"/>
                <a:cs typeface="Cambria"/>
                <a:sym typeface="Cambria"/>
              </a:rPr>
              <a:t>Installation guide (Anacoda Navigator)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972" y="529936"/>
            <a:ext cx="762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Depending on the machine (Windows/Mac/Linux) follow the installation guides as per the link here 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http://docs.continuum.io/anaconda/install</a:t>
            </a:r>
            <a:r>
              <a:rPr lang="en-US" sz="1600" dirty="0" smtClean="0">
                <a:hlinkClick r:id="rId3"/>
              </a:rPr>
              <a:t>/#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8" y="1403350"/>
            <a:ext cx="6429374" cy="3290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5748" y="2017486"/>
            <a:ext cx="1630652" cy="2676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19225"/>
            <a:ext cx="6424903" cy="3322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72" y="529936"/>
            <a:ext cx="762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example : For windows, you should be able to screen similar to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 on ‘Download the Anaconda Installer’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7199" y="2514600"/>
            <a:ext cx="1630652" cy="2365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4820" y="219833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7" y="1419618"/>
            <a:ext cx="7464797" cy="29063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15747" y="2198333"/>
            <a:ext cx="2922423" cy="16171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98251" y="691707"/>
            <a:ext cx="762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Ensure you select python 3.7 or above. </a:t>
            </a:r>
          </a:p>
        </p:txBody>
      </p:sp>
    </p:spTree>
    <p:extLst>
      <p:ext uri="{BB962C8B-B14F-4D97-AF65-F5344CB8AC3E}">
        <p14:creationId xmlns:p14="http://schemas.microsoft.com/office/powerpoint/2010/main" val="1792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4820" y="269363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972" y="529936"/>
            <a:ext cx="762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Once downloaded, follow the installation guide to install Anaconda.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the necessary tools and libraries will be installed along with Anaconda.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0" y="1419225"/>
            <a:ext cx="4508500" cy="35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05" r="38582"/>
          <a:stretch/>
        </p:blipFill>
        <p:spPr>
          <a:xfrm>
            <a:off x="2243251" y="1419225"/>
            <a:ext cx="4257508" cy="3409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972" y="529936"/>
            <a:ext cx="762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Once the installation is done, you should be able to find Anaconda in the list of installed programs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6776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972" y="529936"/>
            <a:ext cx="762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Clicking on ‘Anaconda Navigator’ should take you to a screen like below. You are all set to embark on your data science journey. All the best. 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419226"/>
            <a:ext cx="6445250" cy="34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54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135</Words>
  <Application>Microsoft Office PowerPoint</Application>
  <PresentationFormat>On-screen Show (16:9)</PresentationFormat>
  <Paragraphs>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Dilip Kumar</cp:lastModifiedBy>
  <cp:revision>11</cp:revision>
  <dcterms:modified xsi:type="dcterms:W3CDTF">2019-05-08T08:56:31Z</dcterms:modified>
</cp:coreProperties>
</file>