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9.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8" r:id="rId4"/>
    <p:sldMasterId id="2147483699" r:id="rId5"/>
    <p:sldMasterId id="2147483700" r:id="rId6"/>
    <p:sldMasterId id="2147483701" r:id="rId7"/>
    <p:sldMasterId id="2147483702" r:id="rId8"/>
    <p:sldMasterId id="2147483703" r:id="rId9"/>
    <p:sldMasterId id="2147483704" r:id="rId10"/>
    <p:sldMasterId id="2147483705" r:id="rId11"/>
    <p:sldMasterId id="2147483706" r:id="rId12"/>
  </p:sldMasterIdLst>
  <p:notesMasterIdLst>
    <p:notesMasterId r:id="rId13"/>
  </p:notesMasterIdLst>
  <p:sldIdLst>
    <p:sldId id="256" r:id="rId14"/>
    <p:sldId id="257" r:id="rId15"/>
    <p:sldId id="258" r:id="rId16"/>
    <p:sldId id="259" r:id="rId17"/>
    <p:sldId id="260" r:id="rId18"/>
    <p:sldId id="261" r:id="rId19"/>
  </p:sldIdLst>
  <p:sldSz cy="6858000" cx="9144000"/>
  <p:notesSz cx="6997700" cy="9283700"/>
  <p:embeddedFontLst>
    <p:embeddedFont>
      <p:font typeface="PT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2DF1D49-2042-4A89-88D0-6833D3DB480F}">
  <a:tblStyle styleId="{52DF1D49-2042-4A89-88D0-6833D3DB480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TSans-regular.fntdata"/><Relationship Id="rId11" Type="http://schemas.openxmlformats.org/officeDocument/2006/relationships/slideMaster" Target="slideMasters/slideMaster8.xml"/><Relationship Id="rId22" Type="http://schemas.openxmlformats.org/officeDocument/2006/relationships/font" Target="fonts/PTSans-italic.fntdata"/><Relationship Id="rId10" Type="http://schemas.openxmlformats.org/officeDocument/2006/relationships/slideMaster" Target="slideMasters/slideMaster7.xml"/><Relationship Id="rId21" Type="http://schemas.openxmlformats.org/officeDocument/2006/relationships/font" Target="fonts/PTSans-bold.fntdata"/><Relationship Id="rId13" Type="http://schemas.openxmlformats.org/officeDocument/2006/relationships/notesMaster" Target="notesMasters/notesMaster1.xml"/><Relationship Id="rId12" Type="http://schemas.openxmlformats.org/officeDocument/2006/relationships/slideMaster" Target="slideMasters/slideMaster9.xml"/><Relationship Id="rId23" Type="http://schemas.openxmlformats.org/officeDocument/2006/relationships/font" Target="fonts/PTSans-boldItalic.fntdata"/><Relationship Id="rId1" Type="http://schemas.openxmlformats.org/officeDocument/2006/relationships/theme" Target="theme/theme8.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5" Type="http://schemas.openxmlformats.org/officeDocument/2006/relationships/slide" Target="slides/slide2.xml"/><Relationship Id="rId14" Type="http://schemas.openxmlformats.org/officeDocument/2006/relationships/slide" Target="slides/slide1.xml"/><Relationship Id="rId17" Type="http://schemas.openxmlformats.org/officeDocument/2006/relationships/slide" Target="slides/slide4.xml"/><Relationship Id="rId16" Type="http://schemas.openxmlformats.org/officeDocument/2006/relationships/slide" Target="slides/slide3.xml"/><Relationship Id="rId5" Type="http://schemas.openxmlformats.org/officeDocument/2006/relationships/slideMaster" Target="slideMasters/slideMaster2.xml"/><Relationship Id="rId19" Type="http://schemas.openxmlformats.org/officeDocument/2006/relationships/slide" Target="slides/slide6.xml"/><Relationship Id="rId6" Type="http://schemas.openxmlformats.org/officeDocument/2006/relationships/slideMaster" Target="slideMasters/slideMaster3.xml"/><Relationship Id="rId18" Type="http://schemas.openxmlformats.org/officeDocument/2006/relationships/slide" Target="slides/slide5.xml"/><Relationship Id="rId7" Type="http://schemas.openxmlformats.org/officeDocument/2006/relationships/slideMaster" Target="slideMasters/slideMaster4.xml"/><Relationship Id="rId8" Type="http://schemas.openxmlformats.org/officeDocument/2006/relationships/slideMaster" Target="slideMasters/slideMaster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2125" cy="4635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963987" y="0"/>
            <a:ext cx="3032125" cy="46355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6" name="Google Shape;6;n"/>
          <p:cNvSpPr txBox="1"/>
          <p:nvPr>
            <p:ph idx="1" type="body"/>
          </p:nvPr>
        </p:nvSpPr>
        <p:spPr>
          <a:xfrm>
            <a:off x="700087" y="4410075"/>
            <a:ext cx="5597525" cy="417671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818562"/>
            <a:ext cx="3032125" cy="46355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963987" y="8818562"/>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4: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73" name="Google Shape;273;p4:notes"/>
          <p:cNvSpPr txBox="1"/>
          <p:nvPr>
            <p:ph idx="1" type="body"/>
          </p:nvPr>
        </p:nvSpPr>
        <p:spPr>
          <a:xfrm>
            <a:off x="700087" y="4410075"/>
            <a:ext cx="5597525" cy="4176712"/>
          </a:xfrm>
          <a:prstGeom prst="rect">
            <a:avLst/>
          </a:prstGeom>
          <a:noFill/>
          <a:ln>
            <a:noFill/>
          </a:ln>
        </p:spPr>
        <p:txBody>
          <a:bodyPr anchorCtr="0" anchor="t" bIns="46500" lIns="93025" spcFirstLastPara="1" rIns="93025" wrap="square" tIns="46500">
            <a:noAutofit/>
          </a:bodyPr>
          <a:lstStyle/>
          <a:p>
            <a:pPr indent="0" lvl="0" marL="0" marR="0" rtl="0" algn="l">
              <a:spcBef>
                <a:spcPts val="0"/>
              </a:spcBef>
              <a:spcAft>
                <a:spcPts val="0"/>
              </a:spcAft>
              <a:buFont typeface="Arial"/>
              <a:buNone/>
            </a:pPr>
            <a:r>
              <a:rPr b="0" i="0" lang="en-US" sz="1800" u="none" cap="none" strike="noStrike"/>
              <a:t>Note to presenter:</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This presentation is intended to provide a high level overview of TCS.  It is not intended to show every fact about the company or serve as a ‘one size fits all’ pitch deck – rather, its meant to convey who we are, what we broadly provide and why they should consider us as a partner. It is also intended to ‘frame up’ our positioning of helping clients to experience certainty by reliably delivering business results, providing leadership to drive transformation and partnering for success.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Each audience is different; therefore, you should add or remove slides as necessary for the particular audience.  For example, if you’re presenting to a bank, then you should add relevant TCS facts for that audience (key offerings, key clients, case studies, etc.).  You should also follow Value Messaging guidelines (i.e., understanding the ‘value wedge’ for the situation) when putting together customized client presentations.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None/>
            </a:pPr>
            <a:r>
              <a:t/>
            </a:r>
            <a:endParaRPr b="0" i="0" sz="1800" u="none" cap="none" strike="noStrike"/>
          </a:p>
        </p:txBody>
      </p:sp>
      <p:sp>
        <p:nvSpPr>
          <p:cNvPr id="274" name="Google Shape;274;p4:notes"/>
          <p:cNvSpPr txBox="1"/>
          <p:nvPr/>
        </p:nvSpPr>
        <p:spPr>
          <a:xfrm>
            <a:off x="3963987" y="8818562"/>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8:notes"/>
          <p:cNvSpPr txBox="1"/>
          <p:nvPr>
            <p:ph idx="1" type="body"/>
          </p:nvPr>
        </p:nvSpPr>
        <p:spPr>
          <a:xfrm>
            <a:off x="700087" y="4410075"/>
            <a:ext cx="5597525" cy="417671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8: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9:notes"/>
          <p:cNvSpPr txBox="1"/>
          <p:nvPr>
            <p:ph idx="1" type="body"/>
          </p:nvPr>
        </p:nvSpPr>
        <p:spPr>
          <a:xfrm>
            <a:off x="700087" y="4410075"/>
            <a:ext cx="5597525" cy="417671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9: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0:notes"/>
          <p:cNvSpPr txBox="1"/>
          <p:nvPr>
            <p:ph idx="1" type="body"/>
          </p:nvPr>
        </p:nvSpPr>
        <p:spPr>
          <a:xfrm>
            <a:off x="700087" y="4410075"/>
            <a:ext cx="5597525" cy="417671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0: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1:notes"/>
          <p:cNvSpPr txBox="1"/>
          <p:nvPr>
            <p:ph idx="1" type="body"/>
          </p:nvPr>
        </p:nvSpPr>
        <p:spPr>
          <a:xfrm>
            <a:off x="700087" y="4410075"/>
            <a:ext cx="5597525" cy="417671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1: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4:notes"/>
          <p:cNvSpPr txBox="1"/>
          <p:nvPr>
            <p:ph idx="1" type="body"/>
          </p:nvPr>
        </p:nvSpPr>
        <p:spPr>
          <a:xfrm>
            <a:off x="700087" y="4410075"/>
            <a:ext cx="5597525" cy="417671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4: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4" name="Shape 34"/>
        <p:cNvGrpSpPr/>
        <p:nvPr/>
      </p:nvGrpSpPr>
      <p:grpSpPr>
        <a:xfrm>
          <a:off x="0" y="0"/>
          <a:ext cx="0" cy="0"/>
          <a:chOff x="0" y="0"/>
          <a:chExt cx="0" cy="0"/>
        </a:xfrm>
      </p:grpSpPr>
      <p:sp>
        <p:nvSpPr>
          <p:cNvPr id="35" name="Google Shape;35;p2"/>
          <p:cNvSpPr txBox="1"/>
          <p:nvPr>
            <p:ph type="ctrTitle"/>
          </p:nvPr>
        </p:nvSpPr>
        <p:spPr>
          <a:xfrm>
            <a:off x="354512" y="3200401"/>
            <a:ext cx="7772400" cy="6096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8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9pPr>
          </a:lstStyle>
          <a:p/>
        </p:txBody>
      </p:sp>
      <p:sp>
        <p:nvSpPr>
          <p:cNvPr id="36" name="Google Shape;36;p2"/>
          <p:cNvSpPr txBox="1"/>
          <p:nvPr>
            <p:ph idx="1" type="subTitle"/>
          </p:nvPr>
        </p:nvSpPr>
        <p:spPr>
          <a:xfrm>
            <a:off x="354512" y="3858638"/>
            <a:ext cx="7785100" cy="609600"/>
          </a:xfrm>
          <a:prstGeom prst="rect">
            <a:avLst/>
          </a:prstGeom>
          <a:noFill/>
          <a:ln>
            <a:noFill/>
          </a:ln>
        </p:spPr>
        <p:txBody>
          <a:bodyPr anchorCtr="0" anchor="t" bIns="91425" lIns="91425" spcFirstLastPara="1" rIns="91425" wrap="square" tIns="91425">
            <a:noAutofit/>
          </a:bodyPr>
          <a:lstStyle>
            <a:lvl1pPr indent="0" lvl="0" marL="0" marR="0" rtl="0" algn="l">
              <a:spcBef>
                <a:spcPts val="600"/>
              </a:spcBef>
              <a:spcAft>
                <a:spcPts val="0"/>
              </a:spcAft>
              <a:buClr>
                <a:srgbClr val="4E84C4"/>
              </a:buClr>
              <a:buSzPts val="2200"/>
              <a:buFont typeface="Noto Sans Symbols"/>
              <a:buNone/>
              <a:defRPr b="0" i="0" sz="3000" u="none" cap="none" strike="noStrike">
                <a:solidFill>
                  <a:schemeClr val="lt1"/>
                </a:solidFill>
                <a:latin typeface="PT Sans"/>
                <a:ea typeface="PT Sans"/>
                <a:cs typeface="PT Sans"/>
                <a:sym typeface="PT Sans"/>
              </a:defRPr>
            </a:lvl1pPr>
            <a:lvl2pPr indent="0" lvl="1" marL="457200" marR="0" rtl="0" algn="ctr">
              <a:spcBef>
                <a:spcPts val="400"/>
              </a:spcBef>
              <a:spcAft>
                <a:spcPts val="0"/>
              </a:spcAft>
              <a:buClr>
                <a:srgbClr val="4E84C4"/>
              </a:buClr>
              <a:buSzPts val="2000"/>
              <a:buFont typeface="PT Sans"/>
              <a:buNone/>
              <a:defRPr b="0" i="0" sz="2000" u="none" cap="none" strike="noStrike">
                <a:solidFill>
                  <a:srgbClr val="888888"/>
                </a:solidFill>
                <a:latin typeface="PT Sans"/>
                <a:ea typeface="PT Sans"/>
                <a:cs typeface="PT Sans"/>
                <a:sym typeface="PT Sans"/>
              </a:defRPr>
            </a:lvl2pPr>
            <a:lvl3pPr indent="0" lvl="2" marL="914400" marR="0" rtl="0" algn="ctr">
              <a:spcBef>
                <a:spcPts val="360"/>
              </a:spcBef>
              <a:spcAft>
                <a:spcPts val="0"/>
              </a:spcAft>
              <a:buClr>
                <a:srgbClr val="4E84C4"/>
              </a:buClr>
              <a:buSzPts val="1800"/>
              <a:buFont typeface="Courier New"/>
              <a:buNone/>
              <a:defRPr b="0" i="0" sz="1800" u="none" cap="none" strike="noStrike">
                <a:solidFill>
                  <a:srgbClr val="888888"/>
                </a:solidFill>
                <a:latin typeface="PT Sans"/>
                <a:ea typeface="PT Sans"/>
                <a:cs typeface="PT Sans"/>
                <a:sym typeface="PT Sans"/>
              </a:defRPr>
            </a:lvl3pPr>
            <a:lvl4pPr indent="0" lvl="3" marL="1371600" marR="0" rtl="0" algn="ctr">
              <a:spcBef>
                <a:spcPts val="400"/>
              </a:spcBef>
              <a:spcAft>
                <a:spcPts val="0"/>
              </a:spcAft>
              <a:buClr>
                <a:srgbClr val="4E84C4"/>
              </a:buClr>
              <a:buSzPts val="2000"/>
              <a:buFont typeface="Arial"/>
              <a:buNone/>
              <a:defRPr b="0" i="0" sz="2000" u="none" cap="none" strike="noStrike">
                <a:solidFill>
                  <a:srgbClr val="888888"/>
                </a:solidFill>
                <a:latin typeface="PT Sans"/>
                <a:ea typeface="PT Sans"/>
                <a:cs typeface="PT Sans"/>
                <a:sym typeface="PT Sans"/>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PT Sans"/>
                <a:ea typeface="PT Sans"/>
                <a:cs typeface="PT Sans"/>
                <a:sym typeface="PT Sans"/>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PT Sans"/>
                <a:ea typeface="PT Sans"/>
                <a:cs typeface="PT Sans"/>
                <a:sym typeface="PT Sans"/>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PT Sans"/>
                <a:ea typeface="PT Sans"/>
                <a:cs typeface="PT Sans"/>
                <a:sym typeface="PT Sans"/>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PT Sans"/>
                <a:ea typeface="PT Sans"/>
                <a:cs typeface="PT Sans"/>
                <a:sym typeface="PT Sans"/>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PT Sans"/>
                <a:ea typeface="PT Sans"/>
                <a:cs typeface="PT Sans"/>
                <a:sym typeface="PT Sans"/>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71" name="Shape 71"/>
        <p:cNvGrpSpPr/>
        <p:nvPr/>
      </p:nvGrpSpPr>
      <p:grpSpPr>
        <a:xfrm>
          <a:off x="0" y="0"/>
          <a:ext cx="0" cy="0"/>
          <a:chOff x="0" y="0"/>
          <a:chExt cx="0" cy="0"/>
        </a:xfrm>
      </p:grpSpPr>
      <p:sp>
        <p:nvSpPr>
          <p:cNvPr id="72" name="Google Shape;72;p12"/>
          <p:cNvSpPr txBox="1"/>
          <p:nvPr>
            <p:ph type="title"/>
          </p:nvPr>
        </p:nvSpPr>
        <p:spPr>
          <a:xfrm>
            <a:off x="1295400" y="331787"/>
            <a:ext cx="7543800" cy="48736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9pPr>
          </a:lstStyle>
          <a:p/>
        </p:txBody>
      </p:sp>
      <p:sp>
        <p:nvSpPr>
          <p:cNvPr id="73" name="Google Shape;73;p12"/>
          <p:cNvSpPr txBox="1"/>
          <p:nvPr>
            <p:ph idx="1" type="body"/>
          </p:nvPr>
        </p:nvSpPr>
        <p:spPr>
          <a:xfrm>
            <a:off x="428172" y="1187449"/>
            <a:ext cx="4040188" cy="7127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rgbClr val="4E84C4"/>
              </a:buClr>
              <a:buSzPts val="2200"/>
              <a:buFont typeface="Noto Sans Symbols"/>
              <a:buNone/>
              <a:defRPr b="1" sz="2400">
                <a:solidFill>
                  <a:schemeClr val="dk1"/>
                </a:solidFill>
                <a:latin typeface="PT Sans"/>
                <a:ea typeface="PT Sans"/>
                <a:cs typeface="PT Sans"/>
                <a:sym typeface="PT Sans"/>
              </a:defRPr>
            </a:lvl1pPr>
            <a:lvl2pPr indent="-228600" lvl="1" marL="914400" marR="0" rtl="0" algn="l">
              <a:spcBef>
                <a:spcPts val="400"/>
              </a:spcBef>
              <a:spcAft>
                <a:spcPts val="0"/>
              </a:spcAft>
              <a:buClr>
                <a:srgbClr val="4E84C4"/>
              </a:buClr>
              <a:buSzPts val="2000"/>
              <a:buFont typeface="PT Sans"/>
              <a:buNone/>
              <a:defRPr b="1" i="0" sz="2000" u="none" cap="none" strike="noStrike">
                <a:solidFill>
                  <a:schemeClr val="dk1"/>
                </a:solidFill>
                <a:latin typeface="PT Sans"/>
                <a:ea typeface="PT Sans"/>
                <a:cs typeface="PT Sans"/>
                <a:sym typeface="PT Sans"/>
              </a:defRPr>
            </a:lvl2pPr>
            <a:lvl3pPr indent="-228600" lvl="2" marL="1371600" marR="0" rtl="0" algn="l">
              <a:spcBef>
                <a:spcPts val="360"/>
              </a:spcBef>
              <a:spcAft>
                <a:spcPts val="0"/>
              </a:spcAft>
              <a:buClr>
                <a:srgbClr val="4E84C4"/>
              </a:buClr>
              <a:buSzPts val="1800"/>
              <a:buFont typeface="Courier New"/>
              <a:buNone/>
              <a:defRPr b="1" i="0" sz="1800" u="none" cap="none" strike="noStrike">
                <a:solidFill>
                  <a:schemeClr val="dk1"/>
                </a:solidFill>
                <a:latin typeface="PT Sans"/>
                <a:ea typeface="PT Sans"/>
                <a:cs typeface="PT Sans"/>
                <a:sym typeface="PT Sans"/>
              </a:defRPr>
            </a:lvl3pPr>
            <a:lvl4pPr indent="-228600" lvl="3" marL="1828800" marR="0" rtl="0" algn="l">
              <a:spcBef>
                <a:spcPts val="320"/>
              </a:spcBef>
              <a:spcAft>
                <a:spcPts val="0"/>
              </a:spcAft>
              <a:buClr>
                <a:srgbClr val="4E84C4"/>
              </a:buClr>
              <a:buSzPts val="2000"/>
              <a:buFont typeface="Arial"/>
              <a:buNone/>
              <a:defRPr b="1" i="0" sz="1600" u="none" cap="none" strike="noStrike">
                <a:solidFill>
                  <a:schemeClr val="dk1"/>
                </a:solidFill>
                <a:latin typeface="PT Sans"/>
                <a:ea typeface="PT Sans"/>
                <a:cs typeface="PT Sans"/>
                <a:sym typeface="PT Sans"/>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PT Sans"/>
                <a:ea typeface="PT Sans"/>
                <a:cs typeface="PT Sans"/>
                <a:sym typeface="PT Sans"/>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PT Sans"/>
                <a:ea typeface="PT Sans"/>
                <a:cs typeface="PT Sans"/>
                <a:sym typeface="PT Sans"/>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PT Sans"/>
                <a:ea typeface="PT Sans"/>
                <a:cs typeface="PT Sans"/>
                <a:sym typeface="PT Sans"/>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PT Sans"/>
                <a:ea typeface="PT Sans"/>
                <a:cs typeface="PT Sans"/>
                <a:sym typeface="PT Sans"/>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PT Sans"/>
                <a:ea typeface="PT Sans"/>
                <a:cs typeface="PT Sans"/>
                <a:sym typeface="PT Sans"/>
              </a:defRPr>
            </a:lvl9pPr>
          </a:lstStyle>
          <a:p/>
        </p:txBody>
      </p:sp>
      <p:sp>
        <p:nvSpPr>
          <p:cNvPr id="74" name="Google Shape;74;p12"/>
          <p:cNvSpPr txBox="1"/>
          <p:nvPr>
            <p:ph idx="2" type="body"/>
          </p:nvPr>
        </p:nvSpPr>
        <p:spPr>
          <a:xfrm>
            <a:off x="428172" y="1916112"/>
            <a:ext cx="4040188" cy="3951288"/>
          </a:xfrm>
          <a:prstGeom prst="rect">
            <a:avLst/>
          </a:prstGeom>
          <a:noFill/>
          <a:ln>
            <a:noFill/>
          </a:ln>
        </p:spPr>
        <p:txBody>
          <a:bodyPr anchorCtr="0" anchor="t" bIns="91425" lIns="91425" spcFirstLastPara="1" rIns="91425" wrap="square" tIns="91425">
            <a:noAutofit/>
          </a:bodyPr>
          <a:lstStyle>
            <a:lvl1pPr indent="-368300" lvl="0" marL="457200" marR="0" rtl="0" algn="l">
              <a:spcBef>
                <a:spcPts val="440"/>
              </a:spcBef>
              <a:spcAft>
                <a:spcPts val="0"/>
              </a:spcAft>
              <a:buClr>
                <a:srgbClr val="4E84C4"/>
              </a:buClr>
              <a:buSzPts val="2200"/>
              <a:buFont typeface="Noto Sans Symbols"/>
              <a:buChar char="▪"/>
              <a:defRPr sz="2200">
                <a:solidFill>
                  <a:schemeClr val="dk1"/>
                </a:solidFill>
                <a:latin typeface="PT Sans"/>
                <a:ea typeface="PT Sans"/>
                <a:cs typeface="PT Sans"/>
                <a:sym typeface="PT Sans"/>
              </a:defRPr>
            </a:lvl1pPr>
            <a:lvl2pPr indent="-355600" lvl="1" marL="914400" marR="0" rtl="0" algn="l">
              <a:spcBef>
                <a:spcPts val="400"/>
              </a:spcBef>
              <a:spcAft>
                <a:spcPts val="0"/>
              </a:spcAft>
              <a:buClr>
                <a:srgbClr val="4E84C4"/>
              </a:buClr>
              <a:buSzPts val="2000"/>
              <a:buFont typeface="PT Sans"/>
              <a:buChar char="–"/>
              <a:defRPr b="0" i="0" sz="2000" u="none" cap="none" strike="noStrike">
                <a:solidFill>
                  <a:schemeClr val="dk1"/>
                </a:solidFill>
                <a:latin typeface="PT Sans"/>
                <a:ea typeface="PT Sans"/>
                <a:cs typeface="PT Sans"/>
                <a:sym typeface="PT Sans"/>
              </a:defRPr>
            </a:lvl2pPr>
            <a:lvl3pPr indent="-342900" lvl="2" marL="1371600" marR="0" rtl="0" algn="l">
              <a:spcBef>
                <a:spcPts val="360"/>
              </a:spcBef>
              <a:spcAft>
                <a:spcPts val="0"/>
              </a:spcAft>
              <a:buClr>
                <a:srgbClr val="4E84C4"/>
              </a:buClr>
              <a:buSzPts val="1800"/>
              <a:buFont typeface="Courier New"/>
              <a:buChar char="o"/>
              <a:defRPr b="0" i="0" sz="1800" u="none" cap="none" strike="noStrike">
                <a:solidFill>
                  <a:schemeClr val="dk1"/>
                </a:solidFill>
                <a:latin typeface="PT Sans"/>
                <a:ea typeface="PT Sans"/>
                <a:cs typeface="PT Sans"/>
                <a:sym typeface="PT Sans"/>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PT Sans"/>
                <a:ea typeface="PT Sans"/>
                <a:cs typeface="PT Sans"/>
                <a:sym typeface="PT Sans"/>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PT Sans"/>
                <a:ea typeface="PT Sans"/>
                <a:cs typeface="PT Sans"/>
                <a:sym typeface="PT Sans"/>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PT Sans"/>
                <a:ea typeface="PT Sans"/>
                <a:cs typeface="PT Sans"/>
                <a:sym typeface="PT Sans"/>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PT Sans"/>
                <a:ea typeface="PT Sans"/>
                <a:cs typeface="PT Sans"/>
                <a:sym typeface="PT Sans"/>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PT Sans"/>
                <a:ea typeface="PT Sans"/>
                <a:cs typeface="PT Sans"/>
                <a:sym typeface="PT Sans"/>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PT Sans"/>
                <a:ea typeface="PT Sans"/>
                <a:cs typeface="PT Sans"/>
                <a:sym typeface="PT Sans"/>
              </a:defRPr>
            </a:lvl9pPr>
          </a:lstStyle>
          <a:p/>
        </p:txBody>
      </p:sp>
      <p:sp>
        <p:nvSpPr>
          <p:cNvPr id="75" name="Google Shape;75;p12"/>
          <p:cNvSpPr txBox="1"/>
          <p:nvPr>
            <p:ph idx="3" type="body"/>
          </p:nvPr>
        </p:nvSpPr>
        <p:spPr>
          <a:xfrm>
            <a:off x="4761137" y="1187449"/>
            <a:ext cx="4041775" cy="7127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rgbClr val="4E84C4"/>
              </a:buClr>
              <a:buSzPts val="2200"/>
              <a:buFont typeface="Noto Sans Symbols"/>
              <a:buNone/>
              <a:defRPr b="1" sz="2400">
                <a:solidFill>
                  <a:schemeClr val="dk1"/>
                </a:solidFill>
                <a:latin typeface="PT Sans"/>
                <a:ea typeface="PT Sans"/>
                <a:cs typeface="PT Sans"/>
                <a:sym typeface="PT Sans"/>
              </a:defRPr>
            </a:lvl1pPr>
            <a:lvl2pPr indent="-228600" lvl="1" marL="914400" marR="0" rtl="0" algn="l">
              <a:spcBef>
                <a:spcPts val="400"/>
              </a:spcBef>
              <a:spcAft>
                <a:spcPts val="0"/>
              </a:spcAft>
              <a:buClr>
                <a:srgbClr val="4E84C4"/>
              </a:buClr>
              <a:buSzPts val="2000"/>
              <a:buFont typeface="PT Sans"/>
              <a:buNone/>
              <a:defRPr b="1" i="0" sz="2000" u="none" cap="none" strike="noStrike">
                <a:solidFill>
                  <a:schemeClr val="dk1"/>
                </a:solidFill>
                <a:latin typeface="PT Sans"/>
                <a:ea typeface="PT Sans"/>
                <a:cs typeface="PT Sans"/>
                <a:sym typeface="PT Sans"/>
              </a:defRPr>
            </a:lvl2pPr>
            <a:lvl3pPr indent="-228600" lvl="2" marL="1371600" marR="0" rtl="0" algn="l">
              <a:spcBef>
                <a:spcPts val="360"/>
              </a:spcBef>
              <a:spcAft>
                <a:spcPts val="0"/>
              </a:spcAft>
              <a:buClr>
                <a:srgbClr val="4E84C4"/>
              </a:buClr>
              <a:buSzPts val="1800"/>
              <a:buFont typeface="Courier New"/>
              <a:buNone/>
              <a:defRPr b="1" i="0" sz="1800" u="none" cap="none" strike="noStrike">
                <a:solidFill>
                  <a:schemeClr val="dk1"/>
                </a:solidFill>
                <a:latin typeface="PT Sans"/>
                <a:ea typeface="PT Sans"/>
                <a:cs typeface="PT Sans"/>
                <a:sym typeface="PT Sans"/>
              </a:defRPr>
            </a:lvl3pPr>
            <a:lvl4pPr indent="-228600" lvl="3" marL="1828800" marR="0" rtl="0" algn="l">
              <a:spcBef>
                <a:spcPts val="320"/>
              </a:spcBef>
              <a:spcAft>
                <a:spcPts val="0"/>
              </a:spcAft>
              <a:buClr>
                <a:srgbClr val="4E84C4"/>
              </a:buClr>
              <a:buSzPts val="2000"/>
              <a:buFont typeface="Arial"/>
              <a:buNone/>
              <a:defRPr b="1" i="0" sz="1600" u="none" cap="none" strike="noStrike">
                <a:solidFill>
                  <a:schemeClr val="dk1"/>
                </a:solidFill>
                <a:latin typeface="PT Sans"/>
                <a:ea typeface="PT Sans"/>
                <a:cs typeface="PT Sans"/>
                <a:sym typeface="PT Sans"/>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PT Sans"/>
                <a:ea typeface="PT Sans"/>
                <a:cs typeface="PT Sans"/>
                <a:sym typeface="PT Sans"/>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PT Sans"/>
                <a:ea typeface="PT Sans"/>
                <a:cs typeface="PT Sans"/>
                <a:sym typeface="PT Sans"/>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PT Sans"/>
                <a:ea typeface="PT Sans"/>
                <a:cs typeface="PT Sans"/>
                <a:sym typeface="PT Sans"/>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PT Sans"/>
                <a:ea typeface="PT Sans"/>
                <a:cs typeface="PT Sans"/>
                <a:sym typeface="PT Sans"/>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PT Sans"/>
                <a:ea typeface="PT Sans"/>
                <a:cs typeface="PT Sans"/>
                <a:sym typeface="PT Sans"/>
              </a:defRPr>
            </a:lvl9pPr>
          </a:lstStyle>
          <a:p/>
        </p:txBody>
      </p:sp>
      <p:sp>
        <p:nvSpPr>
          <p:cNvPr id="76" name="Google Shape;76;p12"/>
          <p:cNvSpPr txBox="1"/>
          <p:nvPr>
            <p:ph idx="4" type="body"/>
          </p:nvPr>
        </p:nvSpPr>
        <p:spPr>
          <a:xfrm>
            <a:off x="4761137" y="1916112"/>
            <a:ext cx="4041775" cy="3951288"/>
          </a:xfrm>
          <a:prstGeom prst="rect">
            <a:avLst/>
          </a:prstGeom>
          <a:noFill/>
          <a:ln>
            <a:noFill/>
          </a:ln>
        </p:spPr>
        <p:txBody>
          <a:bodyPr anchorCtr="0" anchor="t" bIns="91425" lIns="91425" spcFirstLastPara="1" rIns="91425" wrap="square" tIns="91425">
            <a:noAutofit/>
          </a:bodyPr>
          <a:lstStyle>
            <a:lvl1pPr indent="-368300" lvl="0" marL="457200" marR="0" rtl="0" algn="l">
              <a:spcBef>
                <a:spcPts val="440"/>
              </a:spcBef>
              <a:spcAft>
                <a:spcPts val="0"/>
              </a:spcAft>
              <a:buClr>
                <a:srgbClr val="4E84C4"/>
              </a:buClr>
              <a:buSzPts val="2200"/>
              <a:buFont typeface="Noto Sans Symbols"/>
              <a:buChar char="▪"/>
              <a:defRPr sz="2200">
                <a:solidFill>
                  <a:schemeClr val="dk1"/>
                </a:solidFill>
                <a:latin typeface="PT Sans"/>
                <a:ea typeface="PT Sans"/>
                <a:cs typeface="PT Sans"/>
                <a:sym typeface="PT Sans"/>
              </a:defRPr>
            </a:lvl1pPr>
            <a:lvl2pPr indent="-355600" lvl="1" marL="914400" marR="0" rtl="0" algn="l">
              <a:spcBef>
                <a:spcPts val="400"/>
              </a:spcBef>
              <a:spcAft>
                <a:spcPts val="0"/>
              </a:spcAft>
              <a:buClr>
                <a:srgbClr val="4E84C4"/>
              </a:buClr>
              <a:buSzPts val="2000"/>
              <a:buFont typeface="PT Sans"/>
              <a:buChar char="–"/>
              <a:defRPr b="0" i="0" sz="2000" u="none" cap="none" strike="noStrike">
                <a:solidFill>
                  <a:schemeClr val="dk1"/>
                </a:solidFill>
                <a:latin typeface="PT Sans"/>
                <a:ea typeface="PT Sans"/>
                <a:cs typeface="PT Sans"/>
                <a:sym typeface="PT Sans"/>
              </a:defRPr>
            </a:lvl2pPr>
            <a:lvl3pPr indent="-342900" lvl="2" marL="1371600" marR="0" rtl="0" algn="l">
              <a:spcBef>
                <a:spcPts val="360"/>
              </a:spcBef>
              <a:spcAft>
                <a:spcPts val="0"/>
              </a:spcAft>
              <a:buClr>
                <a:srgbClr val="4E84C4"/>
              </a:buClr>
              <a:buSzPts val="1800"/>
              <a:buFont typeface="Courier New"/>
              <a:buChar char="o"/>
              <a:defRPr b="0" i="0" sz="1800" u="none" cap="none" strike="noStrike">
                <a:solidFill>
                  <a:schemeClr val="dk1"/>
                </a:solidFill>
                <a:latin typeface="PT Sans"/>
                <a:ea typeface="PT Sans"/>
                <a:cs typeface="PT Sans"/>
                <a:sym typeface="PT Sans"/>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PT Sans"/>
                <a:ea typeface="PT Sans"/>
                <a:cs typeface="PT Sans"/>
                <a:sym typeface="PT Sans"/>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PT Sans"/>
                <a:ea typeface="PT Sans"/>
                <a:cs typeface="PT Sans"/>
                <a:sym typeface="PT Sans"/>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PT Sans"/>
                <a:ea typeface="PT Sans"/>
                <a:cs typeface="PT Sans"/>
                <a:sym typeface="PT Sans"/>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PT Sans"/>
                <a:ea typeface="PT Sans"/>
                <a:cs typeface="PT Sans"/>
                <a:sym typeface="PT Sans"/>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PT Sans"/>
                <a:ea typeface="PT Sans"/>
                <a:cs typeface="PT Sans"/>
                <a:sym typeface="PT Sans"/>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PT Sans"/>
                <a:ea typeface="PT Sans"/>
                <a:cs typeface="PT Sans"/>
                <a:sym typeface="PT Sans"/>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7" name="Shape 77"/>
        <p:cNvGrpSpPr/>
        <p:nvPr/>
      </p:nvGrpSpPr>
      <p:grpSpPr>
        <a:xfrm>
          <a:off x="0" y="0"/>
          <a:ext cx="0" cy="0"/>
          <a:chOff x="0" y="0"/>
          <a:chExt cx="0" cy="0"/>
        </a:xfrm>
      </p:grpSpPr>
      <p:sp>
        <p:nvSpPr>
          <p:cNvPr id="78" name="Google Shape;78;p13"/>
          <p:cNvSpPr txBox="1"/>
          <p:nvPr>
            <p:ph type="title"/>
          </p:nvPr>
        </p:nvSpPr>
        <p:spPr>
          <a:xfrm>
            <a:off x="1295400" y="331787"/>
            <a:ext cx="7543800" cy="48736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9pPr>
          </a:lstStyle>
          <a:p/>
        </p:txBody>
      </p:sp>
      <p:sp>
        <p:nvSpPr>
          <p:cNvPr id="79" name="Google Shape;79;p13"/>
          <p:cNvSpPr txBox="1"/>
          <p:nvPr>
            <p:ph idx="1" type="body"/>
          </p:nvPr>
        </p:nvSpPr>
        <p:spPr>
          <a:xfrm>
            <a:off x="428172" y="1189037"/>
            <a:ext cx="4038600" cy="4525963"/>
          </a:xfrm>
          <a:prstGeom prst="rect">
            <a:avLst/>
          </a:prstGeom>
          <a:noFill/>
          <a:ln>
            <a:noFill/>
          </a:ln>
        </p:spPr>
        <p:txBody>
          <a:bodyPr anchorCtr="0" anchor="t" bIns="91425" lIns="91425" spcFirstLastPara="1" rIns="91425" wrap="square" tIns="91425">
            <a:noAutofit/>
          </a:bodyPr>
          <a:lstStyle>
            <a:lvl1pPr indent="-368300" lvl="0" marL="457200" marR="0" rtl="0" algn="l">
              <a:spcBef>
                <a:spcPts val="440"/>
              </a:spcBef>
              <a:spcAft>
                <a:spcPts val="0"/>
              </a:spcAft>
              <a:buClr>
                <a:srgbClr val="4E84C4"/>
              </a:buClr>
              <a:buSzPts val="2200"/>
              <a:buFont typeface="Noto Sans Symbols"/>
              <a:buChar char="▪"/>
              <a:defRPr sz="2200">
                <a:solidFill>
                  <a:schemeClr val="dk1"/>
                </a:solidFill>
                <a:latin typeface="PT Sans"/>
                <a:ea typeface="PT Sans"/>
                <a:cs typeface="PT Sans"/>
                <a:sym typeface="PT Sans"/>
              </a:defRPr>
            </a:lvl1pPr>
            <a:lvl2pPr indent="-355600" lvl="1" marL="914400" marR="0" rtl="0" algn="l">
              <a:spcBef>
                <a:spcPts val="400"/>
              </a:spcBef>
              <a:spcAft>
                <a:spcPts val="0"/>
              </a:spcAft>
              <a:buClr>
                <a:srgbClr val="4E84C4"/>
              </a:buClr>
              <a:buSzPts val="2000"/>
              <a:buFont typeface="PT Sans"/>
              <a:buChar char="–"/>
              <a:defRPr b="0" i="0" sz="2000" u="none" cap="none" strike="noStrike">
                <a:solidFill>
                  <a:schemeClr val="dk1"/>
                </a:solidFill>
                <a:latin typeface="PT Sans"/>
                <a:ea typeface="PT Sans"/>
                <a:cs typeface="PT Sans"/>
                <a:sym typeface="PT Sans"/>
              </a:defRPr>
            </a:lvl2pPr>
            <a:lvl3pPr indent="-342900" lvl="2" marL="1371600" marR="0" rtl="0" algn="l">
              <a:spcBef>
                <a:spcPts val="360"/>
              </a:spcBef>
              <a:spcAft>
                <a:spcPts val="0"/>
              </a:spcAft>
              <a:buClr>
                <a:srgbClr val="4E84C4"/>
              </a:buClr>
              <a:buSzPts val="1800"/>
              <a:buFont typeface="Courier New"/>
              <a:buChar char="o"/>
              <a:defRPr b="0" i="0" sz="1800" u="none" cap="none" strike="noStrike">
                <a:solidFill>
                  <a:schemeClr val="dk1"/>
                </a:solidFill>
                <a:latin typeface="PT Sans"/>
                <a:ea typeface="PT Sans"/>
                <a:cs typeface="PT Sans"/>
                <a:sym typeface="PT Sans"/>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PT Sans"/>
                <a:ea typeface="PT Sans"/>
                <a:cs typeface="PT Sans"/>
                <a:sym typeface="PT Sans"/>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9pPr>
          </a:lstStyle>
          <a:p/>
        </p:txBody>
      </p:sp>
      <p:sp>
        <p:nvSpPr>
          <p:cNvPr id="80" name="Google Shape;80;p13"/>
          <p:cNvSpPr txBox="1"/>
          <p:nvPr>
            <p:ph idx="2" type="body"/>
          </p:nvPr>
        </p:nvSpPr>
        <p:spPr>
          <a:xfrm>
            <a:off x="4778826" y="1189037"/>
            <a:ext cx="4038600" cy="4525963"/>
          </a:xfrm>
          <a:prstGeom prst="rect">
            <a:avLst/>
          </a:prstGeom>
          <a:noFill/>
          <a:ln>
            <a:noFill/>
          </a:ln>
        </p:spPr>
        <p:txBody>
          <a:bodyPr anchorCtr="0" anchor="t" bIns="91425" lIns="91425" spcFirstLastPara="1" rIns="91425" wrap="square" tIns="91425">
            <a:noAutofit/>
          </a:bodyPr>
          <a:lstStyle>
            <a:lvl1pPr indent="-368300" lvl="0" marL="457200" marR="0" rtl="0" algn="l">
              <a:spcBef>
                <a:spcPts val="440"/>
              </a:spcBef>
              <a:spcAft>
                <a:spcPts val="0"/>
              </a:spcAft>
              <a:buClr>
                <a:srgbClr val="4E84C4"/>
              </a:buClr>
              <a:buSzPts val="2200"/>
              <a:buFont typeface="Noto Sans Symbols"/>
              <a:buChar char="▪"/>
              <a:defRPr sz="2200">
                <a:solidFill>
                  <a:schemeClr val="dk1"/>
                </a:solidFill>
                <a:latin typeface="PT Sans"/>
                <a:ea typeface="PT Sans"/>
                <a:cs typeface="PT Sans"/>
                <a:sym typeface="PT Sans"/>
              </a:defRPr>
            </a:lvl1pPr>
            <a:lvl2pPr indent="-355600" lvl="1" marL="914400" marR="0" rtl="0" algn="l">
              <a:spcBef>
                <a:spcPts val="400"/>
              </a:spcBef>
              <a:spcAft>
                <a:spcPts val="0"/>
              </a:spcAft>
              <a:buClr>
                <a:srgbClr val="4E84C4"/>
              </a:buClr>
              <a:buSzPts val="2000"/>
              <a:buFont typeface="PT Sans"/>
              <a:buChar char="–"/>
              <a:defRPr b="0" i="0" sz="2000" u="none" cap="none" strike="noStrike">
                <a:solidFill>
                  <a:schemeClr val="dk1"/>
                </a:solidFill>
                <a:latin typeface="PT Sans"/>
                <a:ea typeface="PT Sans"/>
                <a:cs typeface="PT Sans"/>
                <a:sym typeface="PT Sans"/>
              </a:defRPr>
            </a:lvl2pPr>
            <a:lvl3pPr indent="-342900" lvl="2" marL="1371600" marR="0" rtl="0" algn="l">
              <a:spcBef>
                <a:spcPts val="360"/>
              </a:spcBef>
              <a:spcAft>
                <a:spcPts val="0"/>
              </a:spcAft>
              <a:buClr>
                <a:srgbClr val="4E84C4"/>
              </a:buClr>
              <a:buSzPts val="1800"/>
              <a:buFont typeface="Courier New"/>
              <a:buChar char="o"/>
              <a:defRPr b="0" i="0" sz="1800" u="none" cap="none" strike="noStrike">
                <a:solidFill>
                  <a:schemeClr val="dk1"/>
                </a:solidFill>
                <a:latin typeface="PT Sans"/>
                <a:ea typeface="PT Sans"/>
                <a:cs typeface="PT Sans"/>
                <a:sym typeface="PT Sans"/>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PT Sans"/>
                <a:ea typeface="PT Sans"/>
                <a:cs typeface="PT Sans"/>
                <a:sym typeface="PT Sans"/>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1" name="Shape 81"/>
        <p:cNvGrpSpPr/>
        <p:nvPr/>
      </p:nvGrpSpPr>
      <p:grpSpPr>
        <a:xfrm>
          <a:off x="0" y="0"/>
          <a:ext cx="0" cy="0"/>
          <a:chOff x="0" y="0"/>
          <a:chExt cx="0" cy="0"/>
        </a:xfrm>
      </p:grpSpPr>
      <p:sp>
        <p:nvSpPr>
          <p:cNvPr id="82" name="Google Shape;82;p14"/>
          <p:cNvSpPr txBox="1"/>
          <p:nvPr>
            <p:ph type="title"/>
          </p:nvPr>
        </p:nvSpPr>
        <p:spPr>
          <a:xfrm>
            <a:off x="722313" y="3886200"/>
            <a:ext cx="7772400" cy="6223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b="0" i="0" sz="2800" u="none" cap="none" strike="noStrike">
                <a:solidFill>
                  <a:schemeClr val="dk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9pPr>
          </a:lstStyle>
          <a:p/>
        </p:txBody>
      </p:sp>
      <p:sp>
        <p:nvSpPr>
          <p:cNvPr id="83" name="Google Shape;83;p14"/>
          <p:cNvSpPr txBox="1"/>
          <p:nvPr>
            <p:ph idx="1" type="body"/>
          </p:nvPr>
        </p:nvSpPr>
        <p:spPr>
          <a:xfrm>
            <a:off x="722313" y="2906713"/>
            <a:ext cx="7772400" cy="750887"/>
          </a:xfrm>
          <a:prstGeom prst="rect">
            <a:avLst/>
          </a:prstGeom>
          <a:noFill/>
          <a:ln>
            <a:noFill/>
          </a:ln>
        </p:spPr>
        <p:txBody>
          <a:bodyPr anchorCtr="0" anchor="b" bIns="91425" lIns="91425" spcFirstLastPara="1" rIns="91425" wrap="square" tIns="91425">
            <a:noAutofit/>
          </a:bodyPr>
          <a:lstStyle>
            <a:lvl1pPr indent="-228600" lvl="0" marL="457200" marR="0" rtl="0" algn="ctr">
              <a:spcBef>
                <a:spcPts val="560"/>
              </a:spcBef>
              <a:spcAft>
                <a:spcPts val="0"/>
              </a:spcAft>
              <a:buClr>
                <a:srgbClr val="4E84C4"/>
              </a:buClr>
              <a:buSzPts val="2200"/>
              <a:buFont typeface="Noto Sans Symbols"/>
              <a:buNone/>
              <a:defRPr sz="2800">
                <a:solidFill>
                  <a:schemeClr val="dk1"/>
                </a:solidFill>
                <a:latin typeface="PT Sans"/>
                <a:ea typeface="PT Sans"/>
                <a:cs typeface="PT Sans"/>
                <a:sym typeface="PT Sans"/>
              </a:defRPr>
            </a:lvl1pPr>
            <a:lvl2pPr indent="-228600" lvl="1" marL="914400" marR="0" rtl="0" algn="l">
              <a:spcBef>
                <a:spcPts val="360"/>
              </a:spcBef>
              <a:spcAft>
                <a:spcPts val="0"/>
              </a:spcAft>
              <a:buClr>
                <a:srgbClr val="4E84C4"/>
              </a:buClr>
              <a:buSzPts val="2000"/>
              <a:buFont typeface="PT Sans"/>
              <a:buNone/>
              <a:defRPr b="0" i="0" sz="1800" u="none" cap="none" strike="noStrike">
                <a:solidFill>
                  <a:srgbClr val="888888"/>
                </a:solidFill>
                <a:latin typeface="PT Sans"/>
                <a:ea typeface="PT Sans"/>
                <a:cs typeface="PT Sans"/>
                <a:sym typeface="PT Sans"/>
              </a:defRPr>
            </a:lvl2pPr>
            <a:lvl3pPr indent="-228600" lvl="2" marL="1371600" marR="0" rtl="0" algn="l">
              <a:spcBef>
                <a:spcPts val="320"/>
              </a:spcBef>
              <a:spcAft>
                <a:spcPts val="0"/>
              </a:spcAft>
              <a:buClr>
                <a:srgbClr val="4E84C4"/>
              </a:buClr>
              <a:buSzPts val="1800"/>
              <a:buFont typeface="Courier New"/>
              <a:buNone/>
              <a:defRPr b="0" i="0" sz="1600" u="none" cap="none" strike="noStrike">
                <a:solidFill>
                  <a:srgbClr val="888888"/>
                </a:solidFill>
                <a:latin typeface="PT Sans"/>
                <a:ea typeface="PT Sans"/>
                <a:cs typeface="PT Sans"/>
                <a:sym typeface="PT Sans"/>
              </a:defRPr>
            </a:lvl3pPr>
            <a:lvl4pPr indent="-228600" lvl="3" marL="1828800" marR="0" rtl="0" algn="l">
              <a:spcBef>
                <a:spcPts val="280"/>
              </a:spcBef>
              <a:spcAft>
                <a:spcPts val="0"/>
              </a:spcAft>
              <a:buClr>
                <a:srgbClr val="4E84C4"/>
              </a:buClr>
              <a:buSzPts val="2000"/>
              <a:buFont typeface="Arial"/>
              <a:buNone/>
              <a:defRPr b="0" i="0" sz="1400" u="none" cap="none" strike="noStrike">
                <a:solidFill>
                  <a:srgbClr val="888888"/>
                </a:solidFill>
                <a:latin typeface="PT Sans"/>
                <a:ea typeface="PT Sans"/>
                <a:cs typeface="PT Sans"/>
                <a:sym typeface="PT Sans"/>
              </a:defRPr>
            </a:lvl4pPr>
            <a:lvl5pPr indent="-228600" lvl="4" marL="2286000" marR="0" rtl="0" algn="l">
              <a:spcBef>
                <a:spcPts val="280"/>
              </a:spcBef>
              <a:spcAft>
                <a:spcPts val="0"/>
              </a:spcAft>
              <a:buClr>
                <a:srgbClr val="888888"/>
              </a:buClr>
              <a:buSzPts val="2000"/>
              <a:buFont typeface="Arial"/>
              <a:buNone/>
              <a:defRPr b="0" i="0" sz="1400" u="none" cap="none" strike="noStrike">
                <a:solidFill>
                  <a:srgbClr val="888888"/>
                </a:solidFill>
                <a:latin typeface="PT Sans"/>
                <a:ea typeface="PT Sans"/>
                <a:cs typeface="PT Sans"/>
                <a:sym typeface="PT Sans"/>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PT Sans"/>
                <a:ea typeface="PT Sans"/>
                <a:cs typeface="PT Sans"/>
                <a:sym typeface="PT Sans"/>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PT Sans"/>
                <a:ea typeface="PT Sans"/>
                <a:cs typeface="PT Sans"/>
                <a:sym typeface="PT Sans"/>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PT Sans"/>
                <a:ea typeface="PT Sans"/>
                <a:cs typeface="PT Sans"/>
                <a:sym typeface="PT Sans"/>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PT Sans"/>
                <a:ea typeface="PT Sans"/>
                <a:cs typeface="PT Sans"/>
                <a:sym typeface="PT San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4" name="Shape 84"/>
        <p:cNvGrpSpPr/>
        <p:nvPr/>
      </p:nvGrpSpPr>
      <p:grpSpPr>
        <a:xfrm>
          <a:off x="0" y="0"/>
          <a:ext cx="0" cy="0"/>
          <a:chOff x="0" y="0"/>
          <a:chExt cx="0" cy="0"/>
        </a:xfrm>
      </p:grpSpPr>
      <p:sp>
        <p:nvSpPr>
          <p:cNvPr id="85" name="Google Shape;85;p15"/>
          <p:cNvSpPr txBox="1"/>
          <p:nvPr>
            <p:ph type="title"/>
          </p:nvPr>
        </p:nvSpPr>
        <p:spPr>
          <a:xfrm>
            <a:off x="1295400" y="331787"/>
            <a:ext cx="7543800" cy="48736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9pPr>
          </a:lstStyle>
          <a:p/>
        </p:txBody>
      </p:sp>
      <p:sp>
        <p:nvSpPr>
          <p:cNvPr id="86" name="Google Shape;86;p15"/>
          <p:cNvSpPr txBox="1"/>
          <p:nvPr>
            <p:ph idx="1" type="body"/>
          </p:nvPr>
        </p:nvSpPr>
        <p:spPr>
          <a:xfrm>
            <a:off x="411162" y="1189037"/>
            <a:ext cx="8428037" cy="4525962"/>
          </a:xfrm>
          <a:prstGeom prst="rect">
            <a:avLst/>
          </a:prstGeom>
          <a:noFill/>
          <a:ln>
            <a:noFill/>
          </a:ln>
        </p:spPr>
        <p:txBody>
          <a:bodyPr anchorCtr="0" anchor="t" bIns="91425" lIns="91425" spcFirstLastPara="1" rIns="91425" wrap="square" tIns="91425">
            <a:noAutofit/>
          </a:bodyPr>
          <a:lstStyle>
            <a:lvl1pPr indent="-368300" lvl="0" marL="457200" marR="0" rtl="0" algn="l">
              <a:spcBef>
                <a:spcPts val="440"/>
              </a:spcBef>
              <a:spcAft>
                <a:spcPts val="0"/>
              </a:spcAft>
              <a:buClr>
                <a:srgbClr val="4E84C4"/>
              </a:buClr>
              <a:buSzPts val="2200"/>
              <a:buFont typeface="Noto Sans Symbols"/>
              <a:buChar char="▪"/>
              <a:defRPr sz="2200">
                <a:solidFill>
                  <a:schemeClr val="dk1"/>
                </a:solidFill>
                <a:latin typeface="PT Sans"/>
                <a:ea typeface="PT Sans"/>
                <a:cs typeface="PT Sans"/>
                <a:sym typeface="PT Sans"/>
              </a:defRPr>
            </a:lvl1pPr>
            <a:lvl2pPr indent="-355600" lvl="1" marL="914400" marR="0" rtl="0" algn="l">
              <a:spcBef>
                <a:spcPts val="400"/>
              </a:spcBef>
              <a:spcAft>
                <a:spcPts val="0"/>
              </a:spcAft>
              <a:buClr>
                <a:srgbClr val="4E84C4"/>
              </a:buClr>
              <a:buSzPts val="2000"/>
              <a:buFont typeface="PT Sans"/>
              <a:buChar char="–"/>
              <a:defRPr b="0" i="0" sz="2000" u="none" cap="none" strike="noStrike">
                <a:solidFill>
                  <a:schemeClr val="dk1"/>
                </a:solidFill>
                <a:latin typeface="PT Sans"/>
                <a:ea typeface="PT Sans"/>
                <a:cs typeface="PT Sans"/>
                <a:sym typeface="PT Sans"/>
              </a:defRPr>
            </a:lvl2pPr>
            <a:lvl3pPr indent="-342900" lvl="2" marL="1371600" marR="0" rtl="0" algn="l">
              <a:spcBef>
                <a:spcPts val="360"/>
              </a:spcBef>
              <a:spcAft>
                <a:spcPts val="0"/>
              </a:spcAft>
              <a:buClr>
                <a:srgbClr val="4E84C4"/>
              </a:buClr>
              <a:buSzPts val="1800"/>
              <a:buFont typeface="Courier New"/>
              <a:buChar char="o"/>
              <a:defRPr b="0" i="0" sz="1800" u="none" cap="none" strike="noStrike">
                <a:solidFill>
                  <a:schemeClr val="dk1"/>
                </a:solidFill>
                <a:latin typeface="PT Sans"/>
                <a:ea typeface="PT Sans"/>
                <a:cs typeface="PT Sans"/>
                <a:sym typeface="PT Sans"/>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PT Sans"/>
                <a:ea typeface="PT Sans"/>
                <a:cs typeface="PT Sans"/>
                <a:sym typeface="PT Sans"/>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99" name="Shape 99"/>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sp>
        <p:nvSpPr>
          <p:cNvPr id="106" name="Google Shape;106;p19"/>
          <p:cNvSpPr txBox="1"/>
          <p:nvPr>
            <p:ph type="title"/>
          </p:nvPr>
        </p:nvSpPr>
        <p:spPr>
          <a:xfrm>
            <a:off x="457200" y="2743200"/>
            <a:ext cx="8229600" cy="63976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2" name="Shape 112"/>
        <p:cNvGrpSpPr/>
        <p:nvPr/>
      </p:nvGrpSpPr>
      <p:grpSpPr>
        <a:xfrm>
          <a:off x="0" y="0"/>
          <a:ext cx="0" cy="0"/>
          <a:chOff x="0" y="0"/>
          <a:chExt cx="0" cy="0"/>
        </a:xfrm>
      </p:grpSpPr>
      <p:sp>
        <p:nvSpPr>
          <p:cNvPr id="113" name="Google Shape;113;p21"/>
          <p:cNvSpPr txBox="1"/>
          <p:nvPr>
            <p:ph type="title"/>
          </p:nvPr>
        </p:nvSpPr>
        <p:spPr>
          <a:xfrm>
            <a:off x="457200" y="2743200"/>
            <a:ext cx="8229600" cy="63976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9" name="Shape 119"/>
        <p:cNvGrpSpPr/>
        <p:nvPr/>
      </p:nvGrpSpPr>
      <p:grpSpPr>
        <a:xfrm>
          <a:off x="0" y="0"/>
          <a:ext cx="0" cy="0"/>
          <a:chOff x="0" y="0"/>
          <a:chExt cx="0" cy="0"/>
        </a:xfrm>
      </p:grpSpPr>
      <p:sp>
        <p:nvSpPr>
          <p:cNvPr id="120" name="Google Shape;120;p23"/>
          <p:cNvSpPr txBox="1"/>
          <p:nvPr>
            <p:ph type="title"/>
          </p:nvPr>
        </p:nvSpPr>
        <p:spPr>
          <a:xfrm>
            <a:off x="457200" y="2743200"/>
            <a:ext cx="8229600" cy="63976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5" name="Shape 135"/>
        <p:cNvGrpSpPr/>
        <p:nvPr/>
      </p:nvGrpSpPr>
      <p:grpSpPr>
        <a:xfrm>
          <a:off x="0" y="0"/>
          <a:ext cx="0" cy="0"/>
          <a:chOff x="0" y="0"/>
          <a:chExt cx="0" cy="0"/>
        </a:xfrm>
      </p:grpSpPr>
      <p:sp>
        <p:nvSpPr>
          <p:cNvPr id="136" name="Google Shape;136;p25"/>
          <p:cNvSpPr txBox="1"/>
          <p:nvPr>
            <p:ph type="title"/>
          </p:nvPr>
        </p:nvSpPr>
        <p:spPr>
          <a:xfrm rot="5400000">
            <a:off x="5094288" y="1970088"/>
            <a:ext cx="5383212" cy="210661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9pPr>
          </a:lstStyle>
          <a:p/>
        </p:txBody>
      </p:sp>
      <p:sp>
        <p:nvSpPr>
          <p:cNvPr id="137" name="Google Shape;137;p25"/>
          <p:cNvSpPr txBox="1"/>
          <p:nvPr>
            <p:ph idx="1" type="body"/>
          </p:nvPr>
        </p:nvSpPr>
        <p:spPr>
          <a:xfrm rot="5400000">
            <a:off x="804070" y="-61118"/>
            <a:ext cx="5383212" cy="6169025"/>
          </a:xfrm>
          <a:prstGeom prst="rect">
            <a:avLst/>
          </a:prstGeom>
          <a:noFill/>
          <a:ln>
            <a:noFill/>
          </a:ln>
        </p:spPr>
        <p:txBody>
          <a:bodyPr anchorCtr="0" anchor="t" bIns="91425" lIns="91425" spcFirstLastPara="1" rIns="91425" wrap="square" tIns="91425">
            <a:noAutofit/>
          </a:bodyPr>
          <a:lstStyle>
            <a:lvl1pPr indent="-368300" lvl="0" marL="457200" marR="0" rtl="0" algn="l">
              <a:spcBef>
                <a:spcPts val="440"/>
              </a:spcBef>
              <a:spcAft>
                <a:spcPts val="0"/>
              </a:spcAft>
              <a:buClr>
                <a:srgbClr val="4E84C4"/>
              </a:buClr>
              <a:buSzPts val="2200"/>
              <a:buFont typeface="Noto Sans Symbols"/>
              <a:buChar char="▪"/>
              <a:defRPr b="0" i="0" sz="2200" u="none" cap="none" strike="noStrike">
                <a:solidFill>
                  <a:schemeClr val="dk1"/>
                </a:solidFill>
                <a:latin typeface="PT Sans"/>
                <a:ea typeface="PT Sans"/>
                <a:cs typeface="PT Sans"/>
                <a:sym typeface="PT Sans"/>
              </a:defRPr>
            </a:lvl1pPr>
            <a:lvl2pPr indent="-355600" lvl="1" marL="914400" marR="0" rtl="0" algn="l">
              <a:spcBef>
                <a:spcPts val="400"/>
              </a:spcBef>
              <a:spcAft>
                <a:spcPts val="0"/>
              </a:spcAft>
              <a:buClr>
                <a:srgbClr val="4E84C4"/>
              </a:buClr>
              <a:buSzPts val="2000"/>
              <a:buFont typeface="PT Sans"/>
              <a:buChar char="–"/>
              <a:defRPr b="0" i="0" sz="2000" u="none" cap="none" strike="noStrike">
                <a:solidFill>
                  <a:schemeClr val="dk1"/>
                </a:solidFill>
                <a:latin typeface="PT Sans"/>
                <a:ea typeface="PT Sans"/>
                <a:cs typeface="PT Sans"/>
                <a:sym typeface="PT Sans"/>
              </a:defRPr>
            </a:lvl2pPr>
            <a:lvl3pPr indent="-342900" lvl="2" marL="1371600" marR="0" rtl="0" algn="l">
              <a:spcBef>
                <a:spcPts val="360"/>
              </a:spcBef>
              <a:spcAft>
                <a:spcPts val="0"/>
              </a:spcAft>
              <a:buClr>
                <a:srgbClr val="4E84C4"/>
              </a:buClr>
              <a:buSzPts val="1800"/>
              <a:buFont typeface="Courier New"/>
              <a:buChar char="o"/>
              <a:defRPr b="0" i="0" sz="1800" u="none" cap="none" strike="noStrike">
                <a:solidFill>
                  <a:schemeClr val="dk1"/>
                </a:solidFill>
                <a:latin typeface="PT Sans"/>
                <a:ea typeface="PT Sans"/>
                <a:cs typeface="PT Sans"/>
                <a:sym typeface="PT Sans"/>
              </a:defRPr>
            </a:lvl3pPr>
            <a:lvl4pPr indent="-355600" lvl="3" marL="1828800" marR="0" rtl="0" algn="l">
              <a:spcBef>
                <a:spcPts val="400"/>
              </a:spcBef>
              <a:spcAft>
                <a:spcPts val="0"/>
              </a:spcAft>
              <a:buClr>
                <a:srgbClr val="4E84C4"/>
              </a:buClr>
              <a:buSzPts val="2000"/>
              <a:buFont typeface="Arial"/>
              <a:buChar char="•"/>
              <a:defRPr b="0" i="0" sz="2000" u="none" cap="none" strike="noStrike">
                <a:solidFill>
                  <a:schemeClr val="dk1"/>
                </a:solidFill>
                <a:latin typeface="PT Sans"/>
                <a:ea typeface="PT Sans"/>
                <a:cs typeface="PT Sans"/>
                <a:sym typeface="PT Sans"/>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8" name="Shape 138"/>
        <p:cNvGrpSpPr/>
        <p:nvPr/>
      </p:nvGrpSpPr>
      <p:grpSpPr>
        <a:xfrm>
          <a:off x="0" y="0"/>
          <a:ext cx="0" cy="0"/>
          <a:chOff x="0" y="0"/>
          <a:chExt cx="0" cy="0"/>
        </a:xfrm>
      </p:grpSpPr>
      <p:sp>
        <p:nvSpPr>
          <p:cNvPr id="139" name="Google Shape;139;p26"/>
          <p:cNvSpPr txBox="1"/>
          <p:nvPr>
            <p:ph type="title"/>
          </p:nvPr>
        </p:nvSpPr>
        <p:spPr>
          <a:xfrm>
            <a:off x="1295400" y="331787"/>
            <a:ext cx="7543800" cy="48736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9pPr>
          </a:lstStyle>
          <a:p/>
        </p:txBody>
      </p:sp>
      <p:sp>
        <p:nvSpPr>
          <p:cNvPr id="140" name="Google Shape;140;p26"/>
          <p:cNvSpPr txBox="1"/>
          <p:nvPr>
            <p:ph idx="1" type="body"/>
          </p:nvPr>
        </p:nvSpPr>
        <p:spPr>
          <a:xfrm rot="5400000">
            <a:off x="2362200" y="-762001"/>
            <a:ext cx="4525962" cy="8428037"/>
          </a:xfrm>
          <a:prstGeom prst="rect">
            <a:avLst/>
          </a:prstGeom>
          <a:noFill/>
          <a:ln>
            <a:noFill/>
          </a:ln>
        </p:spPr>
        <p:txBody>
          <a:bodyPr anchorCtr="0" anchor="t" bIns="91425" lIns="91425" spcFirstLastPara="1" rIns="91425" wrap="square" tIns="91425">
            <a:noAutofit/>
          </a:bodyPr>
          <a:lstStyle>
            <a:lvl1pPr indent="-368300" lvl="0" marL="457200" marR="0" rtl="0" algn="l">
              <a:spcBef>
                <a:spcPts val="440"/>
              </a:spcBef>
              <a:spcAft>
                <a:spcPts val="0"/>
              </a:spcAft>
              <a:buClr>
                <a:srgbClr val="4E84C4"/>
              </a:buClr>
              <a:buSzPts val="2200"/>
              <a:buFont typeface="Noto Sans Symbols"/>
              <a:buChar char="▪"/>
              <a:defRPr b="0" i="0" sz="2200" u="none" cap="none" strike="noStrike">
                <a:solidFill>
                  <a:schemeClr val="dk1"/>
                </a:solidFill>
                <a:latin typeface="PT Sans"/>
                <a:ea typeface="PT Sans"/>
                <a:cs typeface="PT Sans"/>
                <a:sym typeface="PT Sans"/>
              </a:defRPr>
            </a:lvl1pPr>
            <a:lvl2pPr indent="-355600" lvl="1" marL="914400" marR="0" rtl="0" algn="l">
              <a:spcBef>
                <a:spcPts val="400"/>
              </a:spcBef>
              <a:spcAft>
                <a:spcPts val="0"/>
              </a:spcAft>
              <a:buClr>
                <a:srgbClr val="4E84C4"/>
              </a:buClr>
              <a:buSzPts val="2000"/>
              <a:buFont typeface="PT Sans"/>
              <a:buChar char="–"/>
              <a:defRPr b="0" i="0" sz="2000" u="none" cap="none" strike="noStrike">
                <a:solidFill>
                  <a:schemeClr val="dk1"/>
                </a:solidFill>
                <a:latin typeface="PT Sans"/>
                <a:ea typeface="PT Sans"/>
                <a:cs typeface="PT Sans"/>
                <a:sym typeface="PT Sans"/>
              </a:defRPr>
            </a:lvl2pPr>
            <a:lvl3pPr indent="-342900" lvl="2" marL="1371600" marR="0" rtl="0" algn="l">
              <a:spcBef>
                <a:spcPts val="360"/>
              </a:spcBef>
              <a:spcAft>
                <a:spcPts val="0"/>
              </a:spcAft>
              <a:buClr>
                <a:srgbClr val="4E84C4"/>
              </a:buClr>
              <a:buSzPts val="1800"/>
              <a:buFont typeface="Courier New"/>
              <a:buChar char="o"/>
              <a:defRPr b="0" i="0" sz="1800" u="none" cap="none" strike="noStrike">
                <a:solidFill>
                  <a:schemeClr val="dk1"/>
                </a:solidFill>
                <a:latin typeface="PT Sans"/>
                <a:ea typeface="PT Sans"/>
                <a:cs typeface="PT Sans"/>
                <a:sym typeface="PT Sans"/>
              </a:defRPr>
            </a:lvl3pPr>
            <a:lvl4pPr indent="-355600" lvl="3" marL="1828800" marR="0" rtl="0" algn="l">
              <a:spcBef>
                <a:spcPts val="400"/>
              </a:spcBef>
              <a:spcAft>
                <a:spcPts val="0"/>
              </a:spcAft>
              <a:buClr>
                <a:srgbClr val="4E84C4"/>
              </a:buClr>
              <a:buSzPts val="2000"/>
              <a:buFont typeface="Arial"/>
              <a:buChar char="•"/>
              <a:defRPr b="0" i="0" sz="2000" u="none" cap="none" strike="noStrike">
                <a:solidFill>
                  <a:schemeClr val="dk1"/>
                </a:solidFill>
                <a:latin typeface="PT Sans"/>
                <a:ea typeface="PT Sans"/>
                <a:cs typeface="PT Sans"/>
                <a:sym typeface="PT Sans"/>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1" name="Shape 141"/>
        <p:cNvGrpSpPr/>
        <p:nvPr/>
      </p:nvGrpSpPr>
      <p:grpSpPr>
        <a:xfrm>
          <a:off x="0" y="0"/>
          <a:ext cx="0" cy="0"/>
          <a:chOff x="0" y="0"/>
          <a:chExt cx="0" cy="0"/>
        </a:xfrm>
      </p:grpSpPr>
      <p:sp>
        <p:nvSpPr>
          <p:cNvPr id="142" name="Google Shape;142;p27"/>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9pPr>
          </a:lstStyle>
          <a:p/>
        </p:txBody>
      </p:sp>
      <p:sp>
        <p:nvSpPr>
          <p:cNvPr id="143" name="Google Shape;143;p27"/>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rgbClr val="4E84C4"/>
              </a:buClr>
              <a:buSzPts val="1400"/>
              <a:buFont typeface="Noto Sans Symbols"/>
              <a:buNone/>
              <a:defRPr b="0" i="0" sz="3200" u="none" cap="none" strike="noStrike">
                <a:solidFill>
                  <a:schemeClr val="dk1"/>
                </a:solidFill>
                <a:latin typeface="PT Sans"/>
                <a:ea typeface="PT Sans"/>
                <a:cs typeface="PT Sans"/>
                <a:sym typeface="PT Sans"/>
              </a:defRPr>
            </a:lvl1pPr>
            <a:lvl2pPr indent="0" lvl="1" marL="457200" marR="0" rtl="0" algn="l">
              <a:spcBef>
                <a:spcPts val="560"/>
              </a:spcBef>
              <a:spcAft>
                <a:spcPts val="0"/>
              </a:spcAft>
              <a:buClr>
                <a:srgbClr val="4E84C4"/>
              </a:buClr>
              <a:buSzPts val="1400"/>
              <a:buFont typeface="PT Sans"/>
              <a:buNone/>
              <a:defRPr b="0" i="0" sz="2800" u="none" cap="none" strike="noStrike">
                <a:solidFill>
                  <a:schemeClr val="dk1"/>
                </a:solidFill>
                <a:latin typeface="PT Sans"/>
                <a:ea typeface="PT Sans"/>
                <a:cs typeface="PT Sans"/>
                <a:sym typeface="PT Sans"/>
              </a:defRPr>
            </a:lvl2pPr>
            <a:lvl3pPr indent="0" lvl="2" marL="914400" marR="0" rtl="0" algn="l">
              <a:spcBef>
                <a:spcPts val="480"/>
              </a:spcBef>
              <a:spcAft>
                <a:spcPts val="0"/>
              </a:spcAft>
              <a:buClr>
                <a:srgbClr val="4E84C4"/>
              </a:buClr>
              <a:buSzPts val="1400"/>
              <a:buFont typeface="Courier New"/>
              <a:buNone/>
              <a:defRPr b="0" i="0" sz="2400" u="none" cap="none" strike="noStrike">
                <a:solidFill>
                  <a:schemeClr val="dk1"/>
                </a:solidFill>
                <a:latin typeface="PT Sans"/>
                <a:ea typeface="PT Sans"/>
                <a:cs typeface="PT Sans"/>
                <a:sym typeface="PT Sans"/>
              </a:defRPr>
            </a:lvl3pPr>
            <a:lvl4pPr indent="0" lvl="3" marL="1371600" marR="0" rtl="0" algn="l">
              <a:spcBef>
                <a:spcPts val="400"/>
              </a:spcBef>
              <a:spcAft>
                <a:spcPts val="0"/>
              </a:spcAft>
              <a:buClr>
                <a:srgbClr val="4E84C4"/>
              </a:buClr>
              <a:buSzPts val="1400"/>
              <a:buFont typeface="Arial"/>
              <a:buNone/>
              <a:defRPr b="0" i="0" sz="2000" u="none" cap="none" strike="noStrike">
                <a:solidFill>
                  <a:schemeClr val="dk1"/>
                </a:solidFill>
                <a:latin typeface="PT Sans"/>
                <a:ea typeface="PT Sans"/>
                <a:cs typeface="PT Sans"/>
                <a:sym typeface="PT Sans"/>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PT Sans"/>
                <a:ea typeface="PT Sans"/>
                <a:cs typeface="PT Sans"/>
                <a:sym typeface="PT Sans"/>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PT Sans"/>
                <a:ea typeface="PT Sans"/>
                <a:cs typeface="PT Sans"/>
                <a:sym typeface="PT Sans"/>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PT Sans"/>
                <a:ea typeface="PT Sans"/>
                <a:cs typeface="PT Sans"/>
                <a:sym typeface="PT Sans"/>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PT Sans"/>
                <a:ea typeface="PT Sans"/>
                <a:cs typeface="PT Sans"/>
                <a:sym typeface="PT Sans"/>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PT Sans"/>
                <a:ea typeface="PT Sans"/>
                <a:cs typeface="PT Sans"/>
                <a:sym typeface="PT Sans"/>
              </a:defRPr>
            </a:lvl9pPr>
          </a:lstStyle>
          <a:p/>
        </p:txBody>
      </p:sp>
      <p:sp>
        <p:nvSpPr>
          <p:cNvPr id="144" name="Google Shape;144;p27"/>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rgbClr val="4E84C4"/>
              </a:buClr>
              <a:buSzPts val="2200"/>
              <a:buFont typeface="Noto Sans Symbols"/>
              <a:buNone/>
              <a:defRPr b="0" i="0" sz="1400" u="none" cap="none" strike="noStrike">
                <a:solidFill>
                  <a:schemeClr val="dk1"/>
                </a:solidFill>
                <a:latin typeface="PT Sans"/>
                <a:ea typeface="PT Sans"/>
                <a:cs typeface="PT Sans"/>
                <a:sym typeface="PT Sans"/>
              </a:defRPr>
            </a:lvl1pPr>
            <a:lvl2pPr indent="-228600" lvl="1" marL="914400" marR="0" rtl="0" algn="l">
              <a:spcBef>
                <a:spcPts val="240"/>
              </a:spcBef>
              <a:spcAft>
                <a:spcPts val="0"/>
              </a:spcAft>
              <a:buClr>
                <a:srgbClr val="4E84C4"/>
              </a:buClr>
              <a:buSzPts val="2000"/>
              <a:buFont typeface="PT Sans"/>
              <a:buNone/>
              <a:defRPr b="0" i="0" sz="1200" u="none" cap="none" strike="noStrike">
                <a:solidFill>
                  <a:schemeClr val="dk1"/>
                </a:solidFill>
                <a:latin typeface="PT Sans"/>
                <a:ea typeface="PT Sans"/>
                <a:cs typeface="PT Sans"/>
                <a:sym typeface="PT Sans"/>
              </a:defRPr>
            </a:lvl2pPr>
            <a:lvl3pPr indent="-228600" lvl="2" marL="1371600" marR="0" rtl="0" algn="l">
              <a:spcBef>
                <a:spcPts val="200"/>
              </a:spcBef>
              <a:spcAft>
                <a:spcPts val="0"/>
              </a:spcAft>
              <a:buClr>
                <a:srgbClr val="4E84C4"/>
              </a:buClr>
              <a:buSzPts val="1800"/>
              <a:buFont typeface="Courier New"/>
              <a:buNone/>
              <a:defRPr b="0" i="0" sz="1000" u="none" cap="none" strike="noStrike">
                <a:solidFill>
                  <a:schemeClr val="dk1"/>
                </a:solidFill>
                <a:latin typeface="PT Sans"/>
                <a:ea typeface="PT Sans"/>
                <a:cs typeface="PT Sans"/>
                <a:sym typeface="PT Sans"/>
              </a:defRPr>
            </a:lvl3pPr>
            <a:lvl4pPr indent="-228600" lvl="3" marL="1828800" marR="0" rtl="0" algn="l">
              <a:spcBef>
                <a:spcPts val="180"/>
              </a:spcBef>
              <a:spcAft>
                <a:spcPts val="0"/>
              </a:spcAft>
              <a:buClr>
                <a:srgbClr val="4E84C4"/>
              </a:buClr>
              <a:buSzPts val="2000"/>
              <a:buFont typeface="Arial"/>
              <a:buNone/>
              <a:defRPr b="0" i="0" sz="900" u="none" cap="none" strike="noStrike">
                <a:solidFill>
                  <a:schemeClr val="dk1"/>
                </a:solidFill>
                <a:latin typeface="PT Sans"/>
                <a:ea typeface="PT Sans"/>
                <a:cs typeface="PT Sans"/>
                <a:sym typeface="PT Sans"/>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PT Sans"/>
                <a:ea typeface="PT Sans"/>
                <a:cs typeface="PT Sans"/>
                <a:sym typeface="PT Sans"/>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PT Sans"/>
                <a:ea typeface="PT Sans"/>
                <a:cs typeface="PT Sans"/>
                <a:sym typeface="PT Sans"/>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PT Sans"/>
                <a:ea typeface="PT Sans"/>
                <a:cs typeface="PT Sans"/>
                <a:sym typeface="PT Sans"/>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PT Sans"/>
                <a:ea typeface="PT Sans"/>
                <a:cs typeface="PT Sans"/>
                <a:sym typeface="PT Sans"/>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PT Sans"/>
                <a:ea typeface="PT Sans"/>
                <a:cs typeface="PT Sans"/>
                <a:sym typeface="PT Sans"/>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5" name="Shape 145"/>
        <p:cNvGrpSpPr/>
        <p:nvPr/>
      </p:nvGrpSpPr>
      <p:grpSpPr>
        <a:xfrm>
          <a:off x="0" y="0"/>
          <a:ext cx="0" cy="0"/>
          <a:chOff x="0" y="0"/>
          <a:chExt cx="0" cy="0"/>
        </a:xfrm>
      </p:grpSpPr>
      <p:sp>
        <p:nvSpPr>
          <p:cNvPr id="146" name="Google Shape;146;p28"/>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9pPr>
          </a:lstStyle>
          <a:p/>
        </p:txBody>
      </p:sp>
      <p:sp>
        <p:nvSpPr>
          <p:cNvPr id="147" name="Google Shape;147;p28"/>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4E84C4"/>
              </a:buClr>
              <a:buSzPts val="3200"/>
              <a:buFont typeface="Noto Sans Symbols"/>
              <a:buChar char="▪"/>
              <a:defRPr b="0" i="0" sz="3200" u="none" cap="none" strike="noStrike">
                <a:solidFill>
                  <a:schemeClr val="dk1"/>
                </a:solidFill>
                <a:latin typeface="PT Sans"/>
                <a:ea typeface="PT Sans"/>
                <a:cs typeface="PT Sans"/>
                <a:sym typeface="PT Sans"/>
              </a:defRPr>
            </a:lvl1pPr>
            <a:lvl2pPr indent="-406400" lvl="1" marL="914400" marR="0" rtl="0" algn="l">
              <a:spcBef>
                <a:spcPts val="560"/>
              </a:spcBef>
              <a:spcAft>
                <a:spcPts val="0"/>
              </a:spcAft>
              <a:buClr>
                <a:srgbClr val="4E84C4"/>
              </a:buClr>
              <a:buSzPts val="2800"/>
              <a:buFont typeface="PT Sans"/>
              <a:buChar char="–"/>
              <a:defRPr b="0" i="0" sz="2800" u="none" cap="none" strike="noStrike">
                <a:solidFill>
                  <a:schemeClr val="dk1"/>
                </a:solidFill>
                <a:latin typeface="PT Sans"/>
                <a:ea typeface="PT Sans"/>
                <a:cs typeface="PT Sans"/>
                <a:sym typeface="PT Sans"/>
              </a:defRPr>
            </a:lvl2pPr>
            <a:lvl3pPr indent="-381000" lvl="2" marL="1371600" marR="0" rtl="0" algn="l">
              <a:spcBef>
                <a:spcPts val="480"/>
              </a:spcBef>
              <a:spcAft>
                <a:spcPts val="0"/>
              </a:spcAft>
              <a:buClr>
                <a:srgbClr val="4E84C4"/>
              </a:buClr>
              <a:buSzPts val="2400"/>
              <a:buFont typeface="Courier New"/>
              <a:buChar char="o"/>
              <a:defRPr b="0" i="0" sz="2400" u="none" cap="none" strike="noStrike">
                <a:solidFill>
                  <a:schemeClr val="dk1"/>
                </a:solidFill>
                <a:latin typeface="PT Sans"/>
                <a:ea typeface="PT Sans"/>
                <a:cs typeface="PT Sans"/>
                <a:sym typeface="PT Sans"/>
              </a:defRPr>
            </a:lvl3pPr>
            <a:lvl4pPr indent="-355600" lvl="3" marL="1828800" marR="0" rtl="0" algn="l">
              <a:spcBef>
                <a:spcPts val="400"/>
              </a:spcBef>
              <a:spcAft>
                <a:spcPts val="0"/>
              </a:spcAft>
              <a:buClr>
                <a:srgbClr val="4E84C4"/>
              </a:buClr>
              <a:buSzPts val="2000"/>
              <a:buFont typeface="Arial"/>
              <a:buChar char="•"/>
              <a:defRPr b="0" i="0" sz="2000" u="none" cap="none" strike="noStrike">
                <a:solidFill>
                  <a:schemeClr val="dk1"/>
                </a:solidFill>
                <a:latin typeface="PT Sans"/>
                <a:ea typeface="PT Sans"/>
                <a:cs typeface="PT Sans"/>
                <a:sym typeface="PT Sans"/>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9pPr>
          </a:lstStyle>
          <a:p/>
        </p:txBody>
      </p:sp>
      <p:sp>
        <p:nvSpPr>
          <p:cNvPr id="148" name="Google Shape;148;p28"/>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rgbClr val="4E84C4"/>
              </a:buClr>
              <a:buSzPts val="2200"/>
              <a:buFont typeface="Noto Sans Symbols"/>
              <a:buNone/>
              <a:defRPr b="0" i="0" sz="1400" u="none" cap="none" strike="noStrike">
                <a:solidFill>
                  <a:schemeClr val="dk1"/>
                </a:solidFill>
                <a:latin typeface="PT Sans"/>
                <a:ea typeface="PT Sans"/>
                <a:cs typeface="PT Sans"/>
                <a:sym typeface="PT Sans"/>
              </a:defRPr>
            </a:lvl1pPr>
            <a:lvl2pPr indent="-228600" lvl="1" marL="914400" marR="0" rtl="0" algn="l">
              <a:spcBef>
                <a:spcPts val="240"/>
              </a:spcBef>
              <a:spcAft>
                <a:spcPts val="0"/>
              </a:spcAft>
              <a:buClr>
                <a:srgbClr val="4E84C4"/>
              </a:buClr>
              <a:buSzPts val="2000"/>
              <a:buFont typeface="PT Sans"/>
              <a:buNone/>
              <a:defRPr b="0" i="0" sz="1200" u="none" cap="none" strike="noStrike">
                <a:solidFill>
                  <a:schemeClr val="dk1"/>
                </a:solidFill>
                <a:latin typeface="PT Sans"/>
                <a:ea typeface="PT Sans"/>
                <a:cs typeface="PT Sans"/>
                <a:sym typeface="PT Sans"/>
              </a:defRPr>
            </a:lvl2pPr>
            <a:lvl3pPr indent="-228600" lvl="2" marL="1371600" marR="0" rtl="0" algn="l">
              <a:spcBef>
                <a:spcPts val="200"/>
              </a:spcBef>
              <a:spcAft>
                <a:spcPts val="0"/>
              </a:spcAft>
              <a:buClr>
                <a:srgbClr val="4E84C4"/>
              </a:buClr>
              <a:buSzPts val="1800"/>
              <a:buFont typeface="Courier New"/>
              <a:buNone/>
              <a:defRPr b="0" i="0" sz="1000" u="none" cap="none" strike="noStrike">
                <a:solidFill>
                  <a:schemeClr val="dk1"/>
                </a:solidFill>
                <a:latin typeface="PT Sans"/>
                <a:ea typeface="PT Sans"/>
                <a:cs typeface="PT Sans"/>
                <a:sym typeface="PT Sans"/>
              </a:defRPr>
            </a:lvl3pPr>
            <a:lvl4pPr indent="-228600" lvl="3" marL="1828800" marR="0" rtl="0" algn="l">
              <a:spcBef>
                <a:spcPts val="180"/>
              </a:spcBef>
              <a:spcAft>
                <a:spcPts val="0"/>
              </a:spcAft>
              <a:buClr>
                <a:srgbClr val="4E84C4"/>
              </a:buClr>
              <a:buSzPts val="2000"/>
              <a:buFont typeface="Arial"/>
              <a:buNone/>
              <a:defRPr b="0" i="0" sz="900" u="none" cap="none" strike="noStrike">
                <a:solidFill>
                  <a:schemeClr val="dk1"/>
                </a:solidFill>
                <a:latin typeface="PT Sans"/>
                <a:ea typeface="PT Sans"/>
                <a:cs typeface="PT Sans"/>
                <a:sym typeface="PT Sans"/>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PT Sans"/>
                <a:ea typeface="PT Sans"/>
                <a:cs typeface="PT Sans"/>
                <a:sym typeface="PT Sans"/>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PT Sans"/>
                <a:ea typeface="PT Sans"/>
                <a:cs typeface="PT Sans"/>
                <a:sym typeface="PT Sans"/>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PT Sans"/>
                <a:ea typeface="PT Sans"/>
                <a:cs typeface="PT Sans"/>
                <a:sym typeface="PT Sans"/>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PT Sans"/>
                <a:ea typeface="PT Sans"/>
                <a:cs typeface="PT Sans"/>
                <a:sym typeface="PT Sans"/>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PT Sans"/>
                <a:ea typeface="PT Sans"/>
                <a:cs typeface="PT Sans"/>
                <a:sym typeface="PT Sans"/>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9" name="Shape 149"/>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0" name="Shape 150"/>
        <p:cNvGrpSpPr/>
        <p:nvPr/>
      </p:nvGrpSpPr>
      <p:grpSpPr>
        <a:xfrm>
          <a:off x="0" y="0"/>
          <a:ext cx="0" cy="0"/>
          <a:chOff x="0" y="0"/>
          <a:chExt cx="0" cy="0"/>
        </a:xfrm>
      </p:grpSpPr>
      <p:sp>
        <p:nvSpPr>
          <p:cNvPr id="151" name="Google Shape;151;p30"/>
          <p:cNvSpPr txBox="1"/>
          <p:nvPr>
            <p:ph type="title"/>
          </p:nvPr>
        </p:nvSpPr>
        <p:spPr>
          <a:xfrm>
            <a:off x="1295400" y="331787"/>
            <a:ext cx="7543800" cy="48736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52" name="Shape 152"/>
        <p:cNvGrpSpPr/>
        <p:nvPr/>
      </p:nvGrpSpPr>
      <p:grpSpPr>
        <a:xfrm>
          <a:off x="0" y="0"/>
          <a:ext cx="0" cy="0"/>
          <a:chOff x="0" y="0"/>
          <a:chExt cx="0" cy="0"/>
        </a:xfrm>
      </p:grpSpPr>
      <p:sp>
        <p:nvSpPr>
          <p:cNvPr id="153" name="Google Shape;153;p3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9pPr>
          </a:lstStyle>
          <a:p/>
        </p:txBody>
      </p:sp>
      <p:sp>
        <p:nvSpPr>
          <p:cNvPr id="154" name="Google Shape;154;p31"/>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rgbClr val="4E84C4"/>
              </a:buClr>
              <a:buSzPts val="2200"/>
              <a:buFont typeface="Noto Sans Symbols"/>
              <a:buNone/>
              <a:defRPr b="1" i="0" sz="2400" u="none" cap="none" strike="noStrike">
                <a:solidFill>
                  <a:schemeClr val="dk1"/>
                </a:solidFill>
                <a:latin typeface="PT Sans"/>
                <a:ea typeface="PT Sans"/>
                <a:cs typeface="PT Sans"/>
                <a:sym typeface="PT Sans"/>
              </a:defRPr>
            </a:lvl1pPr>
            <a:lvl2pPr indent="-228600" lvl="1" marL="914400" marR="0" rtl="0" algn="l">
              <a:spcBef>
                <a:spcPts val="400"/>
              </a:spcBef>
              <a:spcAft>
                <a:spcPts val="0"/>
              </a:spcAft>
              <a:buClr>
                <a:srgbClr val="4E84C4"/>
              </a:buClr>
              <a:buSzPts val="2000"/>
              <a:buFont typeface="PT Sans"/>
              <a:buNone/>
              <a:defRPr b="1" i="0" sz="2000" u="none" cap="none" strike="noStrike">
                <a:solidFill>
                  <a:schemeClr val="dk1"/>
                </a:solidFill>
                <a:latin typeface="PT Sans"/>
                <a:ea typeface="PT Sans"/>
                <a:cs typeface="PT Sans"/>
                <a:sym typeface="PT Sans"/>
              </a:defRPr>
            </a:lvl2pPr>
            <a:lvl3pPr indent="-228600" lvl="2" marL="1371600" marR="0" rtl="0" algn="l">
              <a:spcBef>
                <a:spcPts val="360"/>
              </a:spcBef>
              <a:spcAft>
                <a:spcPts val="0"/>
              </a:spcAft>
              <a:buClr>
                <a:srgbClr val="4E84C4"/>
              </a:buClr>
              <a:buSzPts val="1800"/>
              <a:buFont typeface="Courier New"/>
              <a:buNone/>
              <a:defRPr b="1" i="0" sz="1800" u="none" cap="none" strike="noStrike">
                <a:solidFill>
                  <a:schemeClr val="dk1"/>
                </a:solidFill>
                <a:latin typeface="PT Sans"/>
                <a:ea typeface="PT Sans"/>
                <a:cs typeface="PT Sans"/>
                <a:sym typeface="PT Sans"/>
              </a:defRPr>
            </a:lvl3pPr>
            <a:lvl4pPr indent="-228600" lvl="3" marL="1828800" marR="0" rtl="0" algn="l">
              <a:spcBef>
                <a:spcPts val="320"/>
              </a:spcBef>
              <a:spcAft>
                <a:spcPts val="0"/>
              </a:spcAft>
              <a:buClr>
                <a:srgbClr val="4E84C4"/>
              </a:buClr>
              <a:buSzPts val="2000"/>
              <a:buFont typeface="Arial"/>
              <a:buNone/>
              <a:defRPr b="1" i="0" sz="1600" u="none" cap="none" strike="noStrike">
                <a:solidFill>
                  <a:schemeClr val="dk1"/>
                </a:solidFill>
                <a:latin typeface="PT Sans"/>
                <a:ea typeface="PT Sans"/>
                <a:cs typeface="PT Sans"/>
                <a:sym typeface="PT Sans"/>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PT Sans"/>
                <a:ea typeface="PT Sans"/>
                <a:cs typeface="PT Sans"/>
                <a:sym typeface="PT Sans"/>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PT Sans"/>
                <a:ea typeface="PT Sans"/>
                <a:cs typeface="PT Sans"/>
                <a:sym typeface="PT Sans"/>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PT Sans"/>
                <a:ea typeface="PT Sans"/>
                <a:cs typeface="PT Sans"/>
                <a:sym typeface="PT Sans"/>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PT Sans"/>
                <a:ea typeface="PT Sans"/>
                <a:cs typeface="PT Sans"/>
                <a:sym typeface="PT Sans"/>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PT Sans"/>
                <a:ea typeface="PT Sans"/>
                <a:cs typeface="PT Sans"/>
                <a:sym typeface="PT Sans"/>
              </a:defRPr>
            </a:lvl9pPr>
          </a:lstStyle>
          <a:p/>
        </p:txBody>
      </p:sp>
      <p:sp>
        <p:nvSpPr>
          <p:cNvPr id="155" name="Google Shape;155;p31"/>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rgbClr val="4E84C4"/>
              </a:buClr>
              <a:buSzPts val="2400"/>
              <a:buFont typeface="Noto Sans Symbols"/>
              <a:buChar char="▪"/>
              <a:defRPr b="0" i="0" sz="2400" u="none" cap="none" strike="noStrike">
                <a:solidFill>
                  <a:schemeClr val="dk1"/>
                </a:solidFill>
                <a:latin typeface="PT Sans"/>
                <a:ea typeface="PT Sans"/>
                <a:cs typeface="PT Sans"/>
                <a:sym typeface="PT Sans"/>
              </a:defRPr>
            </a:lvl1pPr>
            <a:lvl2pPr indent="-355600" lvl="1" marL="914400" marR="0" rtl="0" algn="l">
              <a:spcBef>
                <a:spcPts val="400"/>
              </a:spcBef>
              <a:spcAft>
                <a:spcPts val="0"/>
              </a:spcAft>
              <a:buClr>
                <a:srgbClr val="4E84C4"/>
              </a:buClr>
              <a:buSzPts val="2000"/>
              <a:buFont typeface="PT Sans"/>
              <a:buChar char="–"/>
              <a:defRPr b="0" i="0" sz="2000" u="none" cap="none" strike="noStrike">
                <a:solidFill>
                  <a:schemeClr val="dk1"/>
                </a:solidFill>
                <a:latin typeface="PT Sans"/>
                <a:ea typeface="PT Sans"/>
                <a:cs typeface="PT Sans"/>
                <a:sym typeface="PT Sans"/>
              </a:defRPr>
            </a:lvl2pPr>
            <a:lvl3pPr indent="-342900" lvl="2" marL="1371600" marR="0" rtl="0" algn="l">
              <a:spcBef>
                <a:spcPts val="360"/>
              </a:spcBef>
              <a:spcAft>
                <a:spcPts val="0"/>
              </a:spcAft>
              <a:buClr>
                <a:srgbClr val="4E84C4"/>
              </a:buClr>
              <a:buSzPts val="1800"/>
              <a:buFont typeface="Courier New"/>
              <a:buChar char="o"/>
              <a:defRPr b="0" i="0" sz="1800" u="none" cap="none" strike="noStrike">
                <a:solidFill>
                  <a:schemeClr val="dk1"/>
                </a:solidFill>
                <a:latin typeface="PT Sans"/>
                <a:ea typeface="PT Sans"/>
                <a:cs typeface="PT Sans"/>
                <a:sym typeface="PT Sans"/>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PT Sans"/>
                <a:ea typeface="PT Sans"/>
                <a:cs typeface="PT Sans"/>
                <a:sym typeface="PT Sans"/>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PT Sans"/>
                <a:ea typeface="PT Sans"/>
                <a:cs typeface="PT Sans"/>
                <a:sym typeface="PT Sans"/>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PT Sans"/>
                <a:ea typeface="PT Sans"/>
                <a:cs typeface="PT Sans"/>
                <a:sym typeface="PT Sans"/>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PT Sans"/>
                <a:ea typeface="PT Sans"/>
                <a:cs typeface="PT Sans"/>
                <a:sym typeface="PT Sans"/>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PT Sans"/>
                <a:ea typeface="PT Sans"/>
                <a:cs typeface="PT Sans"/>
                <a:sym typeface="PT Sans"/>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PT Sans"/>
                <a:ea typeface="PT Sans"/>
                <a:cs typeface="PT Sans"/>
                <a:sym typeface="PT Sans"/>
              </a:defRPr>
            </a:lvl9pPr>
          </a:lstStyle>
          <a:p/>
        </p:txBody>
      </p:sp>
      <p:sp>
        <p:nvSpPr>
          <p:cNvPr id="156" name="Google Shape;156;p31"/>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rgbClr val="4E84C4"/>
              </a:buClr>
              <a:buSzPts val="2200"/>
              <a:buFont typeface="Noto Sans Symbols"/>
              <a:buNone/>
              <a:defRPr b="1" i="0" sz="2400" u="none" cap="none" strike="noStrike">
                <a:solidFill>
                  <a:schemeClr val="dk1"/>
                </a:solidFill>
                <a:latin typeface="PT Sans"/>
                <a:ea typeface="PT Sans"/>
                <a:cs typeface="PT Sans"/>
                <a:sym typeface="PT Sans"/>
              </a:defRPr>
            </a:lvl1pPr>
            <a:lvl2pPr indent="-228600" lvl="1" marL="914400" marR="0" rtl="0" algn="l">
              <a:spcBef>
                <a:spcPts val="400"/>
              </a:spcBef>
              <a:spcAft>
                <a:spcPts val="0"/>
              </a:spcAft>
              <a:buClr>
                <a:srgbClr val="4E84C4"/>
              </a:buClr>
              <a:buSzPts val="2000"/>
              <a:buFont typeface="PT Sans"/>
              <a:buNone/>
              <a:defRPr b="1" i="0" sz="2000" u="none" cap="none" strike="noStrike">
                <a:solidFill>
                  <a:schemeClr val="dk1"/>
                </a:solidFill>
                <a:latin typeface="PT Sans"/>
                <a:ea typeface="PT Sans"/>
                <a:cs typeface="PT Sans"/>
                <a:sym typeface="PT Sans"/>
              </a:defRPr>
            </a:lvl2pPr>
            <a:lvl3pPr indent="-228600" lvl="2" marL="1371600" marR="0" rtl="0" algn="l">
              <a:spcBef>
                <a:spcPts val="360"/>
              </a:spcBef>
              <a:spcAft>
                <a:spcPts val="0"/>
              </a:spcAft>
              <a:buClr>
                <a:srgbClr val="4E84C4"/>
              </a:buClr>
              <a:buSzPts val="1800"/>
              <a:buFont typeface="Courier New"/>
              <a:buNone/>
              <a:defRPr b="1" i="0" sz="1800" u="none" cap="none" strike="noStrike">
                <a:solidFill>
                  <a:schemeClr val="dk1"/>
                </a:solidFill>
                <a:latin typeface="PT Sans"/>
                <a:ea typeface="PT Sans"/>
                <a:cs typeface="PT Sans"/>
                <a:sym typeface="PT Sans"/>
              </a:defRPr>
            </a:lvl3pPr>
            <a:lvl4pPr indent="-228600" lvl="3" marL="1828800" marR="0" rtl="0" algn="l">
              <a:spcBef>
                <a:spcPts val="320"/>
              </a:spcBef>
              <a:spcAft>
                <a:spcPts val="0"/>
              </a:spcAft>
              <a:buClr>
                <a:srgbClr val="4E84C4"/>
              </a:buClr>
              <a:buSzPts val="2000"/>
              <a:buFont typeface="Arial"/>
              <a:buNone/>
              <a:defRPr b="1" i="0" sz="1600" u="none" cap="none" strike="noStrike">
                <a:solidFill>
                  <a:schemeClr val="dk1"/>
                </a:solidFill>
                <a:latin typeface="PT Sans"/>
                <a:ea typeface="PT Sans"/>
                <a:cs typeface="PT Sans"/>
                <a:sym typeface="PT Sans"/>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PT Sans"/>
                <a:ea typeface="PT Sans"/>
                <a:cs typeface="PT Sans"/>
                <a:sym typeface="PT Sans"/>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PT Sans"/>
                <a:ea typeface="PT Sans"/>
                <a:cs typeface="PT Sans"/>
                <a:sym typeface="PT Sans"/>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PT Sans"/>
                <a:ea typeface="PT Sans"/>
                <a:cs typeface="PT Sans"/>
                <a:sym typeface="PT Sans"/>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PT Sans"/>
                <a:ea typeface="PT Sans"/>
                <a:cs typeface="PT Sans"/>
                <a:sym typeface="PT Sans"/>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PT Sans"/>
                <a:ea typeface="PT Sans"/>
                <a:cs typeface="PT Sans"/>
                <a:sym typeface="PT Sans"/>
              </a:defRPr>
            </a:lvl9pPr>
          </a:lstStyle>
          <a:p/>
        </p:txBody>
      </p:sp>
      <p:sp>
        <p:nvSpPr>
          <p:cNvPr id="157" name="Google Shape;157;p31"/>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rgbClr val="4E84C4"/>
              </a:buClr>
              <a:buSzPts val="2400"/>
              <a:buFont typeface="Noto Sans Symbols"/>
              <a:buChar char="▪"/>
              <a:defRPr b="0" i="0" sz="2400" u="none" cap="none" strike="noStrike">
                <a:solidFill>
                  <a:schemeClr val="dk1"/>
                </a:solidFill>
                <a:latin typeface="PT Sans"/>
                <a:ea typeface="PT Sans"/>
                <a:cs typeface="PT Sans"/>
                <a:sym typeface="PT Sans"/>
              </a:defRPr>
            </a:lvl1pPr>
            <a:lvl2pPr indent="-355600" lvl="1" marL="914400" marR="0" rtl="0" algn="l">
              <a:spcBef>
                <a:spcPts val="400"/>
              </a:spcBef>
              <a:spcAft>
                <a:spcPts val="0"/>
              </a:spcAft>
              <a:buClr>
                <a:srgbClr val="4E84C4"/>
              </a:buClr>
              <a:buSzPts val="2000"/>
              <a:buFont typeface="PT Sans"/>
              <a:buChar char="–"/>
              <a:defRPr b="0" i="0" sz="2000" u="none" cap="none" strike="noStrike">
                <a:solidFill>
                  <a:schemeClr val="dk1"/>
                </a:solidFill>
                <a:latin typeface="PT Sans"/>
                <a:ea typeface="PT Sans"/>
                <a:cs typeface="PT Sans"/>
                <a:sym typeface="PT Sans"/>
              </a:defRPr>
            </a:lvl2pPr>
            <a:lvl3pPr indent="-342900" lvl="2" marL="1371600" marR="0" rtl="0" algn="l">
              <a:spcBef>
                <a:spcPts val="360"/>
              </a:spcBef>
              <a:spcAft>
                <a:spcPts val="0"/>
              </a:spcAft>
              <a:buClr>
                <a:srgbClr val="4E84C4"/>
              </a:buClr>
              <a:buSzPts val="1800"/>
              <a:buFont typeface="Courier New"/>
              <a:buChar char="o"/>
              <a:defRPr b="0" i="0" sz="1800" u="none" cap="none" strike="noStrike">
                <a:solidFill>
                  <a:schemeClr val="dk1"/>
                </a:solidFill>
                <a:latin typeface="PT Sans"/>
                <a:ea typeface="PT Sans"/>
                <a:cs typeface="PT Sans"/>
                <a:sym typeface="PT Sans"/>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PT Sans"/>
                <a:ea typeface="PT Sans"/>
                <a:cs typeface="PT Sans"/>
                <a:sym typeface="PT Sans"/>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PT Sans"/>
                <a:ea typeface="PT Sans"/>
                <a:cs typeface="PT Sans"/>
                <a:sym typeface="PT Sans"/>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PT Sans"/>
                <a:ea typeface="PT Sans"/>
                <a:cs typeface="PT Sans"/>
                <a:sym typeface="PT Sans"/>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PT Sans"/>
                <a:ea typeface="PT Sans"/>
                <a:cs typeface="PT Sans"/>
                <a:sym typeface="PT Sans"/>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PT Sans"/>
                <a:ea typeface="PT Sans"/>
                <a:cs typeface="PT Sans"/>
                <a:sym typeface="PT Sans"/>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PT Sans"/>
                <a:ea typeface="PT Sans"/>
                <a:cs typeface="PT Sans"/>
                <a:sym typeface="PT Sans"/>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8" name="Shape 158"/>
        <p:cNvGrpSpPr/>
        <p:nvPr/>
      </p:nvGrpSpPr>
      <p:grpSpPr>
        <a:xfrm>
          <a:off x="0" y="0"/>
          <a:ext cx="0" cy="0"/>
          <a:chOff x="0" y="0"/>
          <a:chExt cx="0" cy="0"/>
        </a:xfrm>
      </p:grpSpPr>
      <p:sp>
        <p:nvSpPr>
          <p:cNvPr id="159" name="Google Shape;159;p32"/>
          <p:cNvSpPr txBox="1"/>
          <p:nvPr>
            <p:ph type="title"/>
          </p:nvPr>
        </p:nvSpPr>
        <p:spPr>
          <a:xfrm>
            <a:off x="1295400" y="331787"/>
            <a:ext cx="7543800" cy="48736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9pPr>
          </a:lstStyle>
          <a:p/>
        </p:txBody>
      </p:sp>
      <p:sp>
        <p:nvSpPr>
          <p:cNvPr id="160" name="Google Shape;160;p32"/>
          <p:cNvSpPr txBox="1"/>
          <p:nvPr>
            <p:ph idx="1" type="body"/>
          </p:nvPr>
        </p:nvSpPr>
        <p:spPr>
          <a:xfrm>
            <a:off x="411163" y="1189038"/>
            <a:ext cx="4137025" cy="4525962"/>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rgbClr val="4E84C4"/>
              </a:buClr>
              <a:buSzPts val="2800"/>
              <a:buFont typeface="Noto Sans Symbols"/>
              <a:buChar char="▪"/>
              <a:defRPr b="0" i="0" sz="2800" u="none" cap="none" strike="noStrike">
                <a:solidFill>
                  <a:schemeClr val="dk1"/>
                </a:solidFill>
                <a:latin typeface="PT Sans"/>
                <a:ea typeface="PT Sans"/>
                <a:cs typeface="PT Sans"/>
                <a:sym typeface="PT Sans"/>
              </a:defRPr>
            </a:lvl1pPr>
            <a:lvl2pPr indent="-381000" lvl="1" marL="914400" marR="0" rtl="0" algn="l">
              <a:spcBef>
                <a:spcPts val="480"/>
              </a:spcBef>
              <a:spcAft>
                <a:spcPts val="0"/>
              </a:spcAft>
              <a:buClr>
                <a:srgbClr val="4E84C4"/>
              </a:buClr>
              <a:buSzPts val="2400"/>
              <a:buFont typeface="PT Sans"/>
              <a:buChar char="–"/>
              <a:defRPr b="0" i="0" sz="2400" u="none" cap="none" strike="noStrike">
                <a:solidFill>
                  <a:schemeClr val="dk1"/>
                </a:solidFill>
                <a:latin typeface="PT Sans"/>
                <a:ea typeface="PT Sans"/>
                <a:cs typeface="PT Sans"/>
                <a:sym typeface="PT Sans"/>
              </a:defRPr>
            </a:lvl2pPr>
            <a:lvl3pPr indent="-355600" lvl="2" marL="1371600" marR="0" rtl="0" algn="l">
              <a:spcBef>
                <a:spcPts val="400"/>
              </a:spcBef>
              <a:spcAft>
                <a:spcPts val="0"/>
              </a:spcAft>
              <a:buClr>
                <a:srgbClr val="4E84C4"/>
              </a:buClr>
              <a:buSzPts val="2000"/>
              <a:buFont typeface="Courier New"/>
              <a:buChar char="o"/>
              <a:defRPr b="0" i="0" sz="2000" u="none" cap="none" strike="noStrike">
                <a:solidFill>
                  <a:schemeClr val="dk1"/>
                </a:solidFill>
                <a:latin typeface="PT Sans"/>
                <a:ea typeface="PT Sans"/>
                <a:cs typeface="PT Sans"/>
                <a:sym typeface="PT Sans"/>
              </a:defRPr>
            </a:lvl3pPr>
            <a:lvl4pPr indent="-342900" lvl="3" marL="1828800" marR="0" rtl="0" algn="l">
              <a:spcBef>
                <a:spcPts val="360"/>
              </a:spcBef>
              <a:spcAft>
                <a:spcPts val="0"/>
              </a:spcAft>
              <a:buClr>
                <a:srgbClr val="4E84C4"/>
              </a:buClr>
              <a:buSzPts val="1800"/>
              <a:buFont typeface="Arial"/>
              <a:buChar char="•"/>
              <a:defRPr b="0" i="0" sz="1800" u="none" cap="none" strike="noStrike">
                <a:solidFill>
                  <a:schemeClr val="dk1"/>
                </a:solidFill>
                <a:latin typeface="PT Sans"/>
                <a:ea typeface="PT Sans"/>
                <a:cs typeface="PT Sans"/>
                <a:sym typeface="PT Sans"/>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9pPr>
          </a:lstStyle>
          <a:p/>
        </p:txBody>
      </p:sp>
      <p:sp>
        <p:nvSpPr>
          <p:cNvPr id="161" name="Google Shape;161;p32"/>
          <p:cNvSpPr txBox="1"/>
          <p:nvPr>
            <p:ph idx="2" type="body"/>
          </p:nvPr>
        </p:nvSpPr>
        <p:spPr>
          <a:xfrm>
            <a:off x="4700588" y="1189038"/>
            <a:ext cx="4138612" cy="4525962"/>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rgbClr val="4E84C4"/>
              </a:buClr>
              <a:buSzPts val="2800"/>
              <a:buFont typeface="Noto Sans Symbols"/>
              <a:buChar char="▪"/>
              <a:defRPr b="0" i="0" sz="2800" u="none" cap="none" strike="noStrike">
                <a:solidFill>
                  <a:schemeClr val="dk1"/>
                </a:solidFill>
                <a:latin typeface="PT Sans"/>
                <a:ea typeface="PT Sans"/>
                <a:cs typeface="PT Sans"/>
                <a:sym typeface="PT Sans"/>
              </a:defRPr>
            </a:lvl1pPr>
            <a:lvl2pPr indent="-381000" lvl="1" marL="914400" marR="0" rtl="0" algn="l">
              <a:spcBef>
                <a:spcPts val="480"/>
              </a:spcBef>
              <a:spcAft>
                <a:spcPts val="0"/>
              </a:spcAft>
              <a:buClr>
                <a:srgbClr val="4E84C4"/>
              </a:buClr>
              <a:buSzPts val="2400"/>
              <a:buFont typeface="PT Sans"/>
              <a:buChar char="–"/>
              <a:defRPr b="0" i="0" sz="2400" u="none" cap="none" strike="noStrike">
                <a:solidFill>
                  <a:schemeClr val="dk1"/>
                </a:solidFill>
                <a:latin typeface="PT Sans"/>
                <a:ea typeface="PT Sans"/>
                <a:cs typeface="PT Sans"/>
                <a:sym typeface="PT Sans"/>
              </a:defRPr>
            </a:lvl2pPr>
            <a:lvl3pPr indent="-355600" lvl="2" marL="1371600" marR="0" rtl="0" algn="l">
              <a:spcBef>
                <a:spcPts val="400"/>
              </a:spcBef>
              <a:spcAft>
                <a:spcPts val="0"/>
              </a:spcAft>
              <a:buClr>
                <a:srgbClr val="4E84C4"/>
              </a:buClr>
              <a:buSzPts val="2000"/>
              <a:buFont typeface="Courier New"/>
              <a:buChar char="o"/>
              <a:defRPr b="0" i="0" sz="2000" u="none" cap="none" strike="noStrike">
                <a:solidFill>
                  <a:schemeClr val="dk1"/>
                </a:solidFill>
                <a:latin typeface="PT Sans"/>
                <a:ea typeface="PT Sans"/>
                <a:cs typeface="PT Sans"/>
                <a:sym typeface="PT Sans"/>
              </a:defRPr>
            </a:lvl3pPr>
            <a:lvl4pPr indent="-342900" lvl="3" marL="1828800" marR="0" rtl="0" algn="l">
              <a:spcBef>
                <a:spcPts val="360"/>
              </a:spcBef>
              <a:spcAft>
                <a:spcPts val="0"/>
              </a:spcAft>
              <a:buClr>
                <a:srgbClr val="4E84C4"/>
              </a:buClr>
              <a:buSzPts val="1800"/>
              <a:buFont typeface="Arial"/>
              <a:buChar char="•"/>
              <a:defRPr b="0" i="0" sz="1800" u="none" cap="none" strike="noStrike">
                <a:solidFill>
                  <a:schemeClr val="dk1"/>
                </a:solidFill>
                <a:latin typeface="PT Sans"/>
                <a:ea typeface="PT Sans"/>
                <a:cs typeface="PT Sans"/>
                <a:sym typeface="PT Sans"/>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2" name="Shape 162"/>
        <p:cNvGrpSpPr/>
        <p:nvPr/>
      </p:nvGrpSpPr>
      <p:grpSpPr>
        <a:xfrm>
          <a:off x="0" y="0"/>
          <a:ext cx="0" cy="0"/>
          <a:chOff x="0" y="0"/>
          <a:chExt cx="0" cy="0"/>
        </a:xfrm>
      </p:grpSpPr>
      <p:sp>
        <p:nvSpPr>
          <p:cNvPr id="163" name="Google Shape;163;p33"/>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9pPr>
          </a:lstStyle>
          <a:p/>
        </p:txBody>
      </p:sp>
      <p:sp>
        <p:nvSpPr>
          <p:cNvPr id="164" name="Google Shape;164;p33"/>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rgbClr val="4E84C4"/>
              </a:buClr>
              <a:buSzPts val="2200"/>
              <a:buFont typeface="Noto Sans Symbols"/>
              <a:buNone/>
              <a:defRPr b="0" i="0" sz="2000" u="none" cap="none" strike="noStrike">
                <a:solidFill>
                  <a:schemeClr val="dk1"/>
                </a:solidFill>
                <a:latin typeface="PT Sans"/>
                <a:ea typeface="PT Sans"/>
                <a:cs typeface="PT Sans"/>
                <a:sym typeface="PT Sans"/>
              </a:defRPr>
            </a:lvl1pPr>
            <a:lvl2pPr indent="-228600" lvl="1" marL="914400" marR="0" rtl="0" algn="l">
              <a:spcBef>
                <a:spcPts val="360"/>
              </a:spcBef>
              <a:spcAft>
                <a:spcPts val="0"/>
              </a:spcAft>
              <a:buClr>
                <a:srgbClr val="4E84C4"/>
              </a:buClr>
              <a:buSzPts val="2000"/>
              <a:buFont typeface="PT Sans"/>
              <a:buNone/>
              <a:defRPr b="0" i="0" sz="1800" u="none" cap="none" strike="noStrike">
                <a:solidFill>
                  <a:schemeClr val="dk1"/>
                </a:solidFill>
                <a:latin typeface="PT Sans"/>
                <a:ea typeface="PT Sans"/>
                <a:cs typeface="PT Sans"/>
                <a:sym typeface="PT Sans"/>
              </a:defRPr>
            </a:lvl2pPr>
            <a:lvl3pPr indent="-228600" lvl="2" marL="1371600" marR="0" rtl="0" algn="l">
              <a:spcBef>
                <a:spcPts val="320"/>
              </a:spcBef>
              <a:spcAft>
                <a:spcPts val="0"/>
              </a:spcAft>
              <a:buClr>
                <a:srgbClr val="4E84C4"/>
              </a:buClr>
              <a:buSzPts val="1800"/>
              <a:buFont typeface="Courier New"/>
              <a:buNone/>
              <a:defRPr b="0" i="0" sz="1600" u="none" cap="none" strike="noStrike">
                <a:solidFill>
                  <a:schemeClr val="dk1"/>
                </a:solidFill>
                <a:latin typeface="PT Sans"/>
                <a:ea typeface="PT Sans"/>
                <a:cs typeface="PT Sans"/>
                <a:sym typeface="PT Sans"/>
              </a:defRPr>
            </a:lvl3pPr>
            <a:lvl4pPr indent="-228600" lvl="3" marL="1828800" marR="0" rtl="0" algn="l">
              <a:spcBef>
                <a:spcPts val="280"/>
              </a:spcBef>
              <a:spcAft>
                <a:spcPts val="0"/>
              </a:spcAft>
              <a:buClr>
                <a:srgbClr val="4E84C4"/>
              </a:buClr>
              <a:buSzPts val="2000"/>
              <a:buFont typeface="Arial"/>
              <a:buNone/>
              <a:defRPr b="0" i="0" sz="1400" u="none" cap="none" strike="noStrike">
                <a:solidFill>
                  <a:schemeClr val="dk1"/>
                </a:solidFill>
                <a:latin typeface="PT Sans"/>
                <a:ea typeface="PT Sans"/>
                <a:cs typeface="PT Sans"/>
                <a:sym typeface="PT Sans"/>
              </a:defRPr>
            </a:lvl4pPr>
            <a:lvl5pPr indent="-228600" lvl="4" marL="2286000" marR="0" rtl="0" algn="l">
              <a:spcBef>
                <a:spcPts val="280"/>
              </a:spcBef>
              <a:spcAft>
                <a:spcPts val="0"/>
              </a:spcAft>
              <a:buClr>
                <a:schemeClr val="dk1"/>
              </a:buClr>
              <a:buSzPts val="2000"/>
              <a:buFont typeface="Arial"/>
              <a:buNone/>
              <a:defRPr b="0" i="0" sz="1400" u="none" cap="none" strike="noStrike">
                <a:solidFill>
                  <a:schemeClr val="dk1"/>
                </a:solidFill>
                <a:latin typeface="PT Sans"/>
                <a:ea typeface="PT Sans"/>
                <a:cs typeface="PT Sans"/>
                <a:sym typeface="PT Sans"/>
              </a:defRPr>
            </a:lvl5pPr>
            <a:lvl6pPr indent="-228600" lvl="5" marL="2743200" marR="0" rtl="0" algn="l">
              <a:spcBef>
                <a:spcPts val="280"/>
              </a:spcBef>
              <a:spcAft>
                <a:spcPts val="0"/>
              </a:spcAft>
              <a:buClr>
                <a:schemeClr val="dk1"/>
              </a:buClr>
              <a:buSzPts val="2000"/>
              <a:buFont typeface="Arial"/>
              <a:buNone/>
              <a:defRPr b="0" i="0" sz="1400" u="none" cap="none" strike="noStrike">
                <a:solidFill>
                  <a:schemeClr val="dk1"/>
                </a:solidFill>
                <a:latin typeface="PT Sans"/>
                <a:ea typeface="PT Sans"/>
                <a:cs typeface="PT Sans"/>
                <a:sym typeface="PT Sans"/>
              </a:defRPr>
            </a:lvl6pPr>
            <a:lvl7pPr indent="-228600" lvl="6" marL="3200400" marR="0" rtl="0" algn="l">
              <a:spcBef>
                <a:spcPts val="280"/>
              </a:spcBef>
              <a:spcAft>
                <a:spcPts val="0"/>
              </a:spcAft>
              <a:buClr>
                <a:schemeClr val="dk1"/>
              </a:buClr>
              <a:buSzPts val="2000"/>
              <a:buFont typeface="Arial"/>
              <a:buNone/>
              <a:defRPr b="0" i="0" sz="1400" u="none" cap="none" strike="noStrike">
                <a:solidFill>
                  <a:schemeClr val="dk1"/>
                </a:solidFill>
                <a:latin typeface="PT Sans"/>
                <a:ea typeface="PT Sans"/>
                <a:cs typeface="PT Sans"/>
                <a:sym typeface="PT Sans"/>
              </a:defRPr>
            </a:lvl7pPr>
            <a:lvl8pPr indent="-228600" lvl="7" marL="3657600" marR="0" rtl="0" algn="l">
              <a:spcBef>
                <a:spcPts val="280"/>
              </a:spcBef>
              <a:spcAft>
                <a:spcPts val="0"/>
              </a:spcAft>
              <a:buClr>
                <a:schemeClr val="dk1"/>
              </a:buClr>
              <a:buSzPts val="2000"/>
              <a:buFont typeface="Arial"/>
              <a:buNone/>
              <a:defRPr b="0" i="0" sz="1400" u="none" cap="none" strike="noStrike">
                <a:solidFill>
                  <a:schemeClr val="dk1"/>
                </a:solidFill>
                <a:latin typeface="PT Sans"/>
                <a:ea typeface="PT Sans"/>
                <a:cs typeface="PT Sans"/>
                <a:sym typeface="PT Sans"/>
              </a:defRPr>
            </a:lvl8pPr>
            <a:lvl9pPr indent="-228600" lvl="8" marL="4114800" marR="0" rtl="0" algn="l">
              <a:spcBef>
                <a:spcPts val="280"/>
              </a:spcBef>
              <a:spcAft>
                <a:spcPts val="0"/>
              </a:spcAft>
              <a:buClr>
                <a:schemeClr val="dk1"/>
              </a:buClr>
              <a:buSzPts val="2000"/>
              <a:buFont typeface="Arial"/>
              <a:buNone/>
              <a:defRPr b="0" i="0" sz="1400" u="none" cap="none" strike="noStrike">
                <a:solidFill>
                  <a:schemeClr val="dk1"/>
                </a:solidFill>
                <a:latin typeface="PT Sans"/>
                <a:ea typeface="PT Sans"/>
                <a:cs typeface="PT Sans"/>
                <a:sym typeface="PT Sans"/>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5" name="Shape 165"/>
        <p:cNvGrpSpPr/>
        <p:nvPr/>
      </p:nvGrpSpPr>
      <p:grpSpPr>
        <a:xfrm>
          <a:off x="0" y="0"/>
          <a:ext cx="0" cy="0"/>
          <a:chOff x="0" y="0"/>
          <a:chExt cx="0" cy="0"/>
        </a:xfrm>
      </p:grpSpPr>
      <p:sp>
        <p:nvSpPr>
          <p:cNvPr id="166" name="Google Shape;166;p34"/>
          <p:cNvSpPr txBox="1"/>
          <p:nvPr>
            <p:ph type="title"/>
          </p:nvPr>
        </p:nvSpPr>
        <p:spPr>
          <a:xfrm>
            <a:off x="1295400" y="331787"/>
            <a:ext cx="7543800" cy="48736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9pPr>
          </a:lstStyle>
          <a:p/>
        </p:txBody>
      </p:sp>
      <p:sp>
        <p:nvSpPr>
          <p:cNvPr id="167" name="Google Shape;167;p34"/>
          <p:cNvSpPr txBox="1"/>
          <p:nvPr>
            <p:ph idx="1" type="body"/>
          </p:nvPr>
        </p:nvSpPr>
        <p:spPr>
          <a:xfrm>
            <a:off x="411162" y="1189037"/>
            <a:ext cx="8428037" cy="4525962"/>
          </a:xfrm>
          <a:prstGeom prst="rect">
            <a:avLst/>
          </a:prstGeom>
          <a:noFill/>
          <a:ln>
            <a:noFill/>
          </a:ln>
        </p:spPr>
        <p:txBody>
          <a:bodyPr anchorCtr="0" anchor="t" bIns="91425" lIns="91425" spcFirstLastPara="1" rIns="91425" wrap="square" tIns="91425">
            <a:noAutofit/>
          </a:bodyPr>
          <a:lstStyle>
            <a:lvl1pPr indent="-368300" lvl="0" marL="457200" marR="0" rtl="0" algn="l">
              <a:spcBef>
                <a:spcPts val="440"/>
              </a:spcBef>
              <a:spcAft>
                <a:spcPts val="0"/>
              </a:spcAft>
              <a:buClr>
                <a:srgbClr val="4E84C4"/>
              </a:buClr>
              <a:buSzPts val="2200"/>
              <a:buFont typeface="Noto Sans Symbols"/>
              <a:buChar char="▪"/>
              <a:defRPr b="0" i="0" sz="2200" u="none" cap="none" strike="noStrike">
                <a:solidFill>
                  <a:schemeClr val="dk1"/>
                </a:solidFill>
                <a:latin typeface="PT Sans"/>
                <a:ea typeface="PT Sans"/>
                <a:cs typeface="PT Sans"/>
                <a:sym typeface="PT Sans"/>
              </a:defRPr>
            </a:lvl1pPr>
            <a:lvl2pPr indent="-355600" lvl="1" marL="914400" marR="0" rtl="0" algn="l">
              <a:spcBef>
                <a:spcPts val="400"/>
              </a:spcBef>
              <a:spcAft>
                <a:spcPts val="0"/>
              </a:spcAft>
              <a:buClr>
                <a:srgbClr val="4E84C4"/>
              </a:buClr>
              <a:buSzPts val="2000"/>
              <a:buFont typeface="PT Sans"/>
              <a:buChar char="–"/>
              <a:defRPr b="0" i="0" sz="2000" u="none" cap="none" strike="noStrike">
                <a:solidFill>
                  <a:schemeClr val="dk1"/>
                </a:solidFill>
                <a:latin typeface="PT Sans"/>
                <a:ea typeface="PT Sans"/>
                <a:cs typeface="PT Sans"/>
                <a:sym typeface="PT Sans"/>
              </a:defRPr>
            </a:lvl2pPr>
            <a:lvl3pPr indent="-342900" lvl="2" marL="1371600" marR="0" rtl="0" algn="l">
              <a:spcBef>
                <a:spcPts val="360"/>
              </a:spcBef>
              <a:spcAft>
                <a:spcPts val="0"/>
              </a:spcAft>
              <a:buClr>
                <a:srgbClr val="4E84C4"/>
              </a:buClr>
              <a:buSzPts val="1800"/>
              <a:buFont typeface="Courier New"/>
              <a:buChar char="o"/>
              <a:defRPr b="0" i="0" sz="1800" u="none" cap="none" strike="noStrike">
                <a:solidFill>
                  <a:schemeClr val="dk1"/>
                </a:solidFill>
                <a:latin typeface="PT Sans"/>
                <a:ea typeface="PT Sans"/>
                <a:cs typeface="PT Sans"/>
                <a:sym typeface="PT Sans"/>
              </a:defRPr>
            </a:lvl3pPr>
            <a:lvl4pPr indent="-355600" lvl="3" marL="1828800" marR="0" rtl="0" algn="l">
              <a:spcBef>
                <a:spcPts val="400"/>
              </a:spcBef>
              <a:spcAft>
                <a:spcPts val="0"/>
              </a:spcAft>
              <a:buClr>
                <a:srgbClr val="4E84C4"/>
              </a:buClr>
              <a:buSzPts val="2000"/>
              <a:buFont typeface="Arial"/>
              <a:buChar char="•"/>
              <a:defRPr b="0" i="0" sz="2000" u="none" cap="none" strike="noStrike">
                <a:solidFill>
                  <a:schemeClr val="dk1"/>
                </a:solidFill>
                <a:latin typeface="PT Sans"/>
                <a:ea typeface="PT Sans"/>
                <a:cs typeface="PT Sans"/>
                <a:sym typeface="PT Sans"/>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8" name="Shape 168"/>
        <p:cNvGrpSpPr/>
        <p:nvPr/>
      </p:nvGrpSpPr>
      <p:grpSpPr>
        <a:xfrm>
          <a:off x="0" y="0"/>
          <a:ext cx="0" cy="0"/>
          <a:chOff x="0" y="0"/>
          <a:chExt cx="0" cy="0"/>
        </a:xfrm>
      </p:grpSpPr>
      <p:sp>
        <p:nvSpPr>
          <p:cNvPr id="169" name="Google Shape;169;p35"/>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9pPr>
          </a:lstStyle>
          <a:p/>
        </p:txBody>
      </p:sp>
      <p:sp>
        <p:nvSpPr>
          <p:cNvPr id="170" name="Google Shape;170;p35"/>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40"/>
              </a:spcBef>
              <a:spcAft>
                <a:spcPts val="0"/>
              </a:spcAft>
              <a:buClr>
                <a:srgbClr val="4E84C4"/>
              </a:buClr>
              <a:buSzPts val="2200"/>
              <a:buFont typeface="Noto Sans Symbols"/>
              <a:buNone/>
              <a:defRPr b="0" i="0" sz="2200" u="none" cap="none" strike="noStrike">
                <a:solidFill>
                  <a:schemeClr val="dk1"/>
                </a:solidFill>
                <a:latin typeface="PT Sans"/>
                <a:ea typeface="PT Sans"/>
                <a:cs typeface="PT Sans"/>
                <a:sym typeface="PT Sans"/>
              </a:defRPr>
            </a:lvl1pPr>
            <a:lvl2pPr indent="0" lvl="1" marL="457200" marR="0" rtl="0" algn="ctr">
              <a:spcBef>
                <a:spcPts val="400"/>
              </a:spcBef>
              <a:spcAft>
                <a:spcPts val="0"/>
              </a:spcAft>
              <a:buClr>
                <a:srgbClr val="4E84C4"/>
              </a:buClr>
              <a:buSzPts val="2000"/>
              <a:buFont typeface="PT Sans"/>
              <a:buNone/>
              <a:defRPr b="0" i="0" sz="2000" u="none" cap="none" strike="noStrike">
                <a:solidFill>
                  <a:schemeClr val="dk1"/>
                </a:solidFill>
                <a:latin typeface="PT Sans"/>
                <a:ea typeface="PT Sans"/>
                <a:cs typeface="PT Sans"/>
                <a:sym typeface="PT Sans"/>
              </a:defRPr>
            </a:lvl2pPr>
            <a:lvl3pPr indent="0" lvl="2" marL="914400" marR="0" rtl="0" algn="ctr">
              <a:spcBef>
                <a:spcPts val="360"/>
              </a:spcBef>
              <a:spcAft>
                <a:spcPts val="0"/>
              </a:spcAft>
              <a:buClr>
                <a:srgbClr val="4E84C4"/>
              </a:buClr>
              <a:buSzPts val="1800"/>
              <a:buFont typeface="Courier New"/>
              <a:buNone/>
              <a:defRPr b="0" i="0" sz="1800" u="none" cap="none" strike="noStrike">
                <a:solidFill>
                  <a:schemeClr val="dk1"/>
                </a:solidFill>
                <a:latin typeface="PT Sans"/>
                <a:ea typeface="PT Sans"/>
                <a:cs typeface="PT Sans"/>
                <a:sym typeface="PT Sans"/>
              </a:defRPr>
            </a:lvl3pPr>
            <a:lvl4pPr indent="0" lvl="3" marL="1371600" marR="0" rtl="0" algn="ctr">
              <a:spcBef>
                <a:spcPts val="400"/>
              </a:spcBef>
              <a:spcAft>
                <a:spcPts val="0"/>
              </a:spcAft>
              <a:buClr>
                <a:srgbClr val="4E84C4"/>
              </a:buClr>
              <a:buSzPts val="2000"/>
              <a:buFont typeface="Arial"/>
              <a:buNone/>
              <a:defRPr b="0" i="0" sz="2000" u="none" cap="none" strike="noStrike">
                <a:solidFill>
                  <a:schemeClr val="dk1"/>
                </a:solidFill>
                <a:latin typeface="PT Sans"/>
                <a:ea typeface="PT Sans"/>
                <a:cs typeface="PT Sans"/>
                <a:sym typeface="PT Sans"/>
              </a:defRPr>
            </a:lvl4pPr>
            <a:lvl5pPr indent="0" lvl="4" marL="1828800" marR="0" rtl="0" algn="ctr">
              <a:spcBef>
                <a:spcPts val="400"/>
              </a:spcBef>
              <a:spcAft>
                <a:spcPts val="0"/>
              </a:spcAft>
              <a:buClr>
                <a:schemeClr val="dk1"/>
              </a:buClr>
              <a:buSzPts val="2000"/>
              <a:buFont typeface="Arial"/>
              <a:buNone/>
              <a:defRPr b="0" i="0" sz="2000" u="none" cap="none" strike="noStrike">
                <a:solidFill>
                  <a:schemeClr val="dk1"/>
                </a:solidFill>
                <a:latin typeface="PT Sans"/>
                <a:ea typeface="PT Sans"/>
                <a:cs typeface="PT Sans"/>
                <a:sym typeface="PT Sans"/>
              </a:defRPr>
            </a:lvl5pPr>
            <a:lvl6pPr indent="0" lvl="5" marL="2286000" marR="0" rtl="0" algn="ctr">
              <a:spcBef>
                <a:spcPts val="400"/>
              </a:spcBef>
              <a:spcAft>
                <a:spcPts val="0"/>
              </a:spcAft>
              <a:buClr>
                <a:schemeClr val="dk1"/>
              </a:buClr>
              <a:buSzPts val="2000"/>
              <a:buFont typeface="Arial"/>
              <a:buNone/>
              <a:defRPr b="0" i="0" sz="2000" u="none" cap="none" strike="noStrike">
                <a:solidFill>
                  <a:schemeClr val="dk1"/>
                </a:solidFill>
                <a:latin typeface="PT Sans"/>
                <a:ea typeface="PT Sans"/>
                <a:cs typeface="PT Sans"/>
                <a:sym typeface="PT Sans"/>
              </a:defRPr>
            </a:lvl6pPr>
            <a:lvl7pPr indent="0" lvl="6" marL="2743200" marR="0" rtl="0" algn="ctr">
              <a:spcBef>
                <a:spcPts val="400"/>
              </a:spcBef>
              <a:spcAft>
                <a:spcPts val="0"/>
              </a:spcAft>
              <a:buClr>
                <a:schemeClr val="dk1"/>
              </a:buClr>
              <a:buSzPts val="2000"/>
              <a:buFont typeface="Arial"/>
              <a:buNone/>
              <a:defRPr b="0" i="0" sz="2000" u="none" cap="none" strike="noStrike">
                <a:solidFill>
                  <a:schemeClr val="dk1"/>
                </a:solidFill>
                <a:latin typeface="PT Sans"/>
                <a:ea typeface="PT Sans"/>
                <a:cs typeface="PT Sans"/>
                <a:sym typeface="PT Sans"/>
              </a:defRPr>
            </a:lvl7pPr>
            <a:lvl8pPr indent="0" lvl="7" marL="3200400" marR="0" rtl="0" algn="ctr">
              <a:spcBef>
                <a:spcPts val="400"/>
              </a:spcBef>
              <a:spcAft>
                <a:spcPts val="0"/>
              </a:spcAft>
              <a:buClr>
                <a:schemeClr val="dk1"/>
              </a:buClr>
              <a:buSzPts val="2000"/>
              <a:buFont typeface="Arial"/>
              <a:buNone/>
              <a:defRPr b="0" i="0" sz="2000" u="none" cap="none" strike="noStrike">
                <a:solidFill>
                  <a:schemeClr val="dk1"/>
                </a:solidFill>
                <a:latin typeface="PT Sans"/>
                <a:ea typeface="PT Sans"/>
                <a:cs typeface="PT Sans"/>
                <a:sym typeface="PT Sans"/>
              </a:defRPr>
            </a:lvl8pPr>
            <a:lvl9pPr indent="0" lvl="8" marL="3657600" marR="0" rtl="0" algn="ctr">
              <a:spcBef>
                <a:spcPts val="400"/>
              </a:spcBef>
              <a:spcAft>
                <a:spcPts val="0"/>
              </a:spcAft>
              <a:buClr>
                <a:schemeClr val="dk1"/>
              </a:buClr>
              <a:buSzPts val="2000"/>
              <a:buFont typeface="Arial"/>
              <a:buNone/>
              <a:defRPr b="0" i="0" sz="2000" u="none" cap="none" strike="noStrike">
                <a:solidFill>
                  <a:schemeClr val="dk1"/>
                </a:solidFill>
                <a:latin typeface="PT Sans"/>
                <a:ea typeface="PT Sans"/>
                <a:cs typeface="PT Sans"/>
                <a:sym typeface="PT Sans"/>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5" name="Shape 185"/>
        <p:cNvGrpSpPr/>
        <p:nvPr/>
      </p:nvGrpSpPr>
      <p:grpSpPr>
        <a:xfrm>
          <a:off x="0" y="0"/>
          <a:ext cx="0" cy="0"/>
          <a:chOff x="0" y="0"/>
          <a:chExt cx="0" cy="0"/>
        </a:xfrm>
      </p:grpSpPr>
      <p:sp>
        <p:nvSpPr>
          <p:cNvPr id="186" name="Google Shape;186;p37"/>
          <p:cNvSpPr txBox="1"/>
          <p:nvPr>
            <p:ph type="title"/>
          </p:nvPr>
        </p:nvSpPr>
        <p:spPr>
          <a:xfrm rot="5400000">
            <a:off x="5094288" y="1970088"/>
            <a:ext cx="5383212" cy="210661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9pPr>
          </a:lstStyle>
          <a:p/>
        </p:txBody>
      </p:sp>
      <p:sp>
        <p:nvSpPr>
          <p:cNvPr id="187" name="Google Shape;187;p37"/>
          <p:cNvSpPr txBox="1"/>
          <p:nvPr>
            <p:ph idx="1" type="body"/>
          </p:nvPr>
        </p:nvSpPr>
        <p:spPr>
          <a:xfrm rot="5400000">
            <a:off x="804070" y="-61118"/>
            <a:ext cx="5383212" cy="6169025"/>
          </a:xfrm>
          <a:prstGeom prst="rect">
            <a:avLst/>
          </a:prstGeom>
          <a:noFill/>
          <a:ln>
            <a:noFill/>
          </a:ln>
        </p:spPr>
        <p:txBody>
          <a:bodyPr anchorCtr="0" anchor="t" bIns="91425" lIns="91425" spcFirstLastPara="1" rIns="91425" wrap="square" tIns="91425">
            <a:noAutofit/>
          </a:bodyPr>
          <a:lstStyle>
            <a:lvl1pPr indent="-368300" lvl="0" marL="457200" marR="0" rtl="0" algn="l">
              <a:spcBef>
                <a:spcPts val="440"/>
              </a:spcBef>
              <a:spcAft>
                <a:spcPts val="0"/>
              </a:spcAft>
              <a:buClr>
                <a:srgbClr val="4E84C4"/>
              </a:buClr>
              <a:buSzPts val="2200"/>
              <a:buFont typeface="Noto Sans Symbols"/>
              <a:buChar char="▪"/>
              <a:defRPr b="0" i="0" sz="2200" u="none" cap="none" strike="noStrike">
                <a:solidFill>
                  <a:schemeClr val="dk1"/>
                </a:solidFill>
                <a:latin typeface="PT Sans"/>
                <a:ea typeface="PT Sans"/>
                <a:cs typeface="PT Sans"/>
                <a:sym typeface="PT Sans"/>
              </a:defRPr>
            </a:lvl1pPr>
            <a:lvl2pPr indent="-355600" lvl="1" marL="914400" marR="0" rtl="0" algn="l">
              <a:spcBef>
                <a:spcPts val="400"/>
              </a:spcBef>
              <a:spcAft>
                <a:spcPts val="0"/>
              </a:spcAft>
              <a:buClr>
                <a:srgbClr val="4E84C4"/>
              </a:buClr>
              <a:buSzPts val="2000"/>
              <a:buFont typeface="PT Sans"/>
              <a:buChar char="–"/>
              <a:defRPr b="0" i="0" sz="2000" u="none" cap="none" strike="noStrike">
                <a:solidFill>
                  <a:schemeClr val="dk1"/>
                </a:solidFill>
                <a:latin typeface="PT Sans"/>
                <a:ea typeface="PT Sans"/>
                <a:cs typeface="PT Sans"/>
                <a:sym typeface="PT Sans"/>
              </a:defRPr>
            </a:lvl2pPr>
            <a:lvl3pPr indent="-342900" lvl="2" marL="1371600" marR="0" rtl="0" algn="l">
              <a:spcBef>
                <a:spcPts val="360"/>
              </a:spcBef>
              <a:spcAft>
                <a:spcPts val="0"/>
              </a:spcAft>
              <a:buClr>
                <a:srgbClr val="4E84C4"/>
              </a:buClr>
              <a:buSzPts val="1800"/>
              <a:buFont typeface="Courier New"/>
              <a:buChar char="o"/>
              <a:defRPr b="0" i="0" sz="1800" u="none" cap="none" strike="noStrike">
                <a:solidFill>
                  <a:schemeClr val="dk1"/>
                </a:solidFill>
                <a:latin typeface="PT Sans"/>
                <a:ea typeface="PT Sans"/>
                <a:cs typeface="PT Sans"/>
                <a:sym typeface="PT Sans"/>
              </a:defRPr>
            </a:lvl3pPr>
            <a:lvl4pPr indent="-355600" lvl="3" marL="1828800" marR="0" rtl="0" algn="l">
              <a:spcBef>
                <a:spcPts val="400"/>
              </a:spcBef>
              <a:spcAft>
                <a:spcPts val="0"/>
              </a:spcAft>
              <a:buClr>
                <a:srgbClr val="4E84C4"/>
              </a:buClr>
              <a:buSzPts val="2000"/>
              <a:buFont typeface="Arial"/>
              <a:buChar char="•"/>
              <a:defRPr b="0" i="0" sz="2000" u="none" cap="none" strike="noStrike">
                <a:solidFill>
                  <a:schemeClr val="dk1"/>
                </a:solidFill>
                <a:latin typeface="PT Sans"/>
                <a:ea typeface="PT Sans"/>
                <a:cs typeface="PT Sans"/>
                <a:sym typeface="PT Sans"/>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52" name="Shape 52"/>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8" name="Shape 188"/>
        <p:cNvGrpSpPr/>
        <p:nvPr/>
      </p:nvGrpSpPr>
      <p:grpSpPr>
        <a:xfrm>
          <a:off x="0" y="0"/>
          <a:ext cx="0" cy="0"/>
          <a:chOff x="0" y="0"/>
          <a:chExt cx="0" cy="0"/>
        </a:xfrm>
      </p:grpSpPr>
      <p:sp>
        <p:nvSpPr>
          <p:cNvPr id="189" name="Google Shape;189;p38"/>
          <p:cNvSpPr txBox="1"/>
          <p:nvPr>
            <p:ph type="title"/>
          </p:nvPr>
        </p:nvSpPr>
        <p:spPr>
          <a:xfrm>
            <a:off x="1295400" y="331787"/>
            <a:ext cx="7543800" cy="48736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9pPr>
          </a:lstStyle>
          <a:p/>
        </p:txBody>
      </p:sp>
      <p:sp>
        <p:nvSpPr>
          <p:cNvPr id="190" name="Google Shape;190;p38"/>
          <p:cNvSpPr txBox="1"/>
          <p:nvPr>
            <p:ph idx="1" type="body"/>
          </p:nvPr>
        </p:nvSpPr>
        <p:spPr>
          <a:xfrm rot="5400000">
            <a:off x="2362200" y="-762001"/>
            <a:ext cx="4525962" cy="8428037"/>
          </a:xfrm>
          <a:prstGeom prst="rect">
            <a:avLst/>
          </a:prstGeom>
          <a:noFill/>
          <a:ln>
            <a:noFill/>
          </a:ln>
        </p:spPr>
        <p:txBody>
          <a:bodyPr anchorCtr="0" anchor="t" bIns="91425" lIns="91425" spcFirstLastPara="1" rIns="91425" wrap="square" tIns="91425">
            <a:noAutofit/>
          </a:bodyPr>
          <a:lstStyle>
            <a:lvl1pPr indent="-368300" lvl="0" marL="457200" marR="0" rtl="0" algn="l">
              <a:spcBef>
                <a:spcPts val="440"/>
              </a:spcBef>
              <a:spcAft>
                <a:spcPts val="0"/>
              </a:spcAft>
              <a:buClr>
                <a:srgbClr val="4E84C4"/>
              </a:buClr>
              <a:buSzPts val="2200"/>
              <a:buFont typeface="Noto Sans Symbols"/>
              <a:buChar char="▪"/>
              <a:defRPr b="0" i="0" sz="2200" u="none" cap="none" strike="noStrike">
                <a:solidFill>
                  <a:schemeClr val="dk1"/>
                </a:solidFill>
                <a:latin typeface="PT Sans"/>
                <a:ea typeface="PT Sans"/>
                <a:cs typeface="PT Sans"/>
                <a:sym typeface="PT Sans"/>
              </a:defRPr>
            </a:lvl1pPr>
            <a:lvl2pPr indent="-355600" lvl="1" marL="914400" marR="0" rtl="0" algn="l">
              <a:spcBef>
                <a:spcPts val="400"/>
              </a:spcBef>
              <a:spcAft>
                <a:spcPts val="0"/>
              </a:spcAft>
              <a:buClr>
                <a:srgbClr val="4E84C4"/>
              </a:buClr>
              <a:buSzPts val="2000"/>
              <a:buFont typeface="PT Sans"/>
              <a:buChar char="–"/>
              <a:defRPr b="0" i="0" sz="2000" u="none" cap="none" strike="noStrike">
                <a:solidFill>
                  <a:schemeClr val="dk1"/>
                </a:solidFill>
                <a:latin typeface="PT Sans"/>
                <a:ea typeface="PT Sans"/>
                <a:cs typeface="PT Sans"/>
                <a:sym typeface="PT Sans"/>
              </a:defRPr>
            </a:lvl2pPr>
            <a:lvl3pPr indent="-342900" lvl="2" marL="1371600" marR="0" rtl="0" algn="l">
              <a:spcBef>
                <a:spcPts val="360"/>
              </a:spcBef>
              <a:spcAft>
                <a:spcPts val="0"/>
              </a:spcAft>
              <a:buClr>
                <a:srgbClr val="4E84C4"/>
              </a:buClr>
              <a:buSzPts val="1800"/>
              <a:buFont typeface="Courier New"/>
              <a:buChar char="o"/>
              <a:defRPr b="0" i="0" sz="1800" u="none" cap="none" strike="noStrike">
                <a:solidFill>
                  <a:schemeClr val="dk1"/>
                </a:solidFill>
                <a:latin typeface="PT Sans"/>
                <a:ea typeface="PT Sans"/>
                <a:cs typeface="PT Sans"/>
                <a:sym typeface="PT Sans"/>
              </a:defRPr>
            </a:lvl3pPr>
            <a:lvl4pPr indent="-355600" lvl="3" marL="1828800" marR="0" rtl="0" algn="l">
              <a:spcBef>
                <a:spcPts val="400"/>
              </a:spcBef>
              <a:spcAft>
                <a:spcPts val="0"/>
              </a:spcAft>
              <a:buClr>
                <a:srgbClr val="4E84C4"/>
              </a:buClr>
              <a:buSzPts val="2000"/>
              <a:buFont typeface="Arial"/>
              <a:buChar char="•"/>
              <a:defRPr b="0" i="0" sz="2000" u="none" cap="none" strike="noStrike">
                <a:solidFill>
                  <a:schemeClr val="dk1"/>
                </a:solidFill>
                <a:latin typeface="PT Sans"/>
                <a:ea typeface="PT Sans"/>
                <a:cs typeface="PT Sans"/>
                <a:sym typeface="PT Sans"/>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91" name="Shape 191"/>
        <p:cNvGrpSpPr/>
        <p:nvPr/>
      </p:nvGrpSpPr>
      <p:grpSpPr>
        <a:xfrm>
          <a:off x="0" y="0"/>
          <a:ext cx="0" cy="0"/>
          <a:chOff x="0" y="0"/>
          <a:chExt cx="0" cy="0"/>
        </a:xfrm>
      </p:grpSpPr>
      <p:sp>
        <p:nvSpPr>
          <p:cNvPr id="192" name="Google Shape;192;p39"/>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9pPr>
          </a:lstStyle>
          <a:p/>
        </p:txBody>
      </p:sp>
      <p:sp>
        <p:nvSpPr>
          <p:cNvPr id="193" name="Google Shape;193;p39"/>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rgbClr val="4E84C4"/>
              </a:buClr>
              <a:buSzPts val="1400"/>
              <a:buFont typeface="Noto Sans Symbols"/>
              <a:buNone/>
              <a:defRPr b="0" i="0" sz="3200" u="none" cap="none" strike="noStrike">
                <a:solidFill>
                  <a:schemeClr val="dk1"/>
                </a:solidFill>
                <a:latin typeface="PT Sans"/>
                <a:ea typeface="PT Sans"/>
                <a:cs typeface="PT Sans"/>
                <a:sym typeface="PT Sans"/>
              </a:defRPr>
            </a:lvl1pPr>
            <a:lvl2pPr indent="0" lvl="1" marL="457200" marR="0" rtl="0" algn="l">
              <a:spcBef>
                <a:spcPts val="560"/>
              </a:spcBef>
              <a:spcAft>
                <a:spcPts val="0"/>
              </a:spcAft>
              <a:buClr>
                <a:srgbClr val="4E84C4"/>
              </a:buClr>
              <a:buSzPts val="1400"/>
              <a:buFont typeface="PT Sans"/>
              <a:buNone/>
              <a:defRPr b="0" i="0" sz="2800" u="none" cap="none" strike="noStrike">
                <a:solidFill>
                  <a:schemeClr val="dk1"/>
                </a:solidFill>
                <a:latin typeface="PT Sans"/>
                <a:ea typeface="PT Sans"/>
                <a:cs typeface="PT Sans"/>
                <a:sym typeface="PT Sans"/>
              </a:defRPr>
            </a:lvl2pPr>
            <a:lvl3pPr indent="0" lvl="2" marL="914400" marR="0" rtl="0" algn="l">
              <a:spcBef>
                <a:spcPts val="480"/>
              </a:spcBef>
              <a:spcAft>
                <a:spcPts val="0"/>
              </a:spcAft>
              <a:buClr>
                <a:srgbClr val="4E84C4"/>
              </a:buClr>
              <a:buSzPts val="1400"/>
              <a:buFont typeface="Courier New"/>
              <a:buNone/>
              <a:defRPr b="0" i="0" sz="2400" u="none" cap="none" strike="noStrike">
                <a:solidFill>
                  <a:schemeClr val="dk1"/>
                </a:solidFill>
                <a:latin typeface="PT Sans"/>
                <a:ea typeface="PT Sans"/>
                <a:cs typeface="PT Sans"/>
                <a:sym typeface="PT Sans"/>
              </a:defRPr>
            </a:lvl3pPr>
            <a:lvl4pPr indent="0" lvl="3" marL="1371600" marR="0" rtl="0" algn="l">
              <a:spcBef>
                <a:spcPts val="400"/>
              </a:spcBef>
              <a:spcAft>
                <a:spcPts val="0"/>
              </a:spcAft>
              <a:buClr>
                <a:srgbClr val="4E84C4"/>
              </a:buClr>
              <a:buSzPts val="1400"/>
              <a:buFont typeface="Arial"/>
              <a:buNone/>
              <a:defRPr b="0" i="0" sz="2000" u="none" cap="none" strike="noStrike">
                <a:solidFill>
                  <a:schemeClr val="dk1"/>
                </a:solidFill>
                <a:latin typeface="PT Sans"/>
                <a:ea typeface="PT Sans"/>
                <a:cs typeface="PT Sans"/>
                <a:sym typeface="PT Sans"/>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PT Sans"/>
                <a:ea typeface="PT Sans"/>
                <a:cs typeface="PT Sans"/>
                <a:sym typeface="PT Sans"/>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PT Sans"/>
                <a:ea typeface="PT Sans"/>
                <a:cs typeface="PT Sans"/>
                <a:sym typeface="PT Sans"/>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PT Sans"/>
                <a:ea typeface="PT Sans"/>
                <a:cs typeface="PT Sans"/>
                <a:sym typeface="PT Sans"/>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PT Sans"/>
                <a:ea typeface="PT Sans"/>
                <a:cs typeface="PT Sans"/>
                <a:sym typeface="PT Sans"/>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PT Sans"/>
                <a:ea typeface="PT Sans"/>
                <a:cs typeface="PT Sans"/>
                <a:sym typeface="PT Sans"/>
              </a:defRPr>
            </a:lvl9pPr>
          </a:lstStyle>
          <a:p/>
        </p:txBody>
      </p:sp>
      <p:sp>
        <p:nvSpPr>
          <p:cNvPr id="194" name="Google Shape;194;p39"/>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rgbClr val="4E84C4"/>
              </a:buClr>
              <a:buSzPts val="2200"/>
              <a:buFont typeface="Noto Sans Symbols"/>
              <a:buNone/>
              <a:defRPr b="0" i="0" sz="1400" u="none" cap="none" strike="noStrike">
                <a:solidFill>
                  <a:schemeClr val="dk1"/>
                </a:solidFill>
                <a:latin typeface="PT Sans"/>
                <a:ea typeface="PT Sans"/>
                <a:cs typeface="PT Sans"/>
                <a:sym typeface="PT Sans"/>
              </a:defRPr>
            </a:lvl1pPr>
            <a:lvl2pPr indent="-228600" lvl="1" marL="914400" marR="0" rtl="0" algn="l">
              <a:spcBef>
                <a:spcPts val="240"/>
              </a:spcBef>
              <a:spcAft>
                <a:spcPts val="0"/>
              </a:spcAft>
              <a:buClr>
                <a:srgbClr val="4E84C4"/>
              </a:buClr>
              <a:buSzPts val="2000"/>
              <a:buFont typeface="PT Sans"/>
              <a:buNone/>
              <a:defRPr b="0" i="0" sz="1200" u="none" cap="none" strike="noStrike">
                <a:solidFill>
                  <a:schemeClr val="dk1"/>
                </a:solidFill>
                <a:latin typeface="PT Sans"/>
                <a:ea typeface="PT Sans"/>
                <a:cs typeface="PT Sans"/>
                <a:sym typeface="PT Sans"/>
              </a:defRPr>
            </a:lvl2pPr>
            <a:lvl3pPr indent="-228600" lvl="2" marL="1371600" marR="0" rtl="0" algn="l">
              <a:spcBef>
                <a:spcPts val="200"/>
              </a:spcBef>
              <a:spcAft>
                <a:spcPts val="0"/>
              </a:spcAft>
              <a:buClr>
                <a:srgbClr val="4E84C4"/>
              </a:buClr>
              <a:buSzPts val="1800"/>
              <a:buFont typeface="Courier New"/>
              <a:buNone/>
              <a:defRPr b="0" i="0" sz="1000" u="none" cap="none" strike="noStrike">
                <a:solidFill>
                  <a:schemeClr val="dk1"/>
                </a:solidFill>
                <a:latin typeface="PT Sans"/>
                <a:ea typeface="PT Sans"/>
                <a:cs typeface="PT Sans"/>
                <a:sym typeface="PT Sans"/>
              </a:defRPr>
            </a:lvl3pPr>
            <a:lvl4pPr indent="-228600" lvl="3" marL="1828800" marR="0" rtl="0" algn="l">
              <a:spcBef>
                <a:spcPts val="180"/>
              </a:spcBef>
              <a:spcAft>
                <a:spcPts val="0"/>
              </a:spcAft>
              <a:buClr>
                <a:srgbClr val="4E84C4"/>
              </a:buClr>
              <a:buSzPts val="2000"/>
              <a:buFont typeface="Arial"/>
              <a:buNone/>
              <a:defRPr b="0" i="0" sz="900" u="none" cap="none" strike="noStrike">
                <a:solidFill>
                  <a:schemeClr val="dk1"/>
                </a:solidFill>
                <a:latin typeface="PT Sans"/>
                <a:ea typeface="PT Sans"/>
                <a:cs typeface="PT Sans"/>
                <a:sym typeface="PT Sans"/>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PT Sans"/>
                <a:ea typeface="PT Sans"/>
                <a:cs typeface="PT Sans"/>
                <a:sym typeface="PT Sans"/>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PT Sans"/>
                <a:ea typeface="PT Sans"/>
                <a:cs typeface="PT Sans"/>
                <a:sym typeface="PT Sans"/>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PT Sans"/>
                <a:ea typeface="PT Sans"/>
                <a:cs typeface="PT Sans"/>
                <a:sym typeface="PT Sans"/>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PT Sans"/>
                <a:ea typeface="PT Sans"/>
                <a:cs typeface="PT Sans"/>
                <a:sym typeface="PT Sans"/>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PT Sans"/>
                <a:ea typeface="PT Sans"/>
                <a:cs typeface="PT Sans"/>
                <a:sym typeface="PT Sans"/>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95" name="Shape 195"/>
        <p:cNvGrpSpPr/>
        <p:nvPr/>
      </p:nvGrpSpPr>
      <p:grpSpPr>
        <a:xfrm>
          <a:off x="0" y="0"/>
          <a:ext cx="0" cy="0"/>
          <a:chOff x="0" y="0"/>
          <a:chExt cx="0" cy="0"/>
        </a:xfrm>
      </p:grpSpPr>
      <p:sp>
        <p:nvSpPr>
          <p:cNvPr id="196" name="Google Shape;196;p40"/>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9pPr>
          </a:lstStyle>
          <a:p/>
        </p:txBody>
      </p:sp>
      <p:sp>
        <p:nvSpPr>
          <p:cNvPr id="197" name="Google Shape;197;p40"/>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4E84C4"/>
              </a:buClr>
              <a:buSzPts val="3200"/>
              <a:buFont typeface="Noto Sans Symbols"/>
              <a:buChar char="▪"/>
              <a:defRPr b="0" i="0" sz="3200" u="none" cap="none" strike="noStrike">
                <a:solidFill>
                  <a:schemeClr val="dk1"/>
                </a:solidFill>
                <a:latin typeface="PT Sans"/>
                <a:ea typeface="PT Sans"/>
                <a:cs typeface="PT Sans"/>
                <a:sym typeface="PT Sans"/>
              </a:defRPr>
            </a:lvl1pPr>
            <a:lvl2pPr indent="-406400" lvl="1" marL="914400" marR="0" rtl="0" algn="l">
              <a:spcBef>
                <a:spcPts val="560"/>
              </a:spcBef>
              <a:spcAft>
                <a:spcPts val="0"/>
              </a:spcAft>
              <a:buClr>
                <a:srgbClr val="4E84C4"/>
              </a:buClr>
              <a:buSzPts val="2800"/>
              <a:buFont typeface="PT Sans"/>
              <a:buChar char="–"/>
              <a:defRPr b="0" i="0" sz="2800" u="none" cap="none" strike="noStrike">
                <a:solidFill>
                  <a:schemeClr val="dk1"/>
                </a:solidFill>
                <a:latin typeface="PT Sans"/>
                <a:ea typeface="PT Sans"/>
                <a:cs typeface="PT Sans"/>
                <a:sym typeface="PT Sans"/>
              </a:defRPr>
            </a:lvl2pPr>
            <a:lvl3pPr indent="-381000" lvl="2" marL="1371600" marR="0" rtl="0" algn="l">
              <a:spcBef>
                <a:spcPts val="480"/>
              </a:spcBef>
              <a:spcAft>
                <a:spcPts val="0"/>
              </a:spcAft>
              <a:buClr>
                <a:srgbClr val="4E84C4"/>
              </a:buClr>
              <a:buSzPts val="2400"/>
              <a:buFont typeface="Courier New"/>
              <a:buChar char="o"/>
              <a:defRPr b="0" i="0" sz="2400" u="none" cap="none" strike="noStrike">
                <a:solidFill>
                  <a:schemeClr val="dk1"/>
                </a:solidFill>
                <a:latin typeface="PT Sans"/>
                <a:ea typeface="PT Sans"/>
                <a:cs typeface="PT Sans"/>
                <a:sym typeface="PT Sans"/>
              </a:defRPr>
            </a:lvl3pPr>
            <a:lvl4pPr indent="-355600" lvl="3" marL="1828800" marR="0" rtl="0" algn="l">
              <a:spcBef>
                <a:spcPts val="400"/>
              </a:spcBef>
              <a:spcAft>
                <a:spcPts val="0"/>
              </a:spcAft>
              <a:buClr>
                <a:srgbClr val="4E84C4"/>
              </a:buClr>
              <a:buSzPts val="2000"/>
              <a:buFont typeface="Arial"/>
              <a:buChar char="•"/>
              <a:defRPr b="0" i="0" sz="2000" u="none" cap="none" strike="noStrike">
                <a:solidFill>
                  <a:schemeClr val="dk1"/>
                </a:solidFill>
                <a:latin typeface="PT Sans"/>
                <a:ea typeface="PT Sans"/>
                <a:cs typeface="PT Sans"/>
                <a:sym typeface="PT Sans"/>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9pPr>
          </a:lstStyle>
          <a:p/>
        </p:txBody>
      </p:sp>
      <p:sp>
        <p:nvSpPr>
          <p:cNvPr id="198" name="Google Shape;198;p40"/>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rgbClr val="4E84C4"/>
              </a:buClr>
              <a:buSzPts val="2200"/>
              <a:buFont typeface="Noto Sans Symbols"/>
              <a:buNone/>
              <a:defRPr b="0" i="0" sz="1400" u="none" cap="none" strike="noStrike">
                <a:solidFill>
                  <a:schemeClr val="dk1"/>
                </a:solidFill>
                <a:latin typeface="PT Sans"/>
                <a:ea typeface="PT Sans"/>
                <a:cs typeface="PT Sans"/>
                <a:sym typeface="PT Sans"/>
              </a:defRPr>
            </a:lvl1pPr>
            <a:lvl2pPr indent="-228600" lvl="1" marL="914400" marR="0" rtl="0" algn="l">
              <a:spcBef>
                <a:spcPts val="240"/>
              </a:spcBef>
              <a:spcAft>
                <a:spcPts val="0"/>
              </a:spcAft>
              <a:buClr>
                <a:srgbClr val="4E84C4"/>
              </a:buClr>
              <a:buSzPts val="2000"/>
              <a:buFont typeface="PT Sans"/>
              <a:buNone/>
              <a:defRPr b="0" i="0" sz="1200" u="none" cap="none" strike="noStrike">
                <a:solidFill>
                  <a:schemeClr val="dk1"/>
                </a:solidFill>
                <a:latin typeface="PT Sans"/>
                <a:ea typeface="PT Sans"/>
                <a:cs typeface="PT Sans"/>
                <a:sym typeface="PT Sans"/>
              </a:defRPr>
            </a:lvl2pPr>
            <a:lvl3pPr indent="-228600" lvl="2" marL="1371600" marR="0" rtl="0" algn="l">
              <a:spcBef>
                <a:spcPts val="200"/>
              </a:spcBef>
              <a:spcAft>
                <a:spcPts val="0"/>
              </a:spcAft>
              <a:buClr>
                <a:srgbClr val="4E84C4"/>
              </a:buClr>
              <a:buSzPts val="1800"/>
              <a:buFont typeface="Courier New"/>
              <a:buNone/>
              <a:defRPr b="0" i="0" sz="1000" u="none" cap="none" strike="noStrike">
                <a:solidFill>
                  <a:schemeClr val="dk1"/>
                </a:solidFill>
                <a:latin typeface="PT Sans"/>
                <a:ea typeface="PT Sans"/>
                <a:cs typeface="PT Sans"/>
                <a:sym typeface="PT Sans"/>
              </a:defRPr>
            </a:lvl3pPr>
            <a:lvl4pPr indent="-228600" lvl="3" marL="1828800" marR="0" rtl="0" algn="l">
              <a:spcBef>
                <a:spcPts val="180"/>
              </a:spcBef>
              <a:spcAft>
                <a:spcPts val="0"/>
              </a:spcAft>
              <a:buClr>
                <a:srgbClr val="4E84C4"/>
              </a:buClr>
              <a:buSzPts val="2000"/>
              <a:buFont typeface="Arial"/>
              <a:buNone/>
              <a:defRPr b="0" i="0" sz="900" u="none" cap="none" strike="noStrike">
                <a:solidFill>
                  <a:schemeClr val="dk1"/>
                </a:solidFill>
                <a:latin typeface="PT Sans"/>
                <a:ea typeface="PT Sans"/>
                <a:cs typeface="PT Sans"/>
                <a:sym typeface="PT Sans"/>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PT Sans"/>
                <a:ea typeface="PT Sans"/>
                <a:cs typeface="PT Sans"/>
                <a:sym typeface="PT Sans"/>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PT Sans"/>
                <a:ea typeface="PT Sans"/>
                <a:cs typeface="PT Sans"/>
                <a:sym typeface="PT Sans"/>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PT Sans"/>
                <a:ea typeface="PT Sans"/>
                <a:cs typeface="PT Sans"/>
                <a:sym typeface="PT Sans"/>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PT Sans"/>
                <a:ea typeface="PT Sans"/>
                <a:cs typeface="PT Sans"/>
                <a:sym typeface="PT Sans"/>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PT Sans"/>
                <a:ea typeface="PT Sans"/>
                <a:cs typeface="PT Sans"/>
                <a:sym typeface="PT Sans"/>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9" name="Shape 199"/>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0" name="Shape 200"/>
        <p:cNvGrpSpPr/>
        <p:nvPr/>
      </p:nvGrpSpPr>
      <p:grpSpPr>
        <a:xfrm>
          <a:off x="0" y="0"/>
          <a:ext cx="0" cy="0"/>
          <a:chOff x="0" y="0"/>
          <a:chExt cx="0" cy="0"/>
        </a:xfrm>
      </p:grpSpPr>
      <p:sp>
        <p:nvSpPr>
          <p:cNvPr id="201" name="Google Shape;201;p42"/>
          <p:cNvSpPr txBox="1"/>
          <p:nvPr>
            <p:ph type="title"/>
          </p:nvPr>
        </p:nvSpPr>
        <p:spPr>
          <a:xfrm>
            <a:off x="1295400" y="331787"/>
            <a:ext cx="7543800" cy="48736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02" name="Shape 202"/>
        <p:cNvGrpSpPr/>
        <p:nvPr/>
      </p:nvGrpSpPr>
      <p:grpSpPr>
        <a:xfrm>
          <a:off x="0" y="0"/>
          <a:ext cx="0" cy="0"/>
          <a:chOff x="0" y="0"/>
          <a:chExt cx="0" cy="0"/>
        </a:xfrm>
      </p:grpSpPr>
      <p:sp>
        <p:nvSpPr>
          <p:cNvPr id="203" name="Google Shape;203;p4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9pPr>
          </a:lstStyle>
          <a:p/>
        </p:txBody>
      </p:sp>
      <p:sp>
        <p:nvSpPr>
          <p:cNvPr id="204" name="Google Shape;204;p43"/>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rgbClr val="4E84C4"/>
              </a:buClr>
              <a:buSzPts val="2200"/>
              <a:buFont typeface="Noto Sans Symbols"/>
              <a:buNone/>
              <a:defRPr b="1" i="0" sz="2400" u="none" cap="none" strike="noStrike">
                <a:solidFill>
                  <a:schemeClr val="dk1"/>
                </a:solidFill>
                <a:latin typeface="PT Sans"/>
                <a:ea typeface="PT Sans"/>
                <a:cs typeface="PT Sans"/>
                <a:sym typeface="PT Sans"/>
              </a:defRPr>
            </a:lvl1pPr>
            <a:lvl2pPr indent="-228600" lvl="1" marL="914400" marR="0" rtl="0" algn="l">
              <a:spcBef>
                <a:spcPts val="400"/>
              </a:spcBef>
              <a:spcAft>
                <a:spcPts val="0"/>
              </a:spcAft>
              <a:buClr>
                <a:srgbClr val="4E84C4"/>
              </a:buClr>
              <a:buSzPts val="2000"/>
              <a:buFont typeface="PT Sans"/>
              <a:buNone/>
              <a:defRPr b="1" i="0" sz="2000" u="none" cap="none" strike="noStrike">
                <a:solidFill>
                  <a:schemeClr val="dk1"/>
                </a:solidFill>
                <a:latin typeface="PT Sans"/>
                <a:ea typeface="PT Sans"/>
                <a:cs typeface="PT Sans"/>
                <a:sym typeface="PT Sans"/>
              </a:defRPr>
            </a:lvl2pPr>
            <a:lvl3pPr indent="-228600" lvl="2" marL="1371600" marR="0" rtl="0" algn="l">
              <a:spcBef>
                <a:spcPts val="360"/>
              </a:spcBef>
              <a:spcAft>
                <a:spcPts val="0"/>
              </a:spcAft>
              <a:buClr>
                <a:srgbClr val="4E84C4"/>
              </a:buClr>
              <a:buSzPts val="1800"/>
              <a:buFont typeface="Courier New"/>
              <a:buNone/>
              <a:defRPr b="1" i="0" sz="1800" u="none" cap="none" strike="noStrike">
                <a:solidFill>
                  <a:schemeClr val="dk1"/>
                </a:solidFill>
                <a:latin typeface="PT Sans"/>
                <a:ea typeface="PT Sans"/>
                <a:cs typeface="PT Sans"/>
                <a:sym typeface="PT Sans"/>
              </a:defRPr>
            </a:lvl3pPr>
            <a:lvl4pPr indent="-228600" lvl="3" marL="1828800" marR="0" rtl="0" algn="l">
              <a:spcBef>
                <a:spcPts val="320"/>
              </a:spcBef>
              <a:spcAft>
                <a:spcPts val="0"/>
              </a:spcAft>
              <a:buClr>
                <a:srgbClr val="4E84C4"/>
              </a:buClr>
              <a:buSzPts val="2000"/>
              <a:buFont typeface="Arial"/>
              <a:buNone/>
              <a:defRPr b="1" i="0" sz="1600" u="none" cap="none" strike="noStrike">
                <a:solidFill>
                  <a:schemeClr val="dk1"/>
                </a:solidFill>
                <a:latin typeface="PT Sans"/>
                <a:ea typeface="PT Sans"/>
                <a:cs typeface="PT Sans"/>
                <a:sym typeface="PT Sans"/>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PT Sans"/>
                <a:ea typeface="PT Sans"/>
                <a:cs typeface="PT Sans"/>
                <a:sym typeface="PT Sans"/>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PT Sans"/>
                <a:ea typeface="PT Sans"/>
                <a:cs typeface="PT Sans"/>
                <a:sym typeface="PT Sans"/>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PT Sans"/>
                <a:ea typeface="PT Sans"/>
                <a:cs typeface="PT Sans"/>
                <a:sym typeface="PT Sans"/>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PT Sans"/>
                <a:ea typeface="PT Sans"/>
                <a:cs typeface="PT Sans"/>
                <a:sym typeface="PT Sans"/>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PT Sans"/>
                <a:ea typeface="PT Sans"/>
                <a:cs typeface="PT Sans"/>
                <a:sym typeface="PT Sans"/>
              </a:defRPr>
            </a:lvl9pPr>
          </a:lstStyle>
          <a:p/>
        </p:txBody>
      </p:sp>
      <p:sp>
        <p:nvSpPr>
          <p:cNvPr id="205" name="Google Shape;205;p43"/>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rgbClr val="4E84C4"/>
              </a:buClr>
              <a:buSzPts val="2400"/>
              <a:buFont typeface="Noto Sans Symbols"/>
              <a:buChar char="▪"/>
              <a:defRPr b="0" i="0" sz="2400" u="none" cap="none" strike="noStrike">
                <a:solidFill>
                  <a:schemeClr val="dk1"/>
                </a:solidFill>
                <a:latin typeface="PT Sans"/>
                <a:ea typeface="PT Sans"/>
                <a:cs typeface="PT Sans"/>
                <a:sym typeface="PT Sans"/>
              </a:defRPr>
            </a:lvl1pPr>
            <a:lvl2pPr indent="-355600" lvl="1" marL="914400" marR="0" rtl="0" algn="l">
              <a:spcBef>
                <a:spcPts val="400"/>
              </a:spcBef>
              <a:spcAft>
                <a:spcPts val="0"/>
              </a:spcAft>
              <a:buClr>
                <a:srgbClr val="4E84C4"/>
              </a:buClr>
              <a:buSzPts val="2000"/>
              <a:buFont typeface="PT Sans"/>
              <a:buChar char="–"/>
              <a:defRPr b="0" i="0" sz="2000" u="none" cap="none" strike="noStrike">
                <a:solidFill>
                  <a:schemeClr val="dk1"/>
                </a:solidFill>
                <a:latin typeface="PT Sans"/>
                <a:ea typeface="PT Sans"/>
                <a:cs typeface="PT Sans"/>
                <a:sym typeface="PT Sans"/>
              </a:defRPr>
            </a:lvl2pPr>
            <a:lvl3pPr indent="-342900" lvl="2" marL="1371600" marR="0" rtl="0" algn="l">
              <a:spcBef>
                <a:spcPts val="360"/>
              </a:spcBef>
              <a:spcAft>
                <a:spcPts val="0"/>
              </a:spcAft>
              <a:buClr>
                <a:srgbClr val="4E84C4"/>
              </a:buClr>
              <a:buSzPts val="1800"/>
              <a:buFont typeface="Courier New"/>
              <a:buChar char="o"/>
              <a:defRPr b="0" i="0" sz="1800" u="none" cap="none" strike="noStrike">
                <a:solidFill>
                  <a:schemeClr val="dk1"/>
                </a:solidFill>
                <a:latin typeface="PT Sans"/>
                <a:ea typeface="PT Sans"/>
                <a:cs typeface="PT Sans"/>
                <a:sym typeface="PT Sans"/>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PT Sans"/>
                <a:ea typeface="PT Sans"/>
                <a:cs typeface="PT Sans"/>
                <a:sym typeface="PT Sans"/>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PT Sans"/>
                <a:ea typeface="PT Sans"/>
                <a:cs typeface="PT Sans"/>
                <a:sym typeface="PT Sans"/>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PT Sans"/>
                <a:ea typeface="PT Sans"/>
                <a:cs typeface="PT Sans"/>
                <a:sym typeface="PT Sans"/>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PT Sans"/>
                <a:ea typeface="PT Sans"/>
                <a:cs typeface="PT Sans"/>
                <a:sym typeface="PT Sans"/>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PT Sans"/>
                <a:ea typeface="PT Sans"/>
                <a:cs typeface="PT Sans"/>
                <a:sym typeface="PT Sans"/>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PT Sans"/>
                <a:ea typeface="PT Sans"/>
                <a:cs typeface="PT Sans"/>
                <a:sym typeface="PT Sans"/>
              </a:defRPr>
            </a:lvl9pPr>
          </a:lstStyle>
          <a:p/>
        </p:txBody>
      </p:sp>
      <p:sp>
        <p:nvSpPr>
          <p:cNvPr id="206" name="Google Shape;206;p43"/>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rgbClr val="4E84C4"/>
              </a:buClr>
              <a:buSzPts val="2200"/>
              <a:buFont typeface="Noto Sans Symbols"/>
              <a:buNone/>
              <a:defRPr b="1" i="0" sz="2400" u="none" cap="none" strike="noStrike">
                <a:solidFill>
                  <a:schemeClr val="dk1"/>
                </a:solidFill>
                <a:latin typeface="PT Sans"/>
                <a:ea typeface="PT Sans"/>
                <a:cs typeface="PT Sans"/>
                <a:sym typeface="PT Sans"/>
              </a:defRPr>
            </a:lvl1pPr>
            <a:lvl2pPr indent="-228600" lvl="1" marL="914400" marR="0" rtl="0" algn="l">
              <a:spcBef>
                <a:spcPts val="400"/>
              </a:spcBef>
              <a:spcAft>
                <a:spcPts val="0"/>
              </a:spcAft>
              <a:buClr>
                <a:srgbClr val="4E84C4"/>
              </a:buClr>
              <a:buSzPts val="2000"/>
              <a:buFont typeface="PT Sans"/>
              <a:buNone/>
              <a:defRPr b="1" i="0" sz="2000" u="none" cap="none" strike="noStrike">
                <a:solidFill>
                  <a:schemeClr val="dk1"/>
                </a:solidFill>
                <a:latin typeface="PT Sans"/>
                <a:ea typeface="PT Sans"/>
                <a:cs typeface="PT Sans"/>
                <a:sym typeface="PT Sans"/>
              </a:defRPr>
            </a:lvl2pPr>
            <a:lvl3pPr indent="-228600" lvl="2" marL="1371600" marR="0" rtl="0" algn="l">
              <a:spcBef>
                <a:spcPts val="360"/>
              </a:spcBef>
              <a:spcAft>
                <a:spcPts val="0"/>
              </a:spcAft>
              <a:buClr>
                <a:srgbClr val="4E84C4"/>
              </a:buClr>
              <a:buSzPts val="1800"/>
              <a:buFont typeface="Courier New"/>
              <a:buNone/>
              <a:defRPr b="1" i="0" sz="1800" u="none" cap="none" strike="noStrike">
                <a:solidFill>
                  <a:schemeClr val="dk1"/>
                </a:solidFill>
                <a:latin typeface="PT Sans"/>
                <a:ea typeface="PT Sans"/>
                <a:cs typeface="PT Sans"/>
                <a:sym typeface="PT Sans"/>
              </a:defRPr>
            </a:lvl3pPr>
            <a:lvl4pPr indent="-228600" lvl="3" marL="1828800" marR="0" rtl="0" algn="l">
              <a:spcBef>
                <a:spcPts val="320"/>
              </a:spcBef>
              <a:spcAft>
                <a:spcPts val="0"/>
              </a:spcAft>
              <a:buClr>
                <a:srgbClr val="4E84C4"/>
              </a:buClr>
              <a:buSzPts val="2000"/>
              <a:buFont typeface="Arial"/>
              <a:buNone/>
              <a:defRPr b="1" i="0" sz="1600" u="none" cap="none" strike="noStrike">
                <a:solidFill>
                  <a:schemeClr val="dk1"/>
                </a:solidFill>
                <a:latin typeface="PT Sans"/>
                <a:ea typeface="PT Sans"/>
                <a:cs typeface="PT Sans"/>
                <a:sym typeface="PT Sans"/>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PT Sans"/>
                <a:ea typeface="PT Sans"/>
                <a:cs typeface="PT Sans"/>
                <a:sym typeface="PT Sans"/>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PT Sans"/>
                <a:ea typeface="PT Sans"/>
                <a:cs typeface="PT Sans"/>
                <a:sym typeface="PT Sans"/>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PT Sans"/>
                <a:ea typeface="PT Sans"/>
                <a:cs typeface="PT Sans"/>
                <a:sym typeface="PT Sans"/>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PT Sans"/>
                <a:ea typeface="PT Sans"/>
                <a:cs typeface="PT Sans"/>
                <a:sym typeface="PT Sans"/>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PT Sans"/>
                <a:ea typeface="PT Sans"/>
                <a:cs typeface="PT Sans"/>
                <a:sym typeface="PT Sans"/>
              </a:defRPr>
            </a:lvl9pPr>
          </a:lstStyle>
          <a:p/>
        </p:txBody>
      </p:sp>
      <p:sp>
        <p:nvSpPr>
          <p:cNvPr id="207" name="Google Shape;207;p43"/>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rgbClr val="4E84C4"/>
              </a:buClr>
              <a:buSzPts val="2400"/>
              <a:buFont typeface="Noto Sans Symbols"/>
              <a:buChar char="▪"/>
              <a:defRPr b="0" i="0" sz="2400" u="none" cap="none" strike="noStrike">
                <a:solidFill>
                  <a:schemeClr val="dk1"/>
                </a:solidFill>
                <a:latin typeface="PT Sans"/>
                <a:ea typeface="PT Sans"/>
                <a:cs typeface="PT Sans"/>
                <a:sym typeface="PT Sans"/>
              </a:defRPr>
            </a:lvl1pPr>
            <a:lvl2pPr indent="-355600" lvl="1" marL="914400" marR="0" rtl="0" algn="l">
              <a:spcBef>
                <a:spcPts val="400"/>
              </a:spcBef>
              <a:spcAft>
                <a:spcPts val="0"/>
              </a:spcAft>
              <a:buClr>
                <a:srgbClr val="4E84C4"/>
              </a:buClr>
              <a:buSzPts val="2000"/>
              <a:buFont typeface="PT Sans"/>
              <a:buChar char="–"/>
              <a:defRPr b="0" i="0" sz="2000" u="none" cap="none" strike="noStrike">
                <a:solidFill>
                  <a:schemeClr val="dk1"/>
                </a:solidFill>
                <a:latin typeface="PT Sans"/>
                <a:ea typeface="PT Sans"/>
                <a:cs typeface="PT Sans"/>
                <a:sym typeface="PT Sans"/>
              </a:defRPr>
            </a:lvl2pPr>
            <a:lvl3pPr indent="-342900" lvl="2" marL="1371600" marR="0" rtl="0" algn="l">
              <a:spcBef>
                <a:spcPts val="360"/>
              </a:spcBef>
              <a:spcAft>
                <a:spcPts val="0"/>
              </a:spcAft>
              <a:buClr>
                <a:srgbClr val="4E84C4"/>
              </a:buClr>
              <a:buSzPts val="1800"/>
              <a:buFont typeface="Courier New"/>
              <a:buChar char="o"/>
              <a:defRPr b="0" i="0" sz="1800" u="none" cap="none" strike="noStrike">
                <a:solidFill>
                  <a:schemeClr val="dk1"/>
                </a:solidFill>
                <a:latin typeface="PT Sans"/>
                <a:ea typeface="PT Sans"/>
                <a:cs typeface="PT Sans"/>
                <a:sym typeface="PT Sans"/>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PT Sans"/>
                <a:ea typeface="PT Sans"/>
                <a:cs typeface="PT Sans"/>
                <a:sym typeface="PT Sans"/>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PT Sans"/>
                <a:ea typeface="PT Sans"/>
                <a:cs typeface="PT Sans"/>
                <a:sym typeface="PT Sans"/>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PT Sans"/>
                <a:ea typeface="PT Sans"/>
                <a:cs typeface="PT Sans"/>
                <a:sym typeface="PT Sans"/>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PT Sans"/>
                <a:ea typeface="PT Sans"/>
                <a:cs typeface="PT Sans"/>
                <a:sym typeface="PT Sans"/>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PT Sans"/>
                <a:ea typeface="PT Sans"/>
                <a:cs typeface="PT Sans"/>
                <a:sym typeface="PT Sans"/>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PT Sans"/>
                <a:ea typeface="PT Sans"/>
                <a:cs typeface="PT Sans"/>
                <a:sym typeface="PT Sans"/>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08" name="Shape 208"/>
        <p:cNvGrpSpPr/>
        <p:nvPr/>
      </p:nvGrpSpPr>
      <p:grpSpPr>
        <a:xfrm>
          <a:off x="0" y="0"/>
          <a:ext cx="0" cy="0"/>
          <a:chOff x="0" y="0"/>
          <a:chExt cx="0" cy="0"/>
        </a:xfrm>
      </p:grpSpPr>
      <p:sp>
        <p:nvSpPr>
          <p:cNvPr id="209" name="Google Shape;209;p44"/>
          <p:cNvSpPr txBox="1"/>
          <p:nvPr>
            <p:ph type="title"/>
          </p:nvPr>
        </p:nvSpPr>
        <p:spPr>
          <a:xfrm>
            <a:off x="1295400" y="331787"/>
            <a:ext cx="7543800" cy="48736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9pPr>
          </a:lstStyle>
          <a:p/>
        </p:txBody>
      </p:sp>
      <p:sp>
        <p:nvSpPr>
          <p:cNvPr id="210" name="Google Shape;210;p44"/>
          <p:cNvSpPr txBox="1"/>
          <p:nvPr>
            <p:ph idx="1" type="body"/>
          </p:nvPr>
        </p:nvSpPr>
        <p:spPr>
          <a:xfrm>
            <a:off x="411163" y="1189038"/>
            <a:ext cx="4137025" cy="4525962"/>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rgbClr val="4E84C4"/>
              </a:buClr>
              <a:buSzPts val="2800"/>
              <a:buFont typeface="Noto Sans Symbols"/>
              <a:buChar char="▪"/>
              <a:defRPr b="0" i="0" sz="2800" u="none" cap="none" strike="noStrike">
                <a:solidFill>
                  <a:schemeClr val="dk1"/>
                </a:solidFill>
                <a:latin typeface="PT Sans"/>
                <a:ea typeface="PT Sans"/>
                <a:cs typeface="PT Sans"/>
                <a:sym typeface="PT Sans"/>
              </a:defRPr>
            </a:lvl1pPr>
            <a:lvl2pPr indent="-381000" lvl="1" marL="914400" marR="0" rtl="0" algn="l">
              <a:spcBef>
                <a:spcPts val="480"/>
              </a:spcBef>
              <a:spcAft>
                <a:spcPts val="0"/>
              </a:spcAft>
              <a:buClr>
                <a:srgbClr val="4E84C4"/>
              </a:buClr>
              <a:buSzPts val="2400"/>
              <a:buFont typeface="PT Sans"/>
              <a:buChar char="–"/>
              <a:defRPr b="0" i="0" sz="2400" u="none" cap="none" strike="noStrike">
                <a:solidFill>
                  <a:schemeClr val="dk1"/>
                </a:solidFill>
                <a:latin typeface="PT Sans"/>
                <a:ea typeface="PT Sans"/>
                <a:cs typeface="PT Sans"/>
                <a:sym typeface="PT Sans"/>
              </a:defRPr>
            </a:lvl2pPr>
            <a:lvl3pPr indent="-355600" lvl="2" marL="1371600" marR="0" rtl="0" algn="l">
              <a:spcBef>
                <a:spcPts val="400"/>
              </a:spcBef>
              <a:spcAft>
                <a:spcPts val="0"/>
              </a:spcAft>
              <a:buClr>
                <a:srgbClr val="4E84C4"/>
              </a:buClr>
              <a:buSzPts val="2000"/>
              <a:buFont typeface="Courier New"/>
              <a:buChar char="o"/>
              <a:defRPr b="0" i="0" sz="2000" u="none" cap="none" strike="noStrike">
                <a:solidFill>
                  <a:schemeClr val="dk1"/>
                </a:solidFill>
                <a:latin typeface="PT Sans"/>
                <a:ea typeface="PT Sans"/>
                <a:cs typeface="PT Sans"/>
                <a:sym typeface="PT Sans"/>
              </a:defRPr>
            </a:lvl3pPr>
            <a:lvl4pPr indent="-342900" lvl="3" marL="1828800" marR="0" rtl="0" algn="l">
              <a:spcBef>
                <a:spcPts val="360"/>
              </a:spcBef>
              <a:spcAft>
                <a:spcPts val="0"/>
              </a:spcAft>
              <a:buClr>
                <a:srgbClr val="4E84C4"/>
              </a:buClr>
              <a:buSzPts val="1800"/>
              <a:buFont typeface="Arial"/>
              <a:buChar char="•"/>
              <a:defRPr b="0" i="0" sz="1800" u="none" cap="none" strike="noStrike">
                <a:solidFill>
                  <a:schemeClr val="dk1"/>
                </a:solidFill>
                <a:latin typeface="PT Sans"/>
                <a:ea typeface="PT Sans"/>
                <a:cs typeface="PT Sans"/>
                <a:sym typeface="PT Sans"/>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9pPr>
          </a:lstStyle>
          <a:p/>
        </p:txBody>
      </p:sp>
      <p:sp>
        <p:nvSpPr>
          <p:cNvPr id="211" name="Google Shape;211;p44"/>
          <p:cNvSpPr txBox="1"/>
          <p:nvPr>
            <p:ph idx="2" type="body"/>
          </p:nvPr>
        </p:nvSpPr>
        <p:spPr>
          <a:xfrm>
            <a:off x="4700588" y="1189038"/>
            <a:ext cx="4138612" cy="4525962"/>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rgbClr val="4E84C4"/>
              </a:buClr>
              <a:buSzPts val="2800"/>
              <a:buFont typeface="Noto Sans Symbols"/>
              <a:buChar char="▪"/>
              <a:defRPr b="0" i="0" sz="2800" u="none" cap="none" strike="noStrike">
                <a:solidFill>
                  <a:schemeClr val="dk1"/>
                </a:solidFill>
                <a:latin typeface="PT Sans"/>
                <a:ea typeface="PT Sans"/>
                <a:cs typeface="PT Sans"/>
                <a:sym typeface="PT Sans"/>
              </a:defRPr>
            </a:lvl1pPr>
            <a:lvl2pPr indent="-381000" lvl="1" marL="914400" marR="0" rtl="0" algn="l">
              <a:spcBef>
                <a:spcPts val="480"/>
              </a:spcBef>
              <a:spcAft>
                <a:spcPts val="0"/>
              </a:spcAft>
              <a:buClr>
                <a:srgbClr val="4E84C4"/>
              </a:buClr>
              <a:buSzPts val="2400"/>
              <a:buFont typeface="PT Sans"/>
              <a:buChar char="–"/>
              <a:defRPr b="0" i="0" sz="2400" u="none" cap="none" strike="noStrike">
                <a:solidFill>
                  <a:schemeClr val="dk1"/>
                </a:solidFill>
                <a:latin typeface="PT Sans"/>
                <a:ea typeface="PT Sans"/>
                <a:cs typeface="PT Sans"/>
                <a:sym typeface="PT Sans"/>
              </a:defRPr>
            </a:lvl2pPr>
            <a:lvl3pPr indent="-355600" lvl="2" marL="1371600" marR="0" rtl="0" algn="l">
              <a:spcBef>
                <a:spcPts val="400"/>
              </a:spcBef>
              <a:spcAft>
                <a:spcPts val="0"/>
              </a:spcAft>
              <a:buClr>
                <a:srgbClr val="4E84C4"/>
              </a:buClr>
              <a:buSzPts val="2000"/>
              <a:buFont typeface="Courier New"/>
              <a:buChar char="o"/>
              <a:defRPr b="0" i="0" sz="2000" u="none" cap="none" strike="noStrike">
                <a:solidFill>
                  <a:schemeClr val="dk1"/>
                </a:solidFill>
                <a:latin typeface="PT Sans"/>
                <a:ea typeface="PT Sans"/>
                <a:cs typeface="PT Sans"/>
                <a:sym typeface="PT Sans"/>
              </a:defRPr>
            </a:lvl3pPr>
            <a:lvl4pPr indent="-342900" lvl="3" marL="1828800" marR="0" rtl="0" algn="l">
              <a:spcBef>
                <a:spcPts val="360"/>
              </a:spcBef>
              <a:spcAft>
                <a:spcPts val="0"/>
              </a:spcAft>
              <a:buClr>
                <a:srgbClr val="4E84C4"/>
              </a:buClr>
              <a:buSzPts val="1800"/>
              <a:buFont typeface="Arial"/>
              <a:buChar char="•"/>
              <a:defRPr b="0" i="0" sz="1800" u="none" cap="none" strike="noStrike">
                <a:solidFill>
                  <a:schemeClr val="dk1"/>
                </a:solidFill>
                <a:latin typeface="PT Sans"/>
                <a:ea typeface="PT Sans"/>
                <a:cs typeface="PT Sans"/>
                <a:sym typeface="PT Sans"/>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2" name="Shape 212"/>
        <p:cNvGrpSpPr/>
        <p:nvPr/>
      </p:nvGrpSpPr>
      <p:grpSpPr>
        <a:xfrm>
          <a:off x="0" y="0"/>
          <a:ext cx="0" cy="0"/>
          <a:chOff x="0" y="0"/>
          <a:chExt cx="0" cy="0"/>
        </a:xfrm>
      </p:grpSpPr>
      <p:sp>
        <p:nvSpPr>
          <p:cNvPr id="213" name="Google Shape;213;p45"/>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9pPr>
          </a:lstStyle>
          <a:p/>
        </p:txBody>
      </p:sp>
      <p:sp>
        <p:nvSpPr>
          <p:cNvPr id="214" name="Google Shape;214;p45"/>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rgbClr val="4E84C4"/>
              </a:buClr>
              <a:buSzPts val="2200"/>
              <a:buFont typeface="Noto Sans Symbols"/>
              <a:buNone/>
              <a:defRPr b="0" i="0" sz="2000" u="none" cap="none" strike="noStrike">
                <a:solidFill>
                  <a:schemeClr val="dk1"/>
                </a:solidFill>
                <a:latin typeface="PT Sans"/>
                <a:ea typeface="PT Sans"/>
                <a:cs typeface="PT Sans"/>
                <a:sym typeface="PT Sans"/>
              </a:defRPr>
            </a:lvl1pPr>
            <a:lvl2pPr indent="-228600" lvl="1" marL="914400" marR="0" rtl="0" algn="l">
              <a:spcBef>
                <a:spcPts val="360"/>
              </a:spcBef>
              <a:spcAft>
                <a:spcPts val="0"/>
              </a:spcAft>
              <a:buClr>
                <a:srgbClr val="4E84C4"/>
              </a:buClr>
              <a:buSzPts val="2000"/>
              <a:buFont typeface="PT Sans"/>
              <a:buNone/>
              <a:defRPr b="0" i="0" sz="1800" u="none" cap="none" strike="noStrike">
                <a:solidFill>
                  <a:schemeClr val="dk1"/>
                </a:solidFill>
                <a:latin typeface="PT Sans"/>
                <a:ea typeface="PT Sans"/>
                <a:cs typeface="PT Sans"/>
                <a:sym typeface="PT Sans"/>
              </a:defRPr>
            </a:lvl2pPr>
            <a:lvl3pPr indent="-228600" lvl="2" marL="1371600" marR="0" rtl="0" algn="l">
              <a:spcBef>
                <a:spcPts val="320"/>
              </a:spcBef>
              <a:spcAft>
                <a:spcPts val="0"/>
              </a:spcAft>
              <a:buClr>
                <a:srgbClr val="4E84C4"/>
              </a:buClr>
              <a:buSzPts val="1800"/>
              <a:buFont typeface="Courier New"/>
              <a:buNone/>
              <a:defRPr b="0" i="0" sz="1600" u="none" cap="none" strike="noStrike">
                <a:solidFill>
                  <a:schemeClr val="dk1"/>
                </a:solidFill>
                <a:latin typeface="PT Sans"/>
                <a:ea typeface="PT Sans"/>
                <a:cs typeface="PT Sans"/>
                <a:sym typeface="PT Sans"/>
              </a:defRPr>
            </a:lvl3pPr>
            <a:lvl4pPr indent="-228600" lvl="3" marL="1828800" marR="0" rtl="0" algn="l">
              <a:spcBef>
                <a:spcPts val="280"/>
              </a:spcBef>
              <a:spcAft>
                <a:spcPts val="0"/>
              </a:spcAft>
              <a:buClr>
                <a:srgbClr val="4E84C4"/>
              </a:buClr>
              <a:buSzPts val="2000"/>
              <a:buFont typeface="Arial"/>
              <a:buNone/>
              <a:defRPr b="0" i="0" sz="1400" u="none" cap="none" strike="noStrike">
                <a:solidFill>
                  <a:schemeClr val="dk1"/>
                </a:solidFill>
                <a:latin typeface="PT Sans"/>
                <a:ea typeface="PT Sans"/>
                <a:cs typeface="PT Sans"/>
                <a:sym typeface="PT Sans"/>
              </a:defRPr>
            </a:lvl4pPr>
            <a:lvl5pPr indent="-228600" lvl="4" marL="2286000" marR="0" rtl="0" algn="l">
              <a:spcBef>
                <a:spcPts val="280"/>
              </a:spcBef>
              <a:spcAft>
                <a:spcPts val="0"/>
              </a:spcAft>
              <a:buClr>
                <a:schemeClr val="dk1"/>
              </a:buClr>
              <a:buSzPts val="2000"/>
              <a:buFont typeface="Arial"/>
              <a:buNone/>
              <a:defRPr b="0" i="0" sz="1400" u="none" cap="none" strike="noStrike">
                <a:solidFill>
                  <a:schemeClr val="dk1"/>
                </a:solidFill>
                <a:latin typeface="PT Sans"/>
                <a:ea typeface="PT Sans"/>
                <a:cs typeface="PT Sans"/>
                <a:sym typeface="PT Sans"/>
              </a:defRPr>
            </a:lvl5pPr>
            <a:lvl6pPr indent="-228600" lvl="5" marL="2743200" marR="0" rtl="0" algn="l">
              <a:spcBef>
                <a:spcPts val="280"/>
              </a:spcBef>
              <a:spcAft>
                <a:spcPts val="0"/>
              </a:spcAft>
              <a:buClr>
                <a:schemeClr val="dk1"/>
              </a:buClr>
              <a:buSzPts val="2000"/>
              <a:buFont typeface="Arial"/>
              <a:buNone/>
              <a:defRPr b="0" i="0" sz="1400" u="none" cap="none" strike="noStrike">
                <a:solidFill>
                  <a:schemeClr val="dk1"/>
                </a:solidFill>
                <a:latin typeface="PT Sans"/>
                <a:ea typeface="PT Sans"/>
                <a:cs typeface="PT Sans"/>
                <a:sym typeface="PT Sans"/>
              </a:defRPr>
            </a:lvl6pPr>
            <a:lvl7pPr indent="-228600" lvl="6" marL="3200400" marR="0" rtl="0" algn="l">
              <a:spcBef>
                <a:spcPts val="280"/>
              </a:spcBef>
              <a:spcAft>
                <a:spcPts val="0"/>
              </a:spcAft>
              <a:buClr>
                <a:schemeClr val="dk1"/>
              </a:buClr>
              <a:buSzPts val="2000"/>
              <a:buFont typeface="Arial"/>
              <a:buNone/>
              <a:defRPr b="0" i="0" sz="1400" u="none" cap="none" strike="noStrike">
                <a:solidFill>
                  <a:schemeClr val="dk1"/>
                </a:solidFill>
                <a:latin typeface="PT Sans"/>
                <a:ea typeface="PT Sans"/>
                <a:cs typeface="PT Sans"/>
                <a:sym typeface="PT Sans"/>
              </a:defRPr>
            </a:lvl7pPr>
            <a:lvl8pPr indent="-228600" lvl="7" marL="3657600" marR="0" rtl="0" algn="l">
              <a:spcBef>
                <a:spcPts val="280"/>
              </a:spcBef>
              <a:spcAft>
                <a:spcPts val="0"/>
              </a:spcAft>
              <a:buClr>
                <a:schemeClr val="dk1"/>
              </a:buClr>
              <a:buSzPts val="2000"/>
              <a:buFont typeface="Arial"/>
              <a:buNone/>
              <a:defRPr b="0" i="0" sz="1400" u="none" cap="none" strike="noStrike">
                <a:solidFill>
                  <a:schemeClr val="dk1"/>
                </a:solidFill>
                <a:latin typeface="PT Sans"/>
                <a:ea typeface="PT Sans"/>
                <a:cs typeface="PT Sans"/>
                <a:sym typeface="PT Sans"/>
              </a:defRPr>
            </a:lvl8pPr>
            <a:lvl9pPr indent="-228600" lvl="8" marL="4114800" marR="0" rtl="0" algn="l">
              <a:spcBef>
                <a:spcPts val="280"/>
              </a:spcBef>
              <a:spcAft>
                <a:spcPts val="0"/>
              </a:spcAft>
              <a:buClr>
                <a:schemeClr val="dk1"/>
              </a:buClr>
              <a:buSzPts val="2000"/>
              <a:buFont typeface="Arial"/>
              <a:buNone/>
              <a:defRPr b="0" i="0" sz="1400" u="none" cap="none" strike="noStrike">
                <a:solidFill>
                  <a:schemeClr val="dk1"/>
                </a:solidFill>
                <a:latin typeface="PT Sans"/>
                <a:ea typeface="PT Sans"/>
                <a:cs typeface="PT Sans"/>
                <a:sym typeface="PT Sans"/>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5" name="Shape 215"/>
        <p:cNvGrpSpPr/>
        <p:nvPr/>
      </p:nvGrpSpPr>
      <p:grpSpPr>
        <a:xfrm>
          <a:off x="0" y="0"/>
          <a:ext cx="0" cy="0"/>
          <a:chOff x="0" y="0"/>
          <a:chExt cx="0" cy="0"/>
        </a:xfrm>
      </p:grpSpPr>
      <p:sp>
        <p:nvSpPr>
          <p:cNvPr id="216" name="Google Shape;216;p46"/>
          <p:cNvSpPr txBox="1"/>
          <p:nvPr>
            <p:ph type="title"/>
          </p:nvPr>
        </p:nvSpPr>
        <p:spPr>
          <a:xfrm>
            <a:off x="1295400" y="331787"/>
            <a:ext cx="7543800" cy="48736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9pPr>
          </a:lstStyle>
          <a:p/>
        </p:txBody>
      </p:sp>
      <p:sp>
        <p:nvSpPr>
          <p:cNvPr id="217" name="Google Shape;217;p46"/>
          <p:cNvSpPr txBox="1"/>
          <p:nvPr>
            <p:ph idx="1" type="body"/>
          </p:nvPr>
        </p:nvSpPr>
        <p:spPr>
          <a:xfrm>
            <a:off x="411162" y="1189037"/>
            <a:ext cx="8428037" cy="4525962"/>
          </a:xfrm>
          <a:prstGeom prst="rect">
            <a:avLst/>
          </a:prstGeom>
          <a:noFill/>
          <a:ln>
            <a:noFill/>
          </a:ln>
        </p:spPr>
        <p:txBody>
          <a:bodyPr anchorCtr="0" anchor="t" bIns="91425" lIns="91425" spcFirstLastPara="1" rIns="91425" wrap="square" tIns="91425">
            <a:noAutofit/>
          </a:bodyPr>
          <a:lstStyle>
            <a:lvl1pPr indent="-368300" lvl="0" marL="457200" marR="0" rtl="0" algn="l">
              <a:spcBef>
                <a:spcPts val="440"/>
              </a:spcBef>
              <a:spcAft>
                <a:spcPts val="0"/>
              </a:spcAft>
              <a:buClr>
                <a:srgbClr val="4E84C4"/>
              </a:buClr>
              <a:buSzPts val="2200"/>
              <a:buFont typeface="Noto Sans Symbols"/>
              <a:buChar char="▪"/>
              <a:defRPr b="0" i="0" sz="2200" u="none" cap="none" strike="noStrike">
                <a:solidFill>
                  <a:schemeClr val="dk1"/>
                </a:solidFill>
                <a:latin typeface="PT Sans"/>
                <a:ea typeface="PT Sans"/>
                <a:cs typeface="PT Sans"/>
                <a:sym typeface="PT Sans"/>
              </a:defRPr>
            </a:lvl1pPr>
            <a:lvl2pPr indent="-355600" lvl="1" marL="914400" marR="0" rtl="0" algn="l">
              <a:spcBef>
                <a:spcPts val="400"/>
              </a:spcBef>
              <a:spcAft>
                <a:spcPts val="0"/>
              </a:spcAft>
              <a:buClr>
                <a:srgbClr val="4E84C4"/>
              </a:buClr>
              <a:buSzPts val="2000"/>
              <a:buFont typeface="PT Sans"/>
              <a:buChar char="–"/>
              <a:defRPr b="0" i="0" sz="2000" u="none" cap="none" strike="noStrike">
                <a:solidFill>
                  <a:schemeClr val="dk1"/>
                </a:solidFill>
                <a:latin typeface="PT Sans"/>
                <a:ea typeface="PT Sans"/>
                <a:cs typeface="PT Sans"/>
                <a:sym typeface="PT Sans"/>
              </a:defRPr>
            </a:lvl2pPr>
            <a:lvl3pPr indent="-342900" lvl="2" marL="1371600" marR="0" rtl="0" algn="l">
              <a:spcBef>
                <a:spcPts val="360"/>
              </a:spcBef>
              <a:spcAft>
                <a:spcPts val="0"/>
              </a:spcAft>
              <a:buClr>
                <a:srgbClr val="4E84C4"/>
              </a:buClr>
              <a:buSzPts val="1800"/>
              <a:buFont typeface="Courier New"/>
              <a:buChar char="o"/>
              <a:defRPr b="0" i="0" sz="1800" u="none" cap="none" strike="noStrike">
                <a:solidFill>
                  <a:schemeClr val="dk1"/>
                </a:solidFill>
                <a:latin typeface="PT Sans"/>
                <a:ea typeface="PT Sans"/>
                <a:cs typeface="PT Sans"/>
                <a:sym typeface="PT Sans"/>
              </a:defRPr>
            </a:lvl3pPr>
            <a:lvl4pPr indent="-355600" lvl="3" marL="1828800" marR="0" rtl="0" algn="l">
              <a:spcBef>
                <a:spcPts val="400"/>
              </a:spcBef>
              <a:spcAft>
                <a:spcPts val="0"/>
              </a:spcAft>
              <a:buClr>
                <a:srgbClr val="4E84C4"/>
              </a:buClr>
              <a:buSzPts val="2000"/>
              <a:buFont typeface="Arial"/>
              <a:buChar char="•"/>
              <a:defRPr b="0" i="0" sz="2000" u="none" cap="none" strike="noStrike">
                <a:solidFill>
                  <a:schemeClr val="dk1"/>
                </a:solidFill>
                <a:latin typeface="PT Sans"/>
                <a:ea typeface="PT Sans"/>
                <a:cs typeface="PT Sans"/>
                <a:sym typeface="PT Sans"/>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8" name="Shape 218"/>
        <p:cNvGrpSpPr/>
        <p:nvPr/>
      </p:nvGrpSpPr>
      <p:grpSpPr>
        <a:xfrm>
          <a:off x="0" y="0"/>
          <a:ext cx="0" cy="0"/>
          <a:chOff x="0" y="0"/>
          <a:chExt cx="0" cy="0"/>
        </a:xfrm>
      </p:grpSpPr>
      <p:sp>
        <p:nvSpPr>
          <p:cNvPr id="219" name="Google Shape;219;p47"/>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9pPr>
          </a:lstStyle>
          <a:p/>
        </p:txBody>
      </p:sp>
      <p:sp>
        <p:nvSpPr>
          <p:cNvPr id="220" name="Google Shape;220;p47"/>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40"/>
              </a:spcBef>
              <a:spcAft>
                <a:spcPts val="0"/>
              </a:spcAft>
              <a:buClr>
                <a:srgbClr val="4E84C4"/>
              </a:buClr>
              <a:buSzPts val="2200"/>
              <a:buFont typeface="Noto Sans Symbols"/>
              <a:buNone/>
              <a:defRPr b="0" i="0" sz="2200" u="none" cap="none" strike="noStrike">
                <a:solidFill>
                  <a:schemeClr val="dk1"/>
                </a:solidFill>
                <a:latin typeface="PT Sans"/>
                <a:ea typeface="PT Sans"/>
                <a:cs typeface="PT Sans"/>
                <a:sym typeface="PT Sans"/>
              </a:defRPr>
            </a:lvl1pPr>
            <a:lvl2pPr indent="0" lvl="1" marL="457200" marR="0" rtl="0" algn="ctr">
              <a:spcBef>
                <a:spcPts val="400"/>
              </a:spcBef>
              <a:spcAft>
                <a:spcPts val="0"/>
              </a:spcAft>
              <a:buClr>
                <a:srgbClr val="4E84C4"/>
              </a:buClr>
              <a:buSzPts val="2000"/>
              <a:buFont typeface="PT Sans"/>
              <a:buNone/>
              <a:defRPr b="0" i="0" sz="2000" u="none" cap="none" strike="noStrike">
                <a:solidFill>
                  <a:schemeClr val="dk1"/>
                </a:solidFill>
                <a:latin typeface="PT Sans"/>
                <a:ea typeface="PT Sans"/>
                <a:cs typeface="PT Sans"/>
                <a:sym typeface="PT Sans"/>
              </a:defRPr>
            </a:lvl2pPr>
            <a:lvl3pPr indent="0" lvl="2" marL="914400" marR="0" rtl="0" algn="ctr">
              <a:spcBef>
                <a:spcPts val="360"/>
              </a:spcBef>
              <a:spcAft>
                <a:spcPts val="0"/>
              </a:spcAft>
              <a:buClr>
                <a:srgbClr val="4E84C4"/>
              </a:buClr>
              <a:buSzPts val="1800"/>
              <a:buFont typeface="Courier New"/>
              <a:buNone/>
              <a:defRPr b="0" i="0" sz="1800" u="none" cap="none" strike="noStrike">
                <a:solidFill>
                  <a:schemeClr val="dk1"/>
                </a:solidFill>
                <a:latin typeface="PT Sans"/>
                <a:ea typeface="PT Sans"/>
                <a:cs typeface="PT Sans"/>
                <a:sym typeface="PT Sans"/>
              </a:defRPr>
            </a:lvl3pPr>
            <a:lvl4pPr indent="0" lvl="3" marL="1371600" marR="0" rtl="0" algn="ctr">
              <a:spcBef>
                <a:spcPts val="400"/>
              </a:spcBef>
              <a:spcAft>
                <a:spcPts val="0"/>
              </a:spcAft>
              <a:buClr>
                <a:srgbClr val="4E84C4"/>
              </a:buClr>
              <a:buSzPts val="2000"/>
              <a:buFont typeface="Arial"/>
              <a:buNone/>
              <a:defRPr b="0" i="0" sz="2000" u="none" cap="none" strike="noStrike">
                <a:solidFill>
                  <a:schemeClr val="dk1"/>
                </a:solidFill>
                <a:latin typeface="PT Sans"/>
                <a:ea typeface="PT Sans"/>
                <a:cs typeface="PT Sans"/>
                <a:sym typeface="PT Sans"/>
              </a:defRPr>
            </a:lvl4pPr>
            <a:lvl5pPr indent="0" lvl="4" marL="1828800" marR="0" rtl="0" algn="ctr">
              <a:spcBef>
                <a:spcPts val="400"/>
              </a:spcBef>
              <a:spcAft>
                <a:spcPts val="0"/>
              </a:spcAft>
              <a:buClr>
                <a:schemeClr val="dk1"/>
              </a:buClr>
              <a:buSzPts val="2000"/>
              <a:buFont typeface="Arial"/>
              <a:buNone/>
              <a:defRPr b="0" i="0" sz="2000" u="none" cap="none" strike="noStrike">
                <a:solidFill>
                  <a:schemeClr val="dk1"/>
                </a:solidFill>
                <a:latin typeface="PT Sans"/>
                <a:ea typeface="PT Sans"/>
                <a:cs typeface="PT Sans"/>
                <a:sym typeface="PT Sans"/>
              </a:defRPr>
            </a:lvl5pPr>
            <a:lvl6pPr indent="0" lvl="5" marL="2286000" marR="0" rtl="0" algn="ctr">
              <a:spcBef>
                <a:spcPts val="400"/>
              </a:spcBef>
              <a:spcAft>
                <a:spcPts val="0"/>
              </a:spcAft>
              <a:buClr>
                <a:schemeClr val="dk1"/>
              </a:buClr>
              <a:buSzPts val="2000"/>
              <a:buFont typeface="Arial"/>
              <a:buNone/>
              <a:defRPr b="0" i="0" sz="2000" u="none" cap="none" strike="noStrike">
                <a:solidFill>
                  <a:schemeClr val="dk1"/>
                </a:solidFill>
                <a:latin typeface="PT Sans"/>
                <a:ea typeface="PT Sans"/>
                <a:cs typeface="PT Sans"/>
                <a:sym typeface="PT Sans"/>
              </a:defRPr>
            </a:lvl6pPr>
            <a:lvl7pPr indent="0" lvl="6" marL="2743200" marR="0" rtl="0" algn="ctr">
              <a:spcBef>
                <a:spcPts val="400"/>
              </a:spcBef>
              <a:spcAft>
                <a:spcPts val="0"/>
              </a:spcAft>
              <a:buClr>
                <a:schemeClr val="dk1"/>
              </a:buClr>
              <a:buSzPts val="2000"/>
              <a:buFont typeface="Arial"/>
              <a:buNone/>
              <a:defRPr b="0" i="0" sz="2000" u="none" cap="none" strike="noStrike">
                <a:solidFill>
                  <a:schemeClr val="dk1"/>
                </a:solidFill>
                <a:latin typeface="PT Sans"/>
                <a:ea typeface="PT Sans"/>
                <a:cs typeface="PT Sans"/>
                <a:sym typeface="PT Sans"/>
              </a:defRPr>
            </a:lvl7pPr>
            <a:lvl8pPr indent="0" lvl="7" marL="3200400" marR="0" rtl="0" algn="ctr">
              <a:spcBef>
                <a:spcPts val="400"/>
              </a:spcBef>
              <a:spcAft>
                <a:spcPts val="0"/>
              </a:spcAft>
              <a:buClr>
                <a:schemeClr val="dk1"/>
              </a:buClr>
              <a:buSzPts val="2000"/>
              <a:buFont typeface="Arial"/>
              <a:buNone/>
              <a:defRPr b="0" i="0" sz="2000" u="none" cap="none" strike="noStrike">
                <a:solidFill>
                  <a:schemeClr val="dk1"/>
                </a:solidFill>
                <a:latin typeface="PT Sans"/>
                <a:ea typeface="PT Sans"/>
                <a:cs typeface="PT Sans"/>
                <a:sym typeface="PT Sans"/>
              </a:defRPr>
            </a:lvl8pPr>
            <a:lvl9pPr indent="0" lvl="8" marL="3657600" marR="0" rtl="0" algn="ctr">
              <a:spcBef>
                <a:spcPts val="400"/>
              </a:spcBef>
              <a:spcAft>
                <a:spcPts val="0"/>
              </a:spcAft>
              <a:buClr>
                <a:schemeClr val="dk1"/>
              </a:buClr>
              <a:buSzPts val="2000"/>
              <a:buFont typeface="Arial"/>
              <a:buNone/>
              <a:defRPr b="0" i="0" sz="2000" u="none" cap="none" strike="noStrike">
                <a:solidFill>
                  <a:schemeClr val="dk1"/>
                </a:solidFill>
                <a:latin typeface="PT Sans"/>
                <a:ea typeface="PT Sans"/>
                <a:cs typeface="PT Sans"/>
                <a:sym typeface="PT Sans"/>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3" name="Shape 53"/>
        <p:cNvGrpSpPr/>
        <p:nvPr/>
      </p:nvGrpSpPr>
      <p:grpSpPr>
        <a:xfrm>
          <a:off x="0" y="0"/>
          <a:ext cx="0" cy="0"/>
          <a:chOff x="0" y="0"/>
          <a:chExt cx="0" cy="0"/>
        </a:xfrm>
      </p:grpSpPr>
      <p:sp>
        <p:nvSpPr>
          <p:cNvPr id="54" name="Google Shape;54;p6"/>
          <p:cNvSpPr txBox="1"/>
          <p:nvPr>
            <p:ph type="title"/>
          </p:nvPr>
        </p:nvSpPr>
        <p:spPr>
          <a:xfrm rot="5400000">
            <a:off x="5264486" y="2728118"/>
            <a:ext cx="5135563" cy="20574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chemeClr val="dk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9pPr>
          </a:lstStyle>
          <a:p/>
        </p:txBody>
      </p:sp>
      <p:sp>
        <p:nvSpPr>
          <p:cNvPr id="55" name="Google Shape;55;p6"/>
          <p:cNvSpPr txBox="1"/>
          <p:nvPr>
            <p:ph idx="1" type="body"/>
          </p:nvPr>
        </p:nvSpPr>
        <p:spPr>
          <a:xfrm rot="5400000">
            <a:off x="941048" y="661648"/>
            <a:ext cx="5135563" cy="6190342"/>
          </a:xfrm>
          <a:prstGeom prst="rect">
            <a:avLst/>
          </a:prstGeom>
          <a:noFill/>
          <a:ln>
            <a:noFill/>
          </a:ln>
        </p:spPr>
        <p:txBody>
          <a:bodyPr anchorCtr="0" anchor="t" bIns="91425" lIns="91425" spcFirstLastPara="1" rIns="91425" wrap="square" tIns="91425">
            <a:noAutofit/>
          </a:bodyPr>
          <a:lstStyle>
            <a:lvl1pPr indent="-368300" lvl="0" marL="457200" marR="0" rtl="0" algn="l">
              <a:spcBef>
                <a:spcPts val="440"/>
              </a:spcBef>
              <a:spcAft>
                <a:spcPts val="0"/>
              </a:spcAft>
              <a:buClr>
                <a:srgbClr val="4E84C4"/>
              </a:buClr>
              <a:buSzPts val="2200"/>
              <a:buFont typeface="Noto Sans Symbols"/>
              <a:buChar char="▪"/>
              <a:defRPr sz="2200">
                <a:solidFill>
                  <a:schemeClr val="dk1"/>
                </a:solidFill>
                <a:latin typeface="PT Sans"/>
                <a:ea typeface="PT Sans"/>
                <a:cs typeface="PT Sans"/>
                <a:sym typeface="PT Sans"/>
              </a:defRPr>
            </a:lvl1pPr>
            <a:lvl2pPr indent="-355600" lvl="1" marL="914400" marR="0" rtl="0" algn="l">
              <a:spcBef>
                <a:spcPts val="400"/>
              </a:spcBef>
              <a:spcAft>
                <a:spcPts val="0"/>
              </a:spcAft>
              <a:buClr>
                <a:srgbClr val="4E84C4"/>
              </a:buClr>
              <a:buSzPts val="2000"/>
              <a:buFont typeface="PT Sans"/>
              <a:buChar char="–"/>
              <a:defRPr b="0" i="0" sz="2000" u="none" cap="none" strike="noStrike">
                <a:solidFill>
                  <a:schemeClr val="dk1"/>
                </a:solidFill>
                <a:latin typeface="PT Sans"/>
                <a:ea typeface="PT Sans"/>
                <a:cs typeface="PT Sans"/>
                <a:sym typeface="PT Sans"/>
              </a:defRPr>
            </a:lvl2pPr>
            <a:lvl3pPr indent="-342900" lvl="2" marL="1371600" marR="0" rtl="0" algn="l">
              <a:spcBef>
                <a:spcPts val="360"/>
              </a:spcBef>
              <a:spcAft>
                <a:spcPts val="0"/>
              </a:spcAft>
              <a:buClr>
                <a:srgbClr val="4E84C4"/>
              </a:buClr>
              <a:buSzPts val="1800"/>
              <a:buFont typeface="Courier New"/>
              <a:buChar char="o"/>
              <a:defRPr b="0" i="0" sz="1800" u="none" cap="none" strike="noStrike">
                <a:solidFill>
                  <a:schemeClr val="dk1"/>
                </a:solidFill>
                <a:latin typeface="PT Sans"/>
                <a:ea typeface="PT Sans"/>
                <a:cs typeface="PT Sans"/>
                <a:sym typeface="PT Sans"/>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PT Sans"/>
                <a:ea typeface="PT Sans"/>
                <a:cs typeface="PT Sans"/>
                <a:sym typeface="PT Sans"/>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35" name="Shape 235"/>
        <p:cNvGrpSpPr/>
        <p:nvPr/>
      </p:nvGrpSpPr>
      <p:grpSpPr>
        <a:xfrm>
          <a:off x="0" y="0"/>
          <a:ext cx="0" cy="0"/>
          <a:chOff x="0" y="0"/>
          <a:chExt cx="0" cy="0"/>
        </a:xfrm>
      </p:grpSpPr>
      <p:sp>
        <p:nvSpPr>
          <p:cNvPr id="236" name="Google Shape;236;p49"/>
          <p:cNvSpPr txBox="1"/>
          <p:nvPr>
            <p:ph type="title"/>
          </p:nvPr>
        </p:nvSpPr>
        <p:spPr>
          <a:xfrm rot="5400000">
            <a:off x="5094288" y="1970088"/>
            <a:ext cx="5383212" cy="210661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9pPr>
          </a:lstStyle>
          <a:p/>
        </p:txBody>
      </p:sp>
      <p:sp>
        <p:nvSpPr>
          <p:cNvPr id="237" name="Google Shape;237;p49"/>
          <p:cNvSpPr txBox="1"/>
          <p:nvPr>
            <p:ph idx="1" type="body"/>
          </p:nvPr>
        </p:nvSpPr>
        <p:spPr>
          <a:xfrm rot="5400000">
            <a:off x="804070" y="-61118"/>
            <a:ext cx="5383212" cy="6169025"/>
          </a:xfrm>
          <a:prstGeom prst="rect">
            <a:avLst/>
          </a:prstGeom>
          <a:noFill/>
          <a:ln>
            <a:noFill/>
          </a:ln>
        </p:spPr>
        <p:txBody>
          <a:bodyPr anchorCtr="0" anchor="t" bIns="91425" lIns="91425" spcFirstLastPara="1" rIns="91425" wrap="square" tIns="91425">
            <a:noAutofit/>
          </a:bodyPr>
          <a:lstStyle>
            <a:lvl1pPr indent="-368300" lvl="0" marL="457200" marR="0" rtl="0" algn="l">
              <a:spcBef>
                <a:spcPts val="440"/>
              </a:spcBef>
              <a:spcAft>
                <a:spcPts val="0"/>
              </a:spcAft>
              <a:buClr>
                <a:srgbClr val="4E84C4"/>
              </a:buClr>
              <a:buSzPts val="2200"/>
              <a:buFont typeface="Noto Sans Symbols"/>
              <a:buChar char="▪"/>
              <a:defRPr b="0" i="0" sz="2200" u="none" cap="none" strike="noStrike">
                <a:solidFill>
                  <a:schemeClr val="dk1"/>
                </a:solidFill>
                <a:latin typeface="PT Sans"/>
                <a:ea typeface="PT Sans"/>
                <a:cs typeface="PT Sans"/>
                <a:sym typeface="PT Sans"/>
              </a:defRPr>
            </a:lvl1pPr>
            <a:lvl2pPr indent="-355600" lvl="1" marL="914400" marR="0" rtl="0" algn="l">
              <a:spcBef>
                <a:spcPts val="400"/>
              </a:spcBef>
              <a:spcAft>
                <a:spcPts val="0"/>
              </a:spcAft>
              <a:buClr>
                <a:srgbClr val="4E84C4"/>
              </a:buClr>
              <a:buSzPts val="2000"/>
              <a:buFont typeface="PT Sans"/>
              <a:buChar char="–"/>
              <a:defRPr b="0" i="0" sz="2000" u="none" cap="none" strike="noStrike">
                <a:solidFill>
                  <a:schemeClr val="dk1"/>
                </a:solidFill>
                <a:latin typeface="PT Sans"/>
                <a:ea typeface="PT Sans"/>
                <a:cs typeface="PT Sans"/>
                <a:sym typeface="PT Sans"/>
              </a:defRPr>
            </a:lvl2pPr>
            <a:lvl3pPr indent="-342900" lvl="2" marL="1371600" marR="0" rtl="0" algn="l">
              <a:spcBef>
                <a:spcPts val="360"/>
              </a:spcBef>
              <a:spcAft>
                <a:spcPts val="0"/>
              </a:spcAft>
              <a:buClr>
                <a:srgbClr val="4E84C4"/>
              </a:buClr>
              <a:buSzPts val="1800"/>
              <a:buFont typeface="Courier New"/>
              <a:buChar char="o"/>
              <a:defRPr b="0" i="0" sz="1800" u="none" cap="none" strike="noStrike">
                <a:solidFill>
                  <a:schemeClr val="dk1"/>
                </a:solidFill>
                <a:latin typeface="PT Sans"/>
                <a:ea typeface="PT Sans"/>
                <a:cs typeface="PT Sans"/>
                <a:sym typeface="PT Sans"/>
              </a:defRPr>
            </a:lvl3pPr>
            <a:lvl4pPr indent="-355600" lvl="3" marL="1828800" marR="0" rtl="0" algn="l">
              <a:spcBef>
                <a:spcPts val="400"/>
              </a:spcBef>
              <a:spcAft>
                <a:spcPts val="0"/>
              </a:spcAft>
              <a:buClr>
                <a:srgbClr val="4E84C4"/>
              </a:buClr>
              <a:buSzPts val="2000"/>
              <a:buFont typeface="Arial"/>
              <a:buChar char="•"/>
              <a:defRPr b="0" i="0" sz="2000" u="none" cap="none" strike="noStrike">
                <a:solidFill>
                  <a:schemeClr val="dk1"/>
                </a:solidFill>
                <a:latin typeface="PT Sans"/>
                <a:ea typeface="PT Sans"/>
                <a:cs typeface="PT Sans"/>
                <a:sym typeface="PT Sans"/>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38" name="Shape 238"/>
        <p:cNvGrpSpPr/>
        <p:nvPr/>
      </p:nvGrpSpPr>
      <p:grpSpPr>
        <a:xfrm>
          <a:off x="0" y="0"/>
          <a:ext cx="0" cy="0"/>
          <a:chOff x="0" y="0"/>
          <a:chExt cx="0" cy="0"/>
        </a:xfrm>
      </p:grpSpPr>
      <p:sp>
        <p:nvSpPr>
          <p:cNvPr id="239" name="Google Shape;239;p50"/>
          <p:cNvSpPr txBox="1"/>
          <p:nvPr>
            <p:ph type="title"/>
          </p:nvPr>
        </p:nvSpPr>
        <p:spPr>
          <a:xfrm>
            <a:off x="1295400" y="331787"/>
            <a:ext cx="7543800" cy="48736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9pPr>
          </a:lstStyle>
          <a:p/>
        </p:txBody>
      </p:sp>
      <p:sp>
        <p:nvSpPr>
          <p:cNvPr id="240" name="Google Shape;240;p50"/>
          <p:cNvSpPr txBox="1"/>
          <p:nvPr>
            <p:ph idx="1" type="body"/>
          </p:nvPr>
        </p:nvSpPr>
        <p:spPr>
          <a:xfrm rot="5400000">
            <a:off x="2362200" y="-762001"/>
            <a:ext cx="4525962" cy="8428037"/>
          </a:xfrm>
          <a:prstGeom prst="rect">
            <a:avLst/>
          </a:prstGeom>
          <a:noFill/>
          <a:ln>
            <a:noFill/>
          </a:ln>
        </p:spPr>
        <p:txBody>
          <a:bodyPr anchorCtr="0" anchor="t" bIns="91425" lIns="91425" spcFirstLastPara="1" rIns="91425" wrap="square" tIns="91425">
            <a:noAutofit/>
          </a:bodyPr>
          <a:lstStyle>
            <a:lvl1pPr indent="-368300" lvl="0" marL="457200" marR="0" rtl="0" algn="l">
              <a:spcBef>
                <a:spcPts val="440"/>
              </a:spcBef>
              <a:spcAft>
                <a:spcPts val="0"/>
              </a:spcAft>
              <a:buClr>
                <a:srgbClr val="4E84C4"/>
              </a:buClr>
              <a:buSzPts val="2200"/>
              <a:buFont typeface="Noto Sans Symbols"/>
              <a:buChar char="▪"/>
              <a:defRPr b="0" i="0" sz="2200" u="none" cap="none" strike="noStrike">
                <a:solidFill>
                  <a:schemeClr val="dk1"/>
                </a:solidFill>
                <a:latin typeface="PT Sans"/>
                <a:ea typeface="PT Sans"/>
                <a:cs typeface="PT Sans"/>
                <a:sym typeface="PT Sans"/>
              </a:defRPr>
            </a:lvl1pPr>
            <a:lvl2pPr indent="-355600" lvl="1" marL="914400" marR="0" rtl="0" algn="l">
              <a:spcBef>
                <a:spcPts val="400"/>
              </a:spcBef>
              <a:spcAft>
                <a:spcPts val="0"/>
              </a:spcAft>
              <a:buClr>
                <a:srgbClr val="4E84C4"/>
              </a:buClr>
              <a:buSzPts val="2000"/>
              <a:buFont typeface="PT Sans"/>
              <a:buChar char="–"/>
              <a:defRPr b="0" i="0" sz="2000" u="none" cap="none" strike="noStrike">
                <a:solidFill>
                  <a:schemeClr val="dk1"/>
                </a:solidFill>
                <a:latin typeface="PT Sans"/>
                <a:ea typeface="PT Sans"/>
                <a:cs typeface="PT Sans"/>
                <a:sym typeface="PT Sans"/>
              </a:defRPr>
            </a:lvl2pPr>
            <a:lvl3pPr indent="-342900" lvl="2" marL="1371600" marR="0" rtl="0" algn="l">
              <a:spcBef>
                <a:spcPts val="360"/>
              </a:spcBef>
              <a:spcAft>
                <a:spcPts val="0"/>
              </a:spcAft>
              <a:buClr>
                <a:srgbClr val="4E84C4"/>
              </a:buClr>
              <a:buSzPts val="1800"/>
              <a:buFont typeface="Courier New"/>
              <a:buChar char="o"/>
              <a:defRPr b="0" i="0" sz="1800" u="none" cap="none" strike="noStrike">
                <a:solidFill>
                  <a:schemeClr val="dk1"/>
                </a:solidFill>
                <a:latin typeface="PT Sans"/>
                <a:ea typeface="PT Sans"/>
                <a:cs typeface="PT Sans"/>
                <a:sym typeface="PT Sans"/>
              </a:defRPr>
            </a:lvl3pPr>
            <a:lvl4pPr indent="-355600" lvl="3" marL="1828800" marR="0" rtl="0" algn="l">
              <a:spcBef>
                <a:spcPts val="400"/>
              </a:spcBef>
              <a:spcAft>
                <a:spcPts val="0"/>
              </a:spcAft>
              <a:buClr>
                <a:srgbClr val="4E84C4"/>
              </a:buClr>
              <a:buSzPts val="2000"/>
              <a:buFont typeface="Arial"/>
              <a:buChar char="•"/>
              <a:defRPr b="0" i="0" sz="2000" u="none" cap="none" strike="noStrike">
                <a:solidFill>
                  <a:schemeClr val="dk1"/>
                </a:solidFill>
                <a:latin typeface="PT Sans"/>
                <a:ea typeface="PT Sans"/>
                <a:cs typeface="PT Sans"/>
                <a:sym typeface="PT Sans"/>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41" name="Shape 241"/>
        <p:cNvGrpSpPr/>
        <p:nvPr/>
      </p:nvGrpSpPr>
      <p:grpSpPr>
        <a:xfrm>
          <a:off x="0" y="0"/>
          <a:ext cx="0" cy="0"/>
          <a:chOff x="0" y="0"/>
          <a:chExt cx="0" cy="0"/>
        </a:xfrm>
      </p:grpSpPr>
      <p:sp>
        <p:nvSpPr>
          <p:cNvPr id="242" name="Google Shape;242;p51"/>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9pPr>
          </a:lstStyle>
          <a:p/>
        </p:txBody>
      </p:sp>
      <p:sp>
        <p:nvSpPr>
          <p:cNvPr id="243" name="Google Shape;243;p51"/>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rgbClr val="4E84C4"/>
              </a:buClr>
              <a:buSzPts val="1400"/>
              <a:buFont typeface="Noto Sans Symbols"/>
              <a:buNone/>
              <a:defRPr b="0" i="0" sz="3200" u="none" cap="none" strike="noStrike">
                <a:solidFill>
                  <a:schemeClr val="dk1"/>
                </a:solidFill>
                <a:latin typeface="PT Sans"/>
                <a:ea typeface="PT Sans"/>
                <a:cs typeface="PT Sans"/>
                <a:sym typeface="PT Sans"/>
              </a:defRPr>
            </a:lvl1pPr>
            <a:lvl2pPr indent="0" lvl="1" marL="457200" marR="0" rtl="0" algn="l">
              <a:spcBef>
                <a:spcPts val="560"/>
              </a:spcBef>
              <a:spcAft>
                <a:spcPts val="0"/>
              </a:spcAft>
              <a:buClr>
                <a:srgbClr val="4E84C4"/>
              </a:buClr>
              <a:buSzPts val="1400"/>
              <a:buFont typeface="PT Sans"/>
              <a:buNone/>
              <a:defRPr b="0" i="0" sz="2800" u="none" cap="none" strike="noStrike">
                <a:solidFill>
                  <a:schemeClr val="dk1"/>
                </a:solidFill>
                <a:latin typeface="PT Sans"/>
                <a:ea typeface="PT Sans"/>
                <a:cs typeface="PT Sans"/>
                <a:sym typeface="PT Sans"/>
              </a:defRPr>
            </a:lvl2pPr>
            <a:lvl3pPr indent="0" lvl="2" marL="914400" marR="0" rtl="0" algn="l">
              <a:spcBef>
                <a:spcPts val="480"/>
              </a:spcBef>
              <a:spcAft>
                <a:spcPts val="0"/>
              </a:spcAft>
              <a:buClr>
                <a:srgbClr val="4E84C4"/>
              </a:buClr>
              <a:buSzPts val="1400"/>
              <a:buFont typeface="Courier New"/>
              <a:buNone/>
              <a:defRPr b="0" i="0" sz="2400" u="none" cap="none" strike="noStrike">
                <a:solidFill>
                  <a:schemeClr val="dk1"/>
                </a:solidFill>
                <a:latin typeface="PT Sans"/>
                <a:ea typeface="PT Sans"/>
                <a:cs typeface="PT Sans"/>
                <a:sym typeface="PT Sans"/>
              </a:defRPr>
            </a:lvl3pPr>
            <a:lvl4pPr indent="0" lvl="3" marL="1371600" marR="0" rtl="0" algn="l">
              <a:spcBef>
                <a:spcPts val="400"/>
              </a:spcBef>
              <a:spcAft>
                <a:spcPts val="0"/>
              </a:spcAft>
              <a:buClr>
                <a:srgbClr val="4E84C4"/>
              </a:buClr>
              <a:buSzPts val="1400"/>
              <a:buFont typeface="Arial"/>
              <a:buNone/>
              <a:defRPr b="0" i="0" sz="2000" u="none" cap="none" strike="noStrike">
                <a:solidFill>
                  <a:schemeClr val="dk1"/>
                </a:solidFill>
                <a:latin typeface="PT Sans"/>
                <a:ea typeface="PT Sans"/>
                <a:cs typeface="PT Sans"/>
                <a:sym typeface="PT Sans"/>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PT Sans"/>
                <a:ea typeface="PT Sans"/>
                <a:cs typeface="PT Sans"/>
                <a:sym typeface="PT Sans"/>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PT Sans"/>
                <a:ea typeface="PT Sans"/>
                <a:cs typeface="PT Sans"/>
                <a:sym typeface="PT Sans"/>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PT Sans"/>
                <a:ea typeface="PT Sans"/>
                <a:cs typeface="PT Sans"/>
                <a:sym typeface="PT Sans"/>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PT Sans"/>
                <a:ea typeface="PT Sans"/>
                <a:cs typeface="PT Sans"/>
                <a:sym typeface="PT Sans"/>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PT Sans"/>
                <a:ea typeface="PT Sans"/>
                <a:cs typeface="PT Sans"/>
                <a:sym typeface="PT Sans"/>
              </a:defRPr>
            </a:lvl9pPr>
          </a:lstStyle>
          <a:p/>
        </p:txBody>
      </p:sp>
      <p:sp>
        <p:nvSpPr>
          <p:cNvPr id="244" name="Google Shape;244;p51"/>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rgbClr val="4E84C4"/>
              </a:buClr>
              <a:buSzPts val="2200"/>
              <a:buFont typeface="Noto Sans Symbols"/>
              <a:buNone/>
              <a:defRPr b="0" i="0" sz="1400" u="none" cap="none" strike="noStrike">
                <a:solidFill>
                  <a:schemeClr val="dk1"/>
                </a:solidFill>
                <a:latin typeface="PT Sans"/>
                <a:ea typeface="PT Sans"/>
                <a:cs typeface="PT Sans"/>
                <a:sym typeface="PT Sans"/>
              </a:defRPr>
            </a:lvl1pPr>
            <a:lvl2pPr indent="-228600" lvl="1" marL="914400" marR="0" rtl="0" algn="l">
              <a:spcBef>
                <a:spcPts val="240"/>
              </a:spcBef>
              <a:spcAft>
                <a:spcPts val="0"/>
              </a:spcAft>
              <a:buClr>
                <a:srgbClr val="4E84C4"/>
              </a:buClr>
              <a:buSzPts val="2000"/>
              <a:buFont typeface="PT Sans"/>
              <a:buNone/>
              <a:defRPr b="0" i="0" sz="1200" u="none" cap="none" strike="noStrike">
                <a:solidFill>
                  <a:schemeClr val="dk1"/>
                </a:solidFill>
                <a:latin typeface="PT Sans"/>
                <a:ea typeface="PT Sans"/>
                <a:cs typeface="PT Sans"/>
                <a:sym typeface="PT Sans"/>
              </a:defRPr>
            </a:lvl2pPr>
            <a:lvl3pPr indent="-228600" lvl="2" marL="1371600" marR="0" rtl="0" algn="l">
              <a:spcBef>
                <a:spcPts val="200"/>
              </a:spcBef>
              <a:spcAft>
                <a:spcPts val="0"/>
              </a:spcAft>
              <a:buClr>
                <a:srgbClr val="4E84C4"/>
              </a:buClr>
              <a:buSzPts val="1800"/>
              <a:buFont typeface="Courier New"/>
              <a:buNone/>
              <a:defRPr b="0" i="0" sz="1000" u="none" cap="none" strike="noStrike">
                <a:solidFill>
                  <a:schemeClr val="dk1"/>
                </a:solidFill>
                <a:latin typeface="PT Sans"/>
                <a:ea typeface="PT Sans"/>
                <a:cs typeface="PT Sans"/>
                <a:sym typeface="PT Sans"/>
              </a:defRPr>
            </a:lvl3pPr>
            <a:lvl4pPr indent="-228600" lvl="3" marL="1828800" marR="0" rtl="0" algn="l">
              <a:spcBef>
                <a:spcPts val="180"/>
              </a:spcBef>
              <a:spcAft>
                <a:spcPts val="0"/>
              </a:spcAft>
              <a:buClr>
                <a:srgbClr val="4E84C4"/>
              </a:buClr>
              <a:buSzPts val="2000"/>
              <a:buFont typeface="Arial"/>
              <a:buNone/>
              <a:defRPr b="0" i="0" sz="900" u="none" cap="none" strike="noStrike">
                <a:solidFill>
                  <a:schemeClr val="dk1"/>
                </a:solidFill>
                <a:latin typeface="PT Sans"/>
                <a:ea typeface="PT Sans"/>
                <a:cs typeface="PT Sans"/>
                <a:sym typeface="PT Sans"/>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PT Sans"/>
                <a:ea typeface="PT Sans"/>
                <a:cs typeface="PT Sans"/>
                <a:sym typeface="PT Sans"/>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PT Sans"/>
                <a:ea typeface="PT Sans"/>
                <a:cs typeface="PT Sans"/>
                <a:sym typeface="PT Sans"/>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PT Sans"/>
                <a:ea typeface="PT Sans"/>
                <a:cs typeface="PT Sans"/>
                <a:sym typeface="PT Sans"/>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PT Sans"/>
                <a:ea typeface="PT Sans"/>
                <a:cs typeface="PT Sans"/>
                <a:sym typeface="PT Sans"/>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PT Sans"/>
                <a:ea typeface="PT Sans"/>
                <a:cs typeface="PT Sans"/>
                <a:sym typeface="PT Sans"/>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45" name="Shape 245"/>
        <p:cNvGrpSpPr/>
        <p:nvPr/>
      </p:nvGrpSpPr>
      <p:grpSpPr>
        <a:xfrm>
          <a:off x="0" y="0"/>
          <a:ext cx="0" cy="0"/>
          <a:chOff x="0" y="0"/>
          <a:chExt cx="0" cy="0"/>
        </a:xfrm>
      </p:grpSpPr>
      <p:sp>
        <p:nvSpPr>
          <p:cNvPr id="246" name="Google Shape;246;p52"/>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9pPr>
          </a:lstStyle>
          <a:p/>
        </p:txBody>
      </p:sp>
      <p:sp>
        <p:nvSpPr>
          <p:cNvPr id="247" name="Google Shape;247;p52"/>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4E84C4"/>
              </a:buClr>
              <a:buSzPts val="3200"/>
              <a:buFont typeface="Noto Sans Symbols"/>
              <a:buChar char="▪"/>
              <a:defRPr b="0" i="0" sz="3200" u="none" cap="none" strike="noStrike">
                <a:solidFill>
                  <a:schemeClr val="dk1"/>
                </a:solidFill>
                <a:latin typeface="PT Sans"/>
                <a:ea typeface="PT Sans"/>
                <a:cs typeface="PT Sans"/>
                <a:sym typeface="PT Sans"/>
              </a:defRPr>
            </a:lvl1pPr>
            <a:lvl2pPr indent="-406400" lvl="1" marL="914400" marR="0" rtl="0" algn="l">
              <a:spcBef>
                <a:spcPts val="560"/>
              </a:spcBef>
              <a:spcAft>
                <a:spcPts val="0"/>
              </a:spcAft>
              <a:buClr>
                <a:srgbClr val="4E84C4"/>
              </a:buClr>
              <a:buSzPts val="2800"/>
              <a:buFont typeface="PT Sans"/>
              <a:buChar char="–"/>
              <a:defRPr b="0" i="0" sz="2800" u="none" cap="none" strike="noStrike">
                <a:solidFill>
                  <a:schemeClr val="dk1"/>
                </a:solidFill>
                <a:latin typeface="PT Sans"/>
                <a:ea typeface="PT Sans"/>
                <a:cs typeface="PT Sans"/>
                <a:sym typeface="PT Sans"/>
              </a:defRPr>
            </a:lvl2pPr>
            <a:lvl3pPr indent="-381000" lvl="2" marL="1371600" marR="0" rtl="0" algn="l">
              <a:spcBef>
                <a:spcPts val="480"/>
              </a:spcBef>
              <a:spcAft>
                <a:spcPts val="0"/>
              </a:spcAft>
              <a:buClr>
                <a:srgbClr val="4E84C4"/>
              </a:buClr>
              <a:buSzPts val="2400"/>
              <a:buFont typeface="Courier New"/>
              <a:buChar char="o"/>
              <a:defRPr b="0" i="0" sz="2400" u="none" cap="none" strike="noStrike">
                <a:solidFill>
                  <a:schemeClr val="dk1"/>
                </a:solidFill>
                <a:latin typeface="PT Sans"/>
                <a:ea typeface="PT Sans"/>
                <a:cs typeface="PT Sans"/>
                <a:sym typeface="PT Sans"/>
              </a:defRPr>
            </a:lvl3pPr>
            <a:lvl4pPr indent="-355600" lvl="3" marL="1828800" marR="0" rtl="0" algn="l">
              <a:spcBef>
                <a:spcPts val="400"/>
              </a:spcBef>
              <a:spcAft>
                <a:spcPts val="0"/>
              </a:spcAft>
              <a:buClr>
                <a:srgbClr val="4E84C4"/>
              </a:buClr>
              <a:buSzPts val="2000"/>
              <a:buFont typeface="Arial"/>
              <a:buChar char="•"/>
              <a:defRPr b="0" i="0" sz="2000" u="none" cap="none" strike="noStrike">
                <a:solidFill>
                  <a:schemeClr val="dk1"/>
                </a:solidFill>
                <a:latin typeface="PT Sans"/>
                <a:ea typeface="PT Sans"/>
                <a:cs typeface="PT Sans"/>
                <a:sym typeface="PT Sans"/>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9pPr>
          </a:lstStyle>
          <a:p/>
        </p:txBody>
      </p:sp>
      <p:sp>
        <p:nvSpPr>
          <p:cNvPr id="248" name="Google Shape;248;p52"/>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rgbClr val="4E84C4"/>
              </a:buClr>
              <a:buSzPts val="2200"/>
              <a:buFont typeface="Noto Sans Symbols"/>
              <a:buNone/>
              <a:defRPr b="0" i="0" sz="1400" u="none" cap="none" strike="noStrike">
                <a:solidFill>
                  <a:schemeClr val="dk1"/>
                </a:solidFill>
                <a:latin typeface="PT Sans"/>
                <a:ea typeface="PT Sans"/>
                <a:cs typeface="PT Sans"/>
                <a:sym typeface="PT Sans"/>
              </a:defRPr>
            </a:lvl1pPr>
            <a:lvl2pPr indent="-228600" lvl="1" marL="914400" marR="0" rtl="0" algn="l">
              <a:spcBef>
                <a:spcPts val="240"/>
              </a:spcBef>
              <a:spcAft>
                <a:spcPts val="0"/>
              </a:spcAft>
              <a:buClr>
                <a:srgbClr val="4E84C4"/>
              </a:buClr>
              <a:buSzPts val="2000"/>
              <a:buFont typeface="PT Sans"/>
              <a:buNone/>
              <a:defRPr b="0" i="0" sz="1200" u="none" cap="none" strike="noStrike">
                <a:solidFill>
                  <a:schemeClr val="dk1"/>
                </a:solidFill>
                <a:latin typeface="PT Sans"/>
                <a:ea typeface="PT Sans"/>
                <a:cs typeface="PT Sans"/>
                <a:sym typeface="PT Sans"/>
              </a:defRPr>
            </a:lvl2pPr>
            <a:lvl3pPr indent="-228600" lvl="2" marL="1371600" marR="0" rtl="0" algn="l">
              <a:spcBef>
                <a:spcPts val="200"/>
              </a:spcBef>
              <a:spcAft>
                <a:spcPts val="0"/>
              </a:spcAft>
              <a:buClr>
                <a:srgbClr val="4E84C4"/>
              </a:buClr>
              <a:buSzPts val="1800"/>
              <a:buFont typeface="Courier New"/>
              <a:buNone/>
              <a:defRPr b="0" i="0" sz="1000" u="none" cap="none" strike="noStrike">
                <a:solidFill>
                  <a:schemeClr val="dk1"/>
                </a:solidFill>
                <a:latin typeface="PT Sans"/>
                <a:ea typeface="PT Sans"/>
                <a:cs typeface="PT Sans"/>
                <a:sym typeface="PT Sans"/>
              </a:defRPr>
            </a:lvl3pPr>
            <a:lvl4pPr indent="-228600" lvl="3" marL="1828800" marR="0" rtl="0" algn="l">
              <a:spcBef>
                <a:spcPts val="180"/>
              </a:spcBef>
              <a:spcAft>
                <a:spcPts val="0"/>
              </a:spcAft>
              <a:buClr>
                <a:srgbClr val="4E84C4"/>
              </a:buClr>
              <a:buSzPts val="2000"/>
              <a:buFont typeface="Arial"/>
              <a:buNone/>
              <a:defRPr b="0" i="0" sz="900" u="none" cap="none" strike="noStrike">
                <a:solidFill>
                  <a:schemeClr val="dk1"/>
                </a:solidFill>
                <a:latin typeface="PT Sans"/>
                <a:ea typeface="PT Sans"/>
                <a:cs typeface="PT Sans"/>
                <a:sym typeface="PT Sans"/>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PT Sans"/>
                <a:ea typeface="PT Sans"/>
                <a:cs typeface="PT Sans"/>
                <a:sym typeface="PT Sans"/>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PT Sans"/>
                <a:ea typeface="PT Sans"/>
                <a:cs typeface="PT Sans"/>
                <a:sym typeface="PT Sans"/>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PT Sans"/>
                <a:ea typeface="PT Sans"/>
                <a:cs typeface="PT Sans"/>
                <a:sym typeface="PT Sans"/>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PT Sans"/>
                <a:ea typeface="PT Sans"/>
                <a:cs typeface="PT Sans"/>
                <a:sym typeface="PT Sans"/>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PT Sans"/>
                <a:ea typeface="PT Sans"/>
                <a:cs typeface="PT Sans"/>
                <a:sym typeface="PT Sans"/>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9" name="Shape 249"/>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0" name="Shape 250"/>
        <p:cNvGrpSpPr/>
        <p:nvPr/>
      </p:nvGrpSpPr>
      <p:grpSpPr>
        <a:xfrm>
          <a:off x="0" y="0"/>
          <a:ext cx="0" cy="0"/>
          <a:chOff x="0" y="0"/>
          <a:chExt cx="0" cy="0"/>
        </a:xfrm>
      </p:grpSpPr>
      <p:sp>
        <p:nvSpPr>
          <p:cNvPr id="251" name="Google Shape;251;p54"/>
          <p:cNvSpPr txBox="1"/>
          <p:nvPr>
            <p:ph type="title"/>
          </p:nvPr>
        </p:nvSpPr>
        <p:spPr>
          <a:xfrm>
            <a:off x="1295400" y="331787"/>
            <a:ext cx="7543800" cy="48736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52" name="Shape 252"/>
        <p:cNvGrpSpPr/>
        <p:nvPr/>
      </p:nvGrpSpPr>
      <p:grpSpPr>
        <a:xfrm>
          <a:off x="0" y="0"/>
          <a:ext cx="0" cy="0"/>
          <a:chOff x="0" y="0"/>
          <a:chExt cx="0" cy="0"/>
        </a:xfrm>
      </p:grpSpPr>
      <p:sp>
        <p:nvSpPr>
          <p:cNvPr id="253" name="Google Shape;253;p55"/>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9pPr>
          </a:lstStyle>
          <a:p/>
        </p:txBody>
      </p:sp>
      <p:sp>
        <p:nvSpPr>
          <p:cNvPr id="254" name="Google Shape;254;p55"/>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rgbClr val="4E84C4"/>
              </a:buClr>
              <a:buSzPts val="2200"/>
              <a:buFont typeface="Noto Sans Symbols"/>
              <a:buNone/>
              <a:defRPr b="1" i="0" sz="2400" u="none" cap="none" strike="noStrike">
                <a:solidFill>
                  <a:schemeClr val="dk1"/>
                </a:solidFill>
                <a:latin typeface="PT Sans"/>
                <a:ea typeface="PT Sans"/>
                <a:cs typeface="PT Sans"/>
                <a:sym typeface="PT Sans"/>
              </a:defRPr>
            </a:lvl1pPr>
            <a:lvl2pPr indent="-228600" lvl="1" marL="914400" marR="0" rtl="0" algn="l">
              <a:spcBef>
                <a:spcPts val="400"/>
              </a:spcBef>
              <a:spcAft>
                <a:spcPts val="0"/>
              </a:spcAft>
              <a:buClr>
                <a:srgbClr val="4E84C4"/>
              </a:buClr>
              <a:buSzPts val="2000"/>
              <a:buFont typeface="PT Sans"/>
              <a:buNone/>
              <a:defRPr b="1" i="0" sz="2000" u="none" cap="none" strike="noStrike">
                <a:solidFill>
                  <a:schemeClr val="dk1"/>
                </a:solidFill>
                <a:latin typeface="PT Sans"/>
                <a:ea typeface="PT Sans"/>
                <a:cs typeface="PT Sans"/>
                <a:sym typeface="PT Sans"/>
              </a:defRPr>
            </a:lvl2pPr>
            <a:lvl3pPr indent="-228600" lvl="2" marL="1371600" marR="0" rtl="0" algn="l">
              <a:spcBef>
                <a:spcPts val="360"/>
              </a:spcBef>
              <a:spcAft>
                <a:spcPts val="0"/>
              </a:spcAft>
              <a:buClr>
                <a:srgbClr val="4E84C4"/>
              </a:buClr>
              <a:buSzPts val="1800"/>
              <a:buFont typeface="Courier New"/>
              <a:buNone/>
              <a:defRPr b="1" i="0" sz="1800" u="none" cap="none" strike="noStrike">
                <a:solidFill>
                  <a:schemeClr val="dk1"/>
                </a:solidFill>
                <a:latin typeface="PT Sans"/>
                <a:ea typeface="PT Sans"/>
                <a:cs typeface="PT Sans"/>
                <a:sym typeface="PT Sans"/>
              </a:defRPr>
            </a:lvl3pPr>
            <a:lvl4pPr indent="-228600" lvl="3" marL="1828800" marR="0" rtl="0" algn="l">
              <a:spcBef>
                <a:spcPts val="320"/>
              </a:spcBef>
              <a:spcAft>
                <a:spcPts val="0"/>
              </a:spcAft>
              <a:buClr>
                <a:srgbClr val="4E84C4"/>
              </a:buClr>
              <a:buSzPts val="2000"/>
              <a:buFont typeface="Arial"/>
              <a:buNone/>
              <a:defRPr b="1" i="0" sz="1600" u="none" cap="none" strike="noStrike">
                <a:solidFill>
                  <a:schemeClr val="dk1"/>
                </a:solidFill>
                <a:latin typeface="PT Sans"/>
                <a:ea typeface="PT Sans"/>
                <a:cs typeface="PT Sans"/>
                <a:sym typeface="PT Sans"/>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PT Sans"/>
                <a:ea typeface="PT Sans"/>
                <a:cs typeface="PT Sans"/>
                <a:sym typeface="PT Sans"/>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PT Sans"/>
                <a:ea typeface="PT Sans"/>
                <a:cs typeface="PT Sans"/>
                <a:sym typeface="PT Sans"/>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PT Sans"/>
                <a:ea typeface="PT Sans"/>
                <a:cs typeface="PT Sans"/>
                <a:sym typeface="PT Sans"/>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PT Sans"/>
                <a:ea typeface="PT Sans"/>
                <a:cs typeface="PT Sans"/>
                <a:sym typeface="PT Sans"/>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PT Sans"/>
                <a:ea typeface="PT Sans"/>
                <a:cs typeface="PT Sans"/>
                <a:sym typeface="PT Sans"/>
              </a:defRPr>
            </a:lvl9pPr>
          </a:lstStyle>
          <a:p/>
        </p:txBody>
      </p:sp>
      <p:sp>
        <p:nvSpPr>
          <p:cNvPr id="255" name="Google Shape;255;p55"/>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rgbClr val="4E84C4"/>
              </a:buClr>
              <a:buSzPts val="2400"/>
              <a:buFont typeface="Noto Sans Symbols"/>
              <a:buChar char="▪"/>
              <a:defRPr b="0" i="0" sz="2400" u="none" cap="none" strike="noStrike">
                <a:solidFill>
                  <a:schemeClr val="dk1"/>
                </a:solidFill>
                <a:latin typeface="PT Sans"/>
                <a:ea typeface="PT Sans"/>
                <a:cs typeface="PT Sans"/>
                <a:sym typeface="PT Sans"/>
              </a:defRPr>
            </a:lvl1pPr>
            <a:lvl2pPr indent="-355600" lvl="1" marL="914400" marR="0" rtl="0" algn="l">
              <a:spcBef>
                <a:spcPts val="400"/>
              </a:spcBef>
              <a:spcAft>
                <a:spcPts val="0"/>
              </a:spcAft>
              <a:buClr>
                <a:srgbClr val="4E84C4"/>
              </a:buClr>
              <a:buSzPts val="2000"/>
              <a:buFont typeface="PT Sans"/>
              <a:buChar char="–"/>
              <a:defRPr b="0" i="0" sz="2000" u="none" cap="none" strike="noStrike">
                <a:solidFill>
                  <a:schemeClr val="dk1"/>
                </a:solidFill>
                <a:latin typeface="PT Sans"/>
                <a:ea typeface="PT Sans"/>
                <a:cs typeface="PT Sans"/>
                <a:sym typeface="PT Sans"/>
              </a:defRPr>
            </a:lvl2pPr>
            <a:lvl3pPr indent="-342900" lvl="2" marL="1371600" marR="0" rtl="0" algn="l">
              <a:spcBef>
                <a:spcPts val="360"/>
              </a:spcBef>
              <a:spcAft>
                <a:spcPts val="0"/>
              </a:spcAft>
              <a:buClr>
                <a:srgbClr val="4E84C4"/>
              </a:buClr>
              <a:buSzPts val="1800"/>
              <a:buFont typeface="Courier New"/>
              <a:buChar char="o"/>
              <a:defRPr b="0" i="0" sz="1800" u="none" cap="none" strike="noStrike">
                <a:solidFill>
                  <a:schemeClr val="dk1"/>
                </a:solidFill>
                <a:latin typeface="PT Sans"/>
                <a:ea typeface="PT Sans"/>
                <a:cs typeface="PT Sans"/>
                <a:sym typeface="PT Sans"/>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PT Sans"/>
                <a:ea typeface="PT Sans"/>
                <a:cs typeface="PT Sans"/>
                <a:sym typeface="PT Sans"/>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PT Sans"/>
                <a:ea typeface="PT Sans"/>
                <a:cs typeface="PT Sans"/>
                <a:sym typeface="PT Sans"/>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PT Sans"/>
                <a:ea typeface="PT Sans"/>
                <a:cs typeface="PT Sans"/>
                <a:sym typeface="PT Sans"/>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PT Sans"/>
                <a:ea typeface="PT Sans"/>
                <a:cs typeface="PT Sans"/>
                <a:sym typeface="PT Sans"/>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PT Sans"/>
                <a:ea typeface="PT Sans"/>
                <a:cs typeface="PT Sans"/>
                <a:sym typeface="PT Sans"/>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PT Sans"/>
                <a:ea typeface="PT Sans"/>
                <a:cs typeface="PT Sans"/>
                <a:sym typeface="PT Sans"/>
              </a:defRPr>
            </a:lvl9pPr>
          </a:lstStyle>
          <a:p/>
        </p:txBody>
      </p:sp>
      <p:sp>
        <p:nvSpPr>
          <p:cNvPr id="256" name="Google Shape;256;p55"/>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rgbClr val="4E84C4"/>
              </a:buClr>
              <a:buSzPts val="2200"/>
              <a:buFont typeface="Noto Sans Symbols"/>
              <a:buNone/>
              <a:defRPr b="1" i="0" sz="2400" u="none" cap="none" strike="noStrike">
                <a:solidFill>
                  <a:schemeClr val="dk1"/>
                </a:solidFill>
                <a:latin typeface="PT Sans"/>
                <a:ea typeface="PT Sans"/>
                <a:cs typeface="PT Sans"/>
                <a:sym typeface="PT Sans"/>
              </a:defRPr>
            </a:lvl1pPr>
            <a:lvl2pPr indent="-228600" lvl="1" marL="914400" marR="0" rtl="0" algn="l">
              <a:spcBef>
                <a:spcPts val="400"/>
              </a:spcBef>
              <a:spcAft>
                <a:spcPts val="0"/>
              </a:spcAft>
              <a:buClr>
                <a:srgbClr val="4E84C4"/>
              </a:buClr>
              <a:buSzPts val="2000"/>
              <a:buFont typeface="PT Sans"/>
              <a:buNone/>
              <a:defRPr b="1" i="0" sz="2000" u="none" cap="none" strike="noStrike">
                <a:solidFill>
                  <a:schemeClr val="dk1"/>
                </a:solidFill>
                <a:latin typeface="PT Sans"/>
                <a:ea typeface="PT Sans"/>
                <a:cs typeface="PT Sans"/>
                <a:sym typeface="PT Sans"/>
              </a:defRPr>
            </a:lvl2pPr>
            <a:lvl3pPr indent="-228600" lvl="2" marL="1371600" marR="0" rtl="0" algn="l">
              <a:spcBef>
                <a:spcPts val="360"/>
              </a:spcBef>
              <a:spcAft>
                <a:spcPts val="0"/>
              </a:spcAft>
              <a:buClr>
                <a:srgbClr val="4E84C4"/>
              </a:buClr>
              <a:buSzPts val="1800"/>
              <a:buFont typeface="Courier New"/>
              <a:buNone/>
              <a:defRPr b="1" i="0" sz="1800" u="none" cap="none" strike="noStrike">
                <a:solidFill>
                  <a:schemeClr val="dk1"/>
                </a:solidFill>
                <a:latin typeface="PT Sans"/>
                <a:ea typeface="PT Sans"/>
                <a:cs typeface="PT Sans"/>
                <a:sym typeface="PT Sans"/>
              </a:defRPr>
            </a:lvl3pPr>
            <a:lvl4pPr indent="-228600" lvl="3" marL="1828800" marR="0" rtl="0" algn="l">
              <a:spcBef>
                <a:spcPts val="320"/>
              </a:spcBef>
              <a:spcAft>
                <a:spcPts val="0"/>
              </a:spcAft>
              <a:buClr>
                <a:srgbClr val="4E84C4"/>
              </a:buClr>
              <a:buSzPts val="2000"/>
              <a:buFont typeface="Arial"/>
              <a:buNone/>
              <a:defRPr b="1" i="0" sz="1600" u="none" cap="none" strike="noStrike">
                <a:solidFill>
                  <a:schemeClr val="dk1"/>
                </a:solidFill>
                <a:latin typeface="PT Sans"/>
                <a:ea typeface="PT Sans"/>
                <a:cs typeface="PT Sans"/>
                <a:sym typeface="PT Sans"/>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PT Sans"/>
                <a:ea typeface="PT Sans"/>
                <a:cs typeface="PT Sans"/>
                <a:sym typeface="PT Sans"/>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PT Sans"/>
                <a:ea typeface="PT Sans"/>
                <a:cs typeface="PT Sans"/>
                <a:sym typeface="PT Sans"/>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PT Sans"/>
                <a:ea typeface="PT Sans"/>
                <a:cs typeface="PT Sans"/>
                <a:sym typeface="PT Sans"/>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PT Sans"/>
                <a:ea typeface="PT Sans"/>
                <a:cs typeface="PT Sans"/>
                <a:sym typeface="PT Sans"/>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PT Sans"/>
                <a:ea typeface="PT Sans"/>
                <a:cs typeface="PT Sans"/>
                <a:sym typeface="PT Sans"/>
              </a:defRPr>
            </a:lvl9pPr>
          </a:lstStyle>
          <a:p/>
        </p:txBody>
      </p:sp>
      <p:sp>
        <p:nvSpPr>
          <p:cNvPr id="257" name="Google Shape;257;p55"/>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rgbClr val="4E84C4"/>
              </a:buClr>
              <a:buSzPts val="2400"/>
              <a:buFont typeface="Noto Sans Symbols"/>
              <a:buChar char="▪"/>
              <a:defRPr b="0" i="0" sz="2400" u="none" cap="none" strike="noStrike">
                <a:solidFill>
                  <a:schemeClr val="dk1"/>
                </a:solidFill>
                <a:latin typeface="PT Sans"/>
                <a:ea typeface="PT Sans"/>
                <a:cs typeface="PT Sans"/>
                <a:sym typeface="PT Sans"/>
              </a:defRPr>
            </a:lvl1pPr>
            <a:lvl2pPr indent="-355600" lvl="1" marL="914400" marR="0" rtl="0" algn="l">
              <a:spcBef>
                <a:spcPts val="400"/>
              </a:spcBef>
              <a:spcAft>
                <a:spcPts val="0"/>
              </a:spcAft>
              <a:buClr>
                <a:srgbClr val="4E84C4"/>
              </a:buClr>
              <a:buSzPts val="2000"/>
              <a:buFont typeface="PT Sans"/>
              <a:buChar char="–"/>
              <a:defRPr b="0" i="0" sz="2000" u="none" cap="none" strike="noStrike">
                <a:solidFill>
                  <a:schemeClr val="dk1"/>
                </a:solidFill>
                <a:latin typeface="PT Sans"/>
                <a:ea typeface="PT Sans"/>
                <a:cs typeface="PT Sans"/>
                <a:sym typeface="PT Sans"/>
              </a:defRPr>
            </a:lvl2pPr>
            <a:lvl3pPr indent="-342900" lvl="2" marL="1371600" marR="0" rtl="0" algn="l">
              <a:spcBef>
                <a:spcPts val="360"/>
              </a:spcBef>
              <a:spcAft>
                <a:spcPts val="0"/>
              </a:spcAft>
              <a:buClr>
                <a:srgbClr val="4E84C4"/>
              </a:buClr>
              <a:buSzPts val="1800"/>
              <a:buFont typeface="Courier New"/>
              <a:buChar char="o"/>
              <a:defRPr b="0" i="0" sz="1800" u="none" cap="none" strike="noStrike">
                <a:solidFill>
                  <a:schemeClr val="dk1"/>
                </a:solidFill>
                <a:latin typeface="PT Sans"/>
                <a:ea typeface="PT Sans"/>
                <a:cs typeface="PT Sans"/>
                <a:sym typeface="PT Sans"/>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PT Sans"/>
                <a:ea typeface="PT Sans"/>
                <a:cs typeface="PT Sans"/>
                <a:sym typeface="PT Sans"/>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PT Sans"/>
                <a:ea typeface="PT Sans"/>
                <a:cs typeface="PT Sans"/>
                <a:sym typeface="PT Sans"/>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PT Sans"/>
                <a:ea typeface="PT Sans"/>
                <a:cs typeface="PT Sans"/>
                <a:sym typeface="PT Sans"/>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PT Sans"/>
                <a:ea typeface="PT Sans"/>
                <a:cs typeface="PT Sans"/>
                <a:sym typeface="PT Sans"/>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PT Sans"/>
                <a:ea typeface="PT Sans"/>
                <a:cs typeface="PT Sans"/>
                <a:sym typeface="PT Sans"/>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PT Sans"/>
                <a:ea typeface="PT Sans"/>
                <a:cs typeface="PT Sans"/>
                <a:sym typeface="PT Sans"/>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58" name="Shape 258"/>
        <p:cNvGrpSpPr/>
        <p:nvPr/>
      </p:nvGrpSpPr>
      <p:grpSpPr>
        <a:xfrm>
          <a:off x="0" y="0"/>
          <a:ext cx="0" cy="0"/>
          <a:chOff x="0" y="0"/>
          <a:chExt cx="0" cy="0"/>
        </a:xfrm>
      </p:grpSpPr>
      <p:sp>
        <p:nvSpPr>
          <p:cNvPr id="259" name="Google Shape;259;p56"/>
          <p:cNvSpPr txBox="1"/>
          <p:nvPr>
            <p:ph type="title"/>
          </p:nvPr>
        </p:nvSpPr>
        <p:spPr>
          <a:xfrm>
            <a:off x="1295400" y="331787"/>
            <a:ext cx="7543800" cy="48736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9pPr>
          </a:lstStyle>
          <a:p/>
        </p:txBody>
      </p:sp>
      <p:sp>
        <p:nvSpPr>
          <p:cNvPr id="260" name="Google Shape;260;p56"/>
          <p:cNvSpPr txBox="1"/>
          <p:nvPr>
            <p:ph idx="1" type="body"/>
          </p:nvPr>
        </p:nvSpPr>
        <p:spPr>
          <a:xfrm>
            <a:off x="411163" y="1189038"/>
            <a:ext cx="4137025" cy="4525962"/>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rgbClr val="4E84C4"/>
              </a:buClr>
              <a:buSzPts val="2800"/>
              <a:buFont typeface="Noto Sans Symbols"/>
              <a:buChar char="▪"/>
              <a:defRPr b="0" i="0" sz="2800" u="none" cap="none" strike="noStrike">
                <a:solidFill>
                  <a:schemeClr val="dk1"/>
                </a:solidFill>
                <a:latin typeface="PT Sans"/>
                <a:ea typeface="PT Sans"/>
                <a:cs typeface="PT Sans"/>
                <a:sym typeface="PT Sans"/>
              </a:defRPr>
            </a:lvl1pPr>
            <a:lvl2pPr indent="-381000" lvl="1" marL="914400" marR="0" rtl="0" algn="l">
              <a:spcBef>
                <a:spcPts val="480"/>
              </a:spcBef>
              <a:spcAft>
                <a:spcPts val="0"/>
              </a:spcAft>
              <a:buClr>
                <a:srgbClr val="4E84C4"/>
              </a:buClr>
              <a:buSzPts val="2400"/>
              <a:buFont typeface="PT Sans"/>
              <a:buChar char="–"/>
              <a:defRPr b="0" i="0" sz="2400" u="none" cap="none" strike="noStrike">
                <a:solidFill>
                  <a:schemeClr val="dk1"/>
                </a:solidFill>
                <a:latin typeface="PT Sans"/>
                <a:ea typeface="PT Sans"/>
                <a:cs typeface="PT Sans"/>
                <a:sym typeface="PT Sans"/>
              </a:defRPr>
            </a:lvl2pPr>
            <a:lvl3pPr indent="-355600" lvl="2" marL="1371600" marR="0" rtl="0" algn="l">
              <a:spcBef>
                <a:spcPts val="400"/>
              </a:spcBef>
              <a:spcAft>
                <a:spcPts val="0"/>
              </a:spcAft>
              <a:buClr>
                <a:srgbClr val="4E84C4"/>
              </a:buClr>
              <a:buSzPts val="2000"/>
              <a:buFont typeface="Courier New"/>
              <a:buChar char="o"/>
              <a:defRPr b="0" i="0" sz="2000" u="none" cap="none" strike="noStrike">
                <a:solidFill>
                  <a:schemeClr val="dk1"/>
                </a:solidFill>
                <a:latin typeface="PT Sans"/>
                <a:ea typeface="PT Sans"/>
                <a:cs typeface="PT Sans"/>
                <a:sym typeface="PT Sans"/>
              </a:defRPr>
            </a:lvl3pPr>
            <a:lvl4pPr indent="-342900" lvl="3" marL="1828800" marR="0" rtl="0" algn="l">
              <a:spcBef>
                <a:spcPts val="360"/>
              </a:spcBef>
              <a:spcAft>
                <a:spcPts val="0"/>
              </a:spcAft>
              <a:buClr>
                <a:srgbClr val="4E84C4"/>
              </a:buClr>
              <a:buSzPts val="1800"/>
              <a:buFont typeface="Arial"/>
              <a:buChar char="•"/>
              <a:defRPr b="0" i="0" sz="1800" u="none" cap="none" strike="noStrike">
                <a:solidFill>
                  <a:schemeClr val="dk1"/>
                </a:solidFill>
                <a:latin typeface="PT Sans"/>
                <a:ea typeface="PT Sans"/>
                <a:cs typeface="PT Sans"/>
                <a:sym typeface="PT Sans"/>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9pPr>
          </a:lstStyle>
          <a:p/>
        </p:txBody>
      </p:sp>
      <p:sp>
        <p:nvSpPr>
          <p:cNvPr id="261" name="Google Shape;261;p56"/>
          <p:cNvSpPr txBox="1"/>
          <p:nvPr>
            <p:ph idx="2" type="body"/>
          </p:nvPr>
        </p:nvSpPr>
        <p:spPr>
          <a:xfrm>
            <a:off x="4700588" y="1189038"/>
            <a:ext cx="4138612" cy="4525962"/>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rgbClr val="4E84C4"/>
              </a:buClr>
              <a:buSzPts val="2800"/>
              <a:buFont typeface="Noto Sans Symbols"/>
              <a:buChar char="▪"/>
              <a:defRPr b="0" i="0" sz="2800" u="none" cap="none" strike="noStrike">
                <a:solidFill>
                  <a:schemeClr val="dk1"/>
                </a:solidFill>
                <a:latin typeface="PT Sans"/>
                <a:ea typeface="PT Sans"/>
                <a:cs typeface="PT Sans"/>
                <a:sym typeface="PT Sans"/>
              </a:defRPr>
            </a:lvl1pPr>
            <a:lvl2pPr indent="-381000" lvl="1" marL="914400" marR="0" rtl="0" algn="l">
              <a:spcBef>
                <a:spcPts val="480"/>
              </a:spcBef>
              <a:spcAft>
                <a:spcPts val="0"/>
              </a:spcAft>
              <a:buClr>
                <a:srgbClr val="4E84C4"/>
              </a:buClr>
              <a:buSzPts val="2400"/>
              <a:buFont typeface="PT Sans"/>
              <a:buChar char="–"/>
              <a:defRPr b="0" i="0" sz="2400" u="none" cap="none" strike="noStrike">
                <a:solidFill>
                  <a:schemeClr val="dk1"/>
                </a:solidFill>
                <a:latin typeface="PT Sans"/>
                <a:ea typeface="PT Sans"/>
                <a:cs typeface="PT Sans"/>
                <a:sym typeface="PT Sans"/>
              </a:defRPr>
            </a:lvl2pPr>
            <a:lvl3pPr indent="-355600" lvl="2" marL="1371600" marR="0" rtl="0" algn="l">
              <a:spcBef>
                <a:spcPts val="400"/>
              </a:spcBef>
              <a:spcAft>
                <a:spcPts val="0"/>
              </a:spcAft>
              <a:buClr>
                <a:srgbClr val="4E84C4"/>
              </a:buClr>
              <a:buSzPts val="2000"/>
              <a:buFont typeface="Courier New"/>
              <a:buChar char="o"/>
              <a:defRPr b="0" i="0" sz="2000" u="none" cap="none" strike="noStrike">
                <a:solidFill>
                  <a:schemeClr val="dk1"/>
                </a:solidFill>
                <a:latin typeface="PT Sans"/>
                <a:ea typeface="PT Sans"/>
                <a:cs typeface="PT Sans"/>
                <a:sym typeface="PT Sans"/>
              </a:defRPr>
            </a:lvl3pPr>
            <a:lvl4pPr indent="-342900" lvl="3" marL="1828800" marR="0" rtl="0" algn="l">
              <a:spcBef>
                <a:spcPts val="360"/>
              </a:spcBef>
              <a:spcAft>
                <a:spcPts val="0"/>
              </a:spcAft>
              <a:buClr>
                <a:srgbClr val="4E84C4"/>
              </a:buClr>
              <a:buSzPts val="1800"/>
              <a:buFont typeface="Arial"/>
              <a:buChar char="•"/>
              <a:defRPr b="0" i="0" sz="1800" u="none" cap="none" strike="noStrike">
                <a:solidFill>
                  <a:schemeClr val="dk1"/>
                </a:solidFill>
                <a:latin typeface="PT Sans"/>
                <a:ea typeface="PT Sans"/>
                <a:cs typeface="PT Sans"/>
                <a:sym typeface="PT Sans"/>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2" name="Shape 262"/>
        <p:cNvGrpSpPr/>
        <p:nvPr/>
      </p:nvGrpSpPr>
      <p:grpSpPr>
        <a:xfrm>
          <a:off x="0" y="0"/>
          <a:ext cx="0" cy="0"/>
          <a:chOff x="0" y="0"/>
          <a:chExt cx="0" cy="0"/>
        </a:xfrm>
      </p:grpSpPr>
      <p:sp>
        <p:nvSpPr>
          <p:cNvPr id="263" name="Google Shape;263;p57"/>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9pPr>
          </a:lstStyle>
          <a:p/>
        </p:txBody>
      </p:sp>
      <p:sp>
        <p:nvSpPr>
          <p:cNvPr id="264" name="Google Shape;264;p57"/>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rgbClr val="4E84C4"/>
              </a:buClr>
              <a:buSzPts val="2200"/>
              <a:buFont typeface="Noto Sans Symbols"/>
              <a:buNone/>
              <a:defRPr b="0" i="0" sz="2000" u="none" cap="none" strike="noStrike">
                <a:solidFill>
                  <a:schemeClr val="dk1"/>
                </a:solidFill>
                <a:latin typeface="PT Sans"/>
                <a:ea typeface="PT Sans"/>
                <a:cs typeface="PT Sans"/>
                <a:sym typeface="PT Sans"/>
              </a:defRPr>
            </a:lvl1pPr>
            <a:lvl2pPr indent="-228600" lvl="1" marL="914400" marR="0" rtl="0" algn="l">
              <a:spcBef>
                <a:spcPts val="360"/>
              </a:spcBef>
              <a:spcAft>
                <a:spcPts val="0"/>
              </a:spcAft>
              <a:buClr>
                <a:srgbClr val="4E84C4"/>
              </a:buClr>
              <a:buSzPts val="2000"/>
              <a:buFont typeface="PT Sans"/>
              <a:buNone/>
              <a:defRPr b="0" i="0" sz="1800" u="none" cap="none" strike="noStrike">
                <a:solidFill>
                  <a:schemeClr val="dk1"/>
                </a:solidFill>
                <a:latin typeface="PT Sans"/>
                <a:ea typeface="PT Sans"/>
                <a:cs typeface="PT Sans"/>
                <a:sym typeface="PT Sans"/>
              </a:defRPr>
            </a:lvl2pPr>
            <a:lvl3pPr indent="-228600" lvl="2" marL="1371600" marR="0" rtl="0" algn="l">
              <a:spcBef>
                <a:spcPts val="320"/>
              </a:spcBef>
              <a:spcAft>
                <a:spcPts val="0"/>
              </a:spcAft>
              <a:buClr>
                <a:srgbClr val="4E84C4"/>
              </a:buClr>
              <a:buSzPts val="1800"/>
              <a:buFont typeface="Courier New"/>
              <a:buNone/>
              <a:defRPr b="0" i="0" sz="1600" u="none" cap="none" strike="noStrike">
                <a:solidFill>
                  <a:schemeClr val="dk1"/>
                </a:solidFill>
                <a:latin typeface="PT Sans"/>
                <a:ea typeface="PT Sans"/>
                <a:cs typeface="PT Sans"/>
                <a:sym typeface="PT Sans"/>
              </a:defRPr>
            </a:lvl3pPr>
            <a:lvl4pPr indent="-228600" lvl="3" marL="1828800" marR="0" rtl="0" algn="l">
              <a:spcBef>
                <a:spcPts val="280"/>
              </a:spcBef>
              <a:spcAft>
                <a:spcPts val="0"/>
              </a:spcAft>
              <a:buClr>
                <a:srgbClr val="4E84C4"/>
              </a:buClr>
              <a:buSzPts val="2000"/>
              <a:buFont typeface="Arial"/>
              <a:buNone/>
              <a:defRPr b="0" i="0" sz="1400" u="none" cap="none" strike="noStrike">
                <a:solidFill>
                  <a:schemeClr val="dk1"/>
                </a:solidFill>
                <a:latin typeface="PT Sans"/>
                <a:ea typeface="PT Sans"/>
                <a:cs typeface="PT Sans"/>
                <a:sym typeface="PT Sans"/>
              </a:defRPr>
            </a:lvl4pPr>
            <a:lvl5pPr indent="-228600" lvl="4" marL="2286000" marR="0" rtl="0" algn="l">
              <a:spcBef>
                <a:spcPts val="280"/>
              </a:spcBef>
              <a:spcAft>
                <a:spcPts val="0"/>
              </a:spcAft>
              <a:buClr>
                <a:schemeClr val="dk1"/>
              </a:buClr>
              <a:buSzPts val="2000"/>
              <a:buFont typeface="Arial"/>
              <a:buNone/>
              <a:defRPr b="0" i="0" sz="1400" u="none" cap="none" strike="noStrike">
                <a:solidFill>
                  <a:schemeClr val="dk1"/>
                </a:solidFill>
                <a:latin typeface="PT Sans"/>
                <a:ea typeface="PT Sans"/>
                <a:cs typeface="PT Sans"/>
                <a:sym typeface="PT Sans"/>
              </a:defRPr>
            </a:lvl5pPr>
            <a:lvl6pPr indent="-228600" lvl="5" marL="2743200" marR="0" rtl="0" algn="l">
              <a:spcBef>
                <a:spcPts val="280"/>
              </a:spcBef>
              <a:spcAft>
                <a:spcPts val="0"/>
              </a:spcAft>
              <a:buClr>
                <a:schemeClr val="dk1"/>
              </a:buClr>
              <a:buSzPts val="2000"/>
              <a:buFont typeface="Arial"/>
              <a:buNone/>
              <a:defRPr b="0" i="0" sz="1400" u="none" cap="none" strike="noStrike">
                <a:solidFill>
                  <a:schemeClr val="dk1"/>
                </a:solidFill>
                <a:latin typeface="PT Sans"/>
                <a:ea typeface="PT Sans"/>
                <a:cs typeface="PT Sans"/>
                <a:sym typeface="PT Sans"/>
              </a:defRPr>
            </a:lvl6pPr>
            <a:lvl7pPr indent="-228600" lvl="6" marL="3200400" marR="0" rtl="0" algn="l">
              <a:spcBef>
                <a:spcPts val="280"/>
              </a:spcBef>
              <a:spcAft>
                <a:spcPts val="0"/>
              </a:spcAft>
              <a:buClr>
                <a:schemeClr val="dk1"/>
              </a:buClr>
              <a:buSzPts val="2000"/>
              <a:buFont typeface="Arial"/>
              <a:buNone/>
              <a:defRPr b="0" i="0" sz="1400" u="none" cap="none" strike="noStrike">
                <a:solidFill>
                  <a:schemeClr val="dk1"/>
                </a:solidFill>
                <a:latin typeface="PT Sans"/>
                <a:ea typeface="PT Sans"/>
                <a:cs typeface="PT Sans"/>
                <a:sym typeface="PT Sans"/>
              </a:defRPr>
            </a:lvl7pPr>
            <a:lvl8pPr indent="-228600" lvl="7" marL="3657600" marR="0" rtl="0" algn="l">
              <a:spcBef>
                <a:spcPts val="280"/>
              </a:spcBef>
              <a:spcAft>
                <a:spcPts val="0"/>
              </a:spcAft>
              <a:buClr>
                <a:schemeClr val="dk1"/>
              </a:buClr>
              <a:buSzPts val="2000"/>
              <a:buFont typeface="Arial"/>
              <a:buNone/>
              <a:defRPr b="0" i="0" sz="1400" u="none" cap="none" strike="noStrike">
                <a:solidFill>
                  <a:schemeClr val="dk1"/>
                </a:solidFill>
                <a:latin typeface="PT Sans"/>
                <a:ea typeface="PT Sans"/>
                <a:cs typeface="PT Sans"/>
                <a:sym typeface="PT Sans"/>
              </a:defRPr>
            </a:lvl8pPr>
            <a:lvl9pPr indent="-228600" lvl="8" marL="4114800" marR="0" rtl="0" algn="l">
              <a:spcBef>
                <a:spcPts val="280"/>
              </a:spcBef>
              <a:spcAft>
                <a:spcPts val="0"/>
              </a:spcAft>
              <a:buClr>
                <a:schemeClr val="dk1"/>
              </a:buClr>
              <a:buSzPts val="2000"/>
              <a:buFont typeface="Arial"/>
              <a:buNone/>
              <a:defRPr b="0" i="0" sz="1400" u="none" cap="none" strike="noStrike">
                <a:solidFill>
                  <a:schemeClr val="dk1"/>
                </a:solidFill>
                <a:latin typeface="PT Sans"/>
                <a:ea typeface="PT Sans"/>
                <a:cs typeface="PT Sans"/>
                <a:sym typeface="PT Sans"/>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5" name="Shape 265"/>
        <p:cNvGrpSpPr/>
        <p:nvPr/>
      </p:nvGrpSpPr>
      <p:grpSpPr>
        <a:xfrm>
          <a:off x="0" y="0"/>
          <a:ext cx="0" cy="0"/>
          <a:chOff x="0" y="0"/>
          <a:chExt cx="0" cy="0"/>
        </a:xfrm>
      </p:grpSpPr>
      <p:sp>
        <p:nvSpPr>
          <p:cNvPr id="266" name="Google Shape;266;p58"/>
          <p:cNvSpPr txBox="1"/>
          <p:nvPr>
            <p:ph type="title"/>
          </p:nvPr>
        </p:nvSpPr>
        <p:spPr>
          <a:xfrm>
            <a:off x="1295400" y="331787"/>
            <a:ext cx="7543800" cy="48736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9pPr>
          </a:lstStyle>
          <a:p/>
        </p:txBody>
      </p:sp>
      <p:sp>
        <p:nvSpPr>
          <p:cNvPr id="267" name="Google Shape;267;p58"/>
          <p:cNvSpPr txBox="1"/>
          <p:nvPr>
            <p:ph idx="1" type="body"/>
          </p:nvPr>
        </p:nvSpPr>
        <p:spPr>
          <a:xfrm>
            <a:off x="411162" y="1189037"/>
            <a:ext cx="8428037" cy="4525962"/>
          </a:xfrm>
          <a:prstGeom prst="rect">
            <a:avLst/>
          </a:prstGeom>
          <a:noFill/>
          <a:ln>
            <a:noFill/>
          </a:ln>
        </p:spPr>
        <p:txBody>
          <a:bodyPr anchorCtr="0" anchor="t" bIns="91425" lIns="91425" spcFirstLastPara="1" rIns="91425" wrap="square" tIns="91425">
            <a:noAutofit/>
          </a:bodyPr>
          <a:lstStyle>
            <a:lvl1pPr indent="-368300" lvl="0" marL="457200" marR="0" rtl="0" algn="l">
              <a:spcBef>
                <a:spcPts val="440"/>
              </a:spcBef>
              <a:spcAft>
                <a:spcPts val="0"/>
              </a:spcAft>
              <a:buClr>
                <a:srgbClr val="4E84C4"/>
              </a:buClr>
              <a:buSzPts val="2200"/>
              <a:buFont typeface="Noto Sans Symbols"/>
              <a:buChar char="▪"/>
              <a:defRPr b="0" i="0" sz="2200" u="none" cap="none" strike="noStrike">
                <a:solidFill>
                  <a:schemeClr val="dk1"/>
                </a:solidFill>
                <a:latin typeface="PT Sans"/>
                <a:ea typeface="PT Sans"/>
                <a:cs typeface="PT Sans"/>
                <a:sym typeface="PT Sans"/>
              </a:defRPr>
            </a:lvl1pPr>
            <a:lvl2pPr indent="-355600" lvl="1" marL="914400" marR="0" rtl="0" algn="l">
              <a:spcBef>
                <a:spcPts val="400"/>
              </a:spcBef>
              <a:spcAft>
                <a:spcPts val="0"/>
              </a:spcAft>
              <a:buClr>
                <a:srgbClr val="4E84C4"/>
              </a:buClr>
              <a:buSzPts val="2000"/>
              <a:buFont typeface="PT Sans"/>
              <a:buChar char="–"/>
              <a:defRPr b="0" i="0" sz="2000" u="none" cap="none" strike="noStrike">
                <a:solidFill>
                  <a:schemeClr val="dk1"/>
                </a:solidFill>
                <a:latin typeface="PT Sans"/>
                <a:ea typeface="PT Sans"/>
                <a:cs typeface="PT Sans"/>
                <a:sym typeface="PT Sans"/>
              </a:defRPr>
            </a:lvl2pPr>
            <a:lvl3pPr indent="-342900" lvl="2" marL="1371600" marR="0" rtl="0" algn="l">
              <a:spcBef>
                <a:spcPts val="360"/>
              </a:spcBef>
              <a:spcAft>
                <a:spcPts val="0"/>
              </a:spcAft>
              <a:buClr>
                <a:srgbClr val="4E84C4"/>
              </a:buClr>
              <a:buSzPts val="1800"/>
              <a:buFont typeface="Courier New"/>
              <a:buChar char="o"/>
              <a:defRPr b="0" i="0" sz="1800" u="none" cap="none" strike="noStrike">
                <a:solidFill>
                  <a:schemeClr val="dk1"/>
                </a:solidFill>
                <a:latin typeface="PT Sans"/>
                <a:ea typeface="PT Sans"/>
                <a:cs typeface="PT Sans"/>
                <a:sym typeface="PT Sans"/>
              </a:defRPr>
            </a:lvl3pPr>
            <a:lvl4pPr indent="-355600" lvl="3" marL="1828800" marR="0" rtl="0" algn="l">
              <a:spcBef>
                <a:spcPts val="400"/>
              </a:spcBef>
              <a:spcAft>
                <a:spcPts val="0"/>
              </a:spcAft>
              <a:buClr>
                <a:srgbClr val="4E84C4"/>
              </a:buClr>
              <a:buSzPts val="2000"/>
              <a:buFont typeface="Arial"/>
              <a:buChar char="•"/>
              <a:defRPr b="0" i="0" sz="2000" u="none" cap="none" strike="noStrike">
                <a:solidFill>
                  <a:schemeClr val="dk1"/>
                </a:solidFill>
                <a:latin typeface="PT Sans"/>
                <a:ea typeface="PT Sans"/>
                <a:cs typeface="PT Sans"/>
                <a:sym typeface="PT Sans"/>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56" name="Shape 56"/>
        <p:cNvGrpSpPr/>
        <p:nvPr/>
      </p:nvGrpSpPr>
      <p:grpSpPr>
        <a:xfrm>
          <a:off x="0" y="0"/>
          <a:ext cx="0" cy="0"/>
          <a:chOff x="0" y="0"/>
          <a:chExt cx="0" cy="0"/>
        </a:xfrm>
      </p:grpSpPr>
      <p:sp>
        <p:nvSpPr>
          <p:cNvPr id="57" name="Google Shape;57;p7"/>
          <p:cNvSpPr txBox="1"/>
          <p:nvPr>
            <p:ph type="title"/>
          </p:nvPr>
        </p:nvSpPr>
        <p:spPr>
          <a:xfrm>
            <a:off x="1295400" y="331787"/>
            <a:ext cx="7543800" cy="48736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9pPr>
          </a:lstStyle>
          <a:p/>
        </p:txBody>
      </p:sp>
      <p:sp>
        <p:nvSpPr>
          <p:cNvPr id="58" name="Google Shape;58;p7"/>
          <p:cNvSpPr txBox="1"/>
          <p:nvPr>
            <p:ph idx="1" type="body"/>
          </p:nvPr>
        </p:nvSpPr>
        <p:spPr>
          <a:xfrm rot="5400000">
            <a:off x="2047072" y="-467528"/>
            <a:ext cx="5156200" cy="8428056"/>
          </a:xfrm>
          <a:prstGeom prst="rect">
            <a:avLst/>
          </a:prstGeom>
          <a:noFill/>
          <a:ln>
            <a:noFill/>
          </a:ln>
        </p:spPr>
        <p:txBody>
          <a:bodyPr anchorCtr="0" anchor="t" bIns="91425" lIns="91425" spcFirstLastPara="1" rIns="91425" wrap="square" tIns="91425">
            <a:noAutofit/>
          </a:bodyPr>
          <a:lstStyle>
            <a:lvl1pPr indent="-368300" lvl="0" marL="457200" marR="0" rtl="0" algn="l">
              <a:spcBef>
                <a:spcPts val="440"/>
              </a:spcBef>
              <a:spcAft>
                <a:spcPts val="0"/>
              </a:spcAft>
              <a:buClr>
                <a:srgbClr val="4E84C4"/>
              </a:buClr>
              <a:buSzPts val="2200"/>
              <a:buFont typeface="Noto Sans Symbols"/>
              <a:buChar char="▪"/>
              <a:defRPr sz="2200">
                <a:solidFill>
                  <a:schemeClr val="dk1"/>
                </a:solidFill>
                <a:latin typeface="PT Sans"/>
                <a:ea typeface="PT Sans"/>
                <a:cs typeface="PT Sans"/>
                <a:sym typeface="PT Sans"/>
              </a:defRPr>
            </a:lvl1pPr>
            <a:lvl2pPr indent="-355600" lvl="1" marL="914400" marR="0" rtl="0" algn="l">
              <a:spcBef>
                <a:spcPts val="400"/>
              </a:spcBef>
              <a:spcAft>
                <a:spcPts val="0"/>
              </a:spcAft>
              <a:buClr>
                <a:srgbClr val="4E84C4"/>
              </a:buClr>
              <a:buSzPts val="2000"/>
              <a:buFont typeface="PT Sans"/>
              <a:buChar char="–"/>
              <a:defRPr b="0" i="0" sz="2000" u="none" cap="none" strike="noStrike">
                <a:solidFill>
                  <a:schemeClr val="dk1"/>
                </a:solidFill>
                <a:latin typeface="PT Sans"/>
                <a:ea typeface="PT Sans"/>
                <a:cs typeface="PT Sans"/>
                <a:sym typeface="PT Sans"/>
              </a:defRPr>
            </a:lvl2pPr>
            <a:lvl3pPr indent="-342900" lvl="2" marL="1371600" marR="0" rtl="0" algn="l">
              <a:spcBef>
                <a:spcPts val="360"/>
              </a:spcBef>
              <a:spcAft>
                <a:spcPts val="0"/>
              </a:spcAft>
              <a:buClr>
                <a:srgbClr val="4E84C4"/>
              </a:buClr>
              <a:buSzPts val="1800"/>
              <a:buFont typeface="Courier New"/>
              <a:buChar char="o"/>
              <a:defRPr b="0" i="0" sz="1800" u="none" cap="none" strike="noStrike">
                <a:solidFill>
                  <a:schemeClr val="dk1"/>
                </a:solidFill>
                <a:latin typeface="PT Sans"/>
                <a:ea typeface="PT Sans"/>
                <a:cs typeface="PT Sans"/>
                <a:sym typeface="PT Sans"/>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PT Sans"/>
                <a:ea typeface="PT Sans"/>
                <a:cs typeface="PT Sans"/>
                <a:sym typeface="PT Sans"/>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8" name="Shape 268"/>
        <p:cNvGrpSpPr/>
        <p:nvPr/>
      </p:nvGrpSpPr>
      <p:grpSpPr>
        <a:xfrm>
          <a:off x="0" y="0"/>
          <a:ext cx="0" cy="0"/>
          <a:chOff x="0" y="0"/>
          <a:chExt cx="0" cy="0"/>
        </a:xfrm>
      </p:grpSpPr>
      <p:sp>
        <p:nvSpPr>
          <p:cNvPr id="269" name="Google Shape;269;p59"/>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9pPr>
          </a:lstStyle>
          <a:p/>
        </p:txBody>
      </p:sp>
      <p:sp>
        <p:nvSpPr>
          <p:cNvPr id="270" name="Google Shape;270;p59"/>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40"/>
              </a:spcBef>
              <a:spcAft>
                <a:spcPts val="0"/>
              </a:spcAft>
              <a:buClr>
                <a:srgbClr val="4E84C4"/>
              </a:buClr>
              <a:buSzPts val="2200"/>
              <a:buFont typeface="Noto Sans Symbols"/>
              <a:buNone/>
              <a:defRPr b="0" i="0" sz="2200" u="none" cap="none" strike="noStrike">
                <a:solidFill>
                  <a:schemeClr val="dk1"/>
                </a:solidFill>
                <a:latin typeface="PT Sans"/>
                <a:ea typeface="PT Sans"/>
                <a:cs typeface="PT Sans"/>
                <a:sym typeface="PT Sans"/>
              </a:defRPr>
            </a:lvl1pPr>
            <a:lvl2pPr indent="0" lvl="1" marL="457200" marR="0" rtl="0" algn="ctr">
              <a:spcBef>
                <a:spcPts val="400"/>
              </a:spcBef>
              <a:spcAft>
                <a:spcPts val="0"/>
              </a:spcAft>
              <a:buClr>
                <a:srgbClr val="4E84C4"/>
              </a:buClr>
              <a:buSzPts val="2000"/>
              <a:buFont typeface="PT Sans"/>
              <a:buNone/>
              <a:defRPr b="0" i="0" sz="2000" u="none" cap="none" strike="noStrike">
                <a:solidFill>
                  <a:schemeClr val="dk1"/>
                </a:solidFill>
                <a:latin typeface="PT Sans"/>
                <a:ea typeface="PT Sans"/>
                <a:cs typeface="PT Sans"/>
                <a:sym typeface="PT Sans"/>
              </a:defRPr>
            </a:lvl2pPr>
            <a:lvl3pPr indent="0" lvl="2" marL="914400" marR="0" rtl="0" algn="ctr">
              <a:spcBef>
                <a:spcPts val="360"/>
              </a:spcBef>
              <a:spcAft>
                <a:spcPts val="0"/>
              </a:spcAft>
              <a:buClr>
                <a:srgbClr val="4E84C4"/>
              </a:buClr>
              <a:buSzPts val="1800"/>
              <a:buFont typeface="Courier New"/>
              <a:buNone/>
              <a:defRPr b="0" i="0" sz="1800" u="none" cap="none" strike="noStrike">
                <a:solidFill>
                  <a:schemeClr val="dk1"/>
                </a:solidFill>
                <a:latin typeface="PT Sans"/>
                <a:ea typeface="PT Sans"/>
                <a:cs typeface="PT Sans"/>
                <a:sym typeface="PT Sans"/>
              </a:defRPr>
            </a:lvl3pPr>
            <a:lvl4pPr indent="0" lvl="3" marL="1371600" marR="0" rtl="0" algn="ctr">
              <a:spcBef>
                <a:spcPts val="400"/>
              </a:spcBef>
              <a:spcAft>
                <a:spcPts val="0"/>
              </a:spcAft>
              <a:buClr>
                <a:srgbClr val="4E84C4"/>
              </a:buClr>
              <a:buSzPts val="2000"/>
              <a:buFont typeface="Arial"/>
              <a:buNone/>
              <a:defRPr b="0" i="0" sz="2000" u="none" cap="none" strike="noStrike">
                <a:solidFill>
                  <a:schemeClr val="dk1"/>
                </a:solidFill>
                <a:latin typeface="PT Sans"/>
                <a:ea typeface="PT Sans"/>
                <a:cs typeface="PT Sans"/>
                <a:sym typeface="PT Sans"/>
              </a:defRPr>
            </a:lvl4pPr>
            <a:lvl5pPr indent="0" lvl="4" marL="1828800" marR="0" rtl="0" algn="ctr">
              <a:spcBef>
                <a:spcPts val="400"/>
              </a:spcBef>
              <a:spcAft>
                <a:spcPts val="0"/>
              </a:spcAft>
              <a:buClr>
                <a:schemeClr val="dk1"/>
              </a:buClr>
              <a:buSzPts val="2000"/>
              <a:buFont typeface="Arial"/>
              <a:buNone/>
              <a:defRPr b="0" i="0" sz="2000" u="none" cap="none" strike="noStrike">
                <a:solidFill>
                  <a:schemeClr val="dk1"/>
                </a:solidFill>
                <a:latin typeface="PT Sans"/>
                <a:ea typeface="PT Sans"/>
                <a:cs typeface="PT Sans"/>
                <a:sym typeface="PT Sans"/>
              </a:defRPr>
            </a:lvl5pPr>
            <a:lvl6pPr indent="0" lvl="5" marL="2286000" marR="0" rtl="0" algn="ctr">
              <a:spcBef>
                <a:spcPts val="400"/>
              </a:spcBef>
              <a:spcAft>
                <a:spcPts val="0"/>
              </a:spcAft>
              <a:buClr>
                <a:schemeClr val="dk1"/>
              </a:buClr>
              <a:buSzPts val="2000"/>
              <a:buFont typeface="Arial"/>
              <a:buNone/>
              <a:defRPr b="0" i="0" sz="2000" u="none" cap="none" strike="noStrike">
                <a:solidFill>
                  <a:schemeClr val="dk1"/>
                </a:solidFill>
                <a:latin typeface="PT Sans"/>
                <a:ea typeface="PT Sans"/>
                <a:cs typeface="PT Sans"/>
                <a:sym typeface="PT Sans"/>
              </a:defRPr>
            </a:lvl6pPr>
            <a:lvl7pPr indent="0" lvl="6" marL="2743200" marR="0" rtl="0" algn="ctr">
              <a:spcBef>
                <a:spcPts val="400"/>
              </a:spcBef>
              <a:spcAft>
                <a:spcPts val="0"/>
              </a:spcAft>
              <a:buClr>
                <a:schemeClr val="dk1"/>
              </a:buClr>
              <a:buSzPts val="2000"/>
              <a:buFont typeface="Arial"/>
              <a:buNone/>
              <a:defRPr b="0" i="0" sz="2000" u="none" cap="none" strike="noStrike">
                <a:solidFill>
                  <a:schemeClr val="dk1"/>
                </a:solidFill>
                <a:latin typeface="PT Sans"/>
                <a:ea typeface="PT Sans"/>
                <a:cs typeface="PT Sans"/>
                <a:sym typeface="PT Sans"/>
              </a:defRPr>
            </a:lvl7pPr>
            <a:lvl8pPr indent="0" lvl="7" marL="3200400" marR="0" rtl="0" algn="ctr">
              <a:spcBef>
                <a:spcPts val="400"/>
              </a:spcBef>
              <a:spcAft>
                <a:spcPts val="0"/>
              </a:spcAft>
              <a:buClr>
                <a:schemeClr val="dk1"/>
              </a:buClr>
              <a:buSzPts val="2000"/>
              <a:buFont typeface="Arial"/>
              <a:buNone/>
              <a:defRPr b="0" i="0" sz="2000" u="none" cap="none" strike="noStrike">
                <a:solidFill>
                  <a:schemeClr val="dk1"/>
                </a:solidFill>
                <a:latin typeface="PT Sans"/>
                <a:ea typeface="PT Sans"/>
                <a:cs typeface="PT Sans"/>
                <a:sym typeface="PT Sans"/>
              </a:defRPr>
            </a:lvl8pPr>
            <a:lvl9pPr indent="0" lvl="8" marL="3657600" marR="0" rtl="0" algn="ctr">
              <a:spcBef>
                <a:spcPts val="400"/>
              </a:spcBef>
              <a:spcAft>
                <a:spcPts val="0"/>
              </a:spcAft>
              <a:buClr>
                <a:schemeClr val="dk1"/>
              </a:buClr>
              <a:buSzPts val="2000"/>
              <a:buFont typeface="Arial"/>
              <a:buNone/>
              <a:defRPr b="0" i="0" sz="2000" u="none" cap="none" strike="noStrike">
                <a:solidFill>
                  <a:schemeClr val="dk1"/>
                </a:solidFill>
                <a:latin typeface="PT Sans"/>
                <a:ea typeface="PT Sans"/>
                <a:cs typeface="PT Sans"/>
                <a:sym typeface="PT San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Title and Table">
    <p:spTree>
      <p:nvGrpSpPr>
        <p:cNvPr id="59" name="Shape 59"/>
        <p:cNvGrpSpPr/>
        <p:nvPr/>
      </p:nvGrpSpPr>
      <p:grpSpPr>
        <a:xfrm>
          <a:off x="0" y="0"/>
          <a:ext cx="0" cy="0"/>
          <a:chOff x="0" y="0"/>
          <a:chExt cx="0" cy="0"/>
        </a:xfrm>
      </p:grpSpPr>
      <p:sp>
        <p:nvSpPr>
          <p:cNvPr id="60" name="Google Shape;60;p8"/>
          <p:cNvSpPr txBox="1"/>
          <p:nvPr>
            <p:ph type="title"/>
          </p:nvPr>
        </p:nvSpPr>
        <p:spPr>
          <a:xfrm>
            <a:off x="1295400" y="331787"/>
            <a:ext cx="7543800" cy="48736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9"/>
          <p:cNvSpPr txBox="1"/>
          <p:nvPr>
            <p:ph type="title"/>
          </p:nvPr>
        </p:nvSpPr>
        <p:spPr>
          <a:xfrm>
            <a:off x="1792288" y="4876801"/>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9pPr>
          </a:lstStyle>
          <a:p/>
        </p:txBody>
      </p:sp>
      <p:sp>
        <p:nvSpPr>
          <p:cNvPr id="63" name="Google Shape;63;p9"/>
          <p:cNvSpPr/>
          <p:nvPr>
            <p:ph idx="2" type="pic"/>
          </p:nvPr>
        </p:nvSpPr>
        <p:spPr>
          <a:xfrm>
            <a:off x="1792288" y="1143000"/>
            <a:ext cx="5486400" cy="3660775"/>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rgbClr val="4E84C4"/>
              </a:buClr>
              <a:buSzPts val="1400"/>
              <a:buFont typeface="Noto Sans Symbols"/>
              <a:buNone/>
              <a:defRPr sz="3200">
                <a:solidFill>
                  <a:schemeClr val="dk1"/>
                </a:solidFill>
                <a:latin typeface="PT Sans"/>
                <a:ea typeface="PT Sans"/>
                <a:cs typeface="PT Sans"/>
                <a:sym typeface="PT Sans"/>
              </a:defRPr>
            </a:lvl1pPr>
            <a:lvl2pPr indent="0" lvl="1" marL="457200" marR="0" rtl="0" algn="l">
              <a:spcBef>
                <a:spcPts val="560"/>
              </a:spcBef>
              <a:spcAft>
                <a:spcPts val="0"/>
              </a:spcAft>
              <a:buClr>
                <a:srgbClr val="4E84C4"/>
              </a:buClr>
              <a:buSzPts val="1400"/>
              <a:buFont typeface="PT Sans"/>
              <a:buNone/>
              <a:defRPr b="0" i="0" sz="2800" u="none" cap="none" strike="noStrike">
                <a:solidFill>
                  <a:schemeClr val="dk1"/>
                </a:solidFill>
                <a:latin typeface="PT Sans"/>
                <a:ea typeface="PT Sans"/>
                <a:cs typeface="PT Sans"/>
                <a:sym typeface="PT Sans"/>
              </a:defRPr>
            </a:lvl2pPr>
            <a:lvl3pPr indent="0" lvl="2" marL="914400" marR="0" rtl="0" algn="l">
              <a:spcBef>
                <a:spcPts val="480"/>
              </a:spcBef>
              <a:spcAft>
                <a:spcPts val="0"/>
              </a:spcAft>
              <a:buClr>
                <a:srgbClr val="4E84C4"/>
              </a:buClr>
              <a:buSzPts val="1400"/>
              <a:buFont typeface="Courier New"/>
              <a:buNone/>
              <a:defRPr b="0" i="0" sz="2400" u="none" cap="none" strike="noStrike">
                <a:solidFill>
                  <a:schemeClr val="dk1"/>
                </a:solidFill>
                <a:latin typeface="PT Sans"/>
                <a:ea typeface="PT Sans"/>
                <a:cs typeface="PT Sans"/>
                <a:sym typeface="PT Sans"/>
              </a:defRPr>
            </a:lvl3pPr>
            <a:lvl4pPr indent="0" lvl="3" marL="1371600" marR="0" rtl="0" algn="l">
              <a:spcBef>
                <a:spcPts val="400"/>
              </a:spcBef>
              <a:spcAft>
                <a:spcPts val="0"/>
              </a:spcAft>
              <a:buClr>
                <a:srgbClr val="4E84C4"/>
              </a:buClr>
              <a:buSzPts val="1400"/>
              <a:buFont typeface="Arial"/>
              <a:buNone/>
              <a:defRPr b="0" i="0" sz="2000" u="none" cap="none" strike="noStrike">
                <a:solidFill>
                  <a:schemeClr val="dk1"/>
                </a:solidFill>
                <a:latin typeface="PT Sans"/>
                <a:ea typeface="PT Sans"/>
                <a:cs typeface="PT Sans"/>
                <a:sym typeface="PT Sans"/>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PT Sans"/>
                <a:ea typeface="PT Sans"/>
                <a:cs typeface="PT Sans"/>
                <a:sym typeface="PT Sans"/>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PT Sans"/>
                <a:ea typeface="PT Sans"/>
                <a:cs typeface="PT Sans"/>
                <a:sym typeface="PT Sans"/>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PT Sans"/>
                <a:ea typeface="PT Sans"/>
                <a:cs typeface="PT Sans"/>
                <a:sym typeface="PT Sans"/>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PT Sans"/>
                <a:ea typeface="PT Sans"/>
                <a:cs typeface="PT Sans"/>
                <a:sym typeface="PT Sans"/>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PT Sans"/>
                <a:ea typeface="PT Sans"/>
                <a:cs typeface="PT Sans"/>
                <a:sym typeface="PT Sans"/>
              </a:defRPr>
            </a:lvl9pPr>
          </a:lstStyle>
          <a:p/>
        </p:txBody>
      </p:sp>
      <p:sp>
        <p:nvSpPr>
          <p:cNvPr id="64" name="Google Shape;64;p9"/>
          <p:cNvSpPr txBox="1"/>
          <p:nvPr>
            <p:ph idx="1" type="body"/>
          </p:nvPr>
        </p:nvSpPr>
        <p:spPr>
          <a:xfrm>
            <a:off x="1792288" y="5443539"/>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rgbClr val="4E84C4"/>
              </a:buClr>
              <a:buSzPts val="2200"/>
              <a:buFont typeface="Noto Sans Symbols"/>
              <a:buNone/>
              <a:defRPr sz="1400">
                <a:solidFill>
                  <a:schemeClr val="dk1"/>
                </a:solidFill>
                <a:latin typeface="PT Sans"/>
                <a:ea typeface="PT Sans"/>
                <a:cs typeface="PT Sans"/>
                <a:sym typeface="PT Sans"/>
              </a:defRPr>
            </a:lvl1pPr>
            <a:lvl2pPr indent="-228600" lvl="1" marL="914400" marR="0" rtl="0" algn="l">
              <a:spcBef>
                <a:spcPts val="240"/>
              </a:spcBef>
              <a:spcAft>
                <a:spcPts val="0"/>
              </a:spcAft>
              <a:buClr>
                <a:srgbClr val="4E84C4"/>
              </a:buClr>
              <a:buSzPts val="2000"/>
              <a:buFont typeface="PT Sans"/>
              <a:buNone/>
              <a:defRPr b="0" i="0" sz="1200" u="none" cap="none" strike="noStrike">
                <a:solidFill>
                  <a:schemeClr val="dk1"/>
                </a:solidFill>
                <a:latin typeface="PT Sans"/>
                <a:ea typeface="PT Sans"/>
                <a:cs typeface="PT Sans"/>
                <a:sym typeface="PT Sans"/>
              </a:defRPr>
            </a:lvl2pPr>
            <a:lvl3pPr indent="-228600" lvl="2" marL="1371600" marR="0" rtl="0" algn="l">
              <a:spcBef>
                <a:spcPts val="200"/>
              </a:spcBef>
              <a:spcAft>
                <a:spcPts val="0"/>
              </a:spcAft>
              <a:buClr>
                <a:srgbClr val="4E84C4"/>
              </a:buClr>
              <a:buSzPts val="1800"/>
              <a:buFont typeface="Courier New"/>
              <a:buNone/>
              <a:defRPr b="0" i="0" sz="1000" u="none" cap="none" strike="noStrike">
                <a:solidFill>
                  <a:schemeClr val="dk1"/>
                </a:solidFill>
                <a:latin typeface="PT Sans"/>
                <a:ea typeface="PT Sans"/>
                <a:cs typeface="PT Sans"/>
                <a:sym typeface="PT Sans"/>
              </a:defRPr>
            </a:lvl3pPr>
            <a:lvl4pPr indent="-228600" lvl="3" marL="1828800" marR="0" rtl="0" algn="l">
              <a:spcBef>
                <a:spcPts val="180"/>
              </a:spcBef>
              <a:spcAft>
                <a:spcPts val="0"/>
              </a:spcAft>
              <a:buClr>
                <a:srgbClr val="4E84C4"/>
              </a:buClr>
              <a:buSzPts val="2000"/>
              <a:buFont typeface="Arial"/>
              <a:buNone/>
              <a:defRPr b="0" i="0" sz="900" u="none" cap="none" strike="noStrike">
                <a:solidFill>
                  <a:schemeClr val="dk1"/>
                </a:solidFill>
                <a:latin typeface="PT Sans"/>
                <a:ea typeface="PT Sans"/>
                <a:cs typeface="PT Sans"/>
                <a:sym typeface="PT Sans"/>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PT Sans"/>
                <a:ea typeface="PT Sans"/>
                <a:cs typeface="PT Sans"/>
                <a:sym typeface="PT Sans"/>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PT Sans"/>
                <a:ea typeface="PT Sans"/>
                <a:cs typeface="PT Sans"/>
                <a:sym typeface="PT Sans"/>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PT Sans"/>
                <a:ea typeface="PT Sans"/>
                <a:cs typeface="PT Sans"/>
                <a:sym typeface="PT Sans"/>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PT Sans"/>
                <a:ea typeface="PT Sans"/>
                <a:cs typeface="PT Sans"/>
                <a:sym typeface="PT Sans"/>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PT Sans"/>
                <a:ea typeface="PT Sans"/>
                <a:cs typeface="PT Sans"/>
                <a:sym typeface="PT Sans"/>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428172" y="1125537"/>
            <a:ext cx="3008313" cy="787399"/>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200" u="none" cap="none" strike="noStrike">
                <a:solidFill>
                  <a:schemeClr val="dk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9pPr>
          </a:lstStyle>
          <a:p/>
        </p:txBody>
      </p:sp>
      <p:sp>
        <p:nvSpPr>
          <p:cNvPr id="67" name="Google Shape;67;p10"/>
          <p:cNvSpPr txBox="1"/>
          <p:nvPr>
            <p:ph idx="1" type="body"/>
          </p:nvPr>
        </p:nvSpPr>
        <p:spPr>
          <a:xfrm>
            <a:off x="3604078" y="1125537"/>
            <a:ext cx="5111750" cy="5199063"/>
          </a:xfrm>
          <a:prstGeom prst="rect">
            <a:avLst/>
          </a:prstGeom>
          <a:noFill/>
          <a:ln>
            <a:noFill/>
          </a:ln>
        </p:spPr>
        <p:txBody>
          <a:bodyPr anchorCtr="0" anchor="t" bIns="91425" lIns="91425" spcFirstLastPara="1" rIns="91425" wrap="square" tIns="91425">
            <a:noAutofit/>
          </a:bodyPr>
          <a:lstStyle>
            <a:lvl1pPr indent="-368300" lvl="0" marL="457200" marR="0" rtl="0" algn="l">
              <a:spcBef>
                <a:spcPts val="440"/>
              </a:spcBef>
              <a:spcAft>
                <a:spcPts val="0"/>
              </a:spcAft>
              <a:buClr>
                <a:srgbClr val="4E84C4"/>
              </a:buClr>
              <a:buSzPts val="2200"/>
              <a:buFont typeface="Noto Sans Symbols"/>
              <a:buChar char="▪"/>
              <a:defRPr sz="2200">
                <a:solidFill>
                  <a:schemeClr val="dk1"/>
                </a:solidFill>
                <a:latin typeface="PT Sans"/>
                <a:ea typeface="PT Sans"/>
                <a:cs typeface="PT Sans"/>
                <a:sym typeface="PT Sans"/>
              </a:defRPr>
            </a:lvl1pPr>
            <a:lvl2pPr indent="-355600" lvl="1" marL="914400" marR="0" rtl="0" algn="l">
              <a:spcBef>
                <a:spcPts val="400"/>
              </a:spcBef>
              <a:spcAft>
                <a:spcPts val="0"/>
              </a:spcAft>
              <a:buClr>
                <a:srgbClr val="4E84C4"/>
              </a:buClr>
              <a:buSzPts val="2000"/>
              <a:buFont typeface="PT Sans"/>
              <a:buChar char="–"/>
              <a:defRPr b="0" i="0" sz="2000" u="none" cap="none" strike="noStrike">
                <a:solidFill>
                  <a:schemeClr val="dk1"/>
                </a:solidFill>
                <a:latin typeface="PT Sans"/>
                <a:ea typeface="PT Sans"/>
                <a:cs typeface="PT Sans"/>
                <a:sym typeface="PT Sans"/>
              </a:defRPr>
            </a:lvl2pPr>
            <a:lvl3pPr indent="-342900" lvl="2" marL="1371600" marR="0" rtl="0" algn="l">
              <a:spcBef>
                <a:spcPts val="360"/>
              </a:spcBef>
              <a:spcAft>
                <a:spcPts val="0"/>
              </a:spcAft>
              <a:buClr>
                <a:srgbClr val="4E84C4"/>
              </a:buClr>
              <a:buSzPts val="1800"/>
              <a:buFont typeface="Courier New"/>
              <a:buChar char="o"/>
              <a:defRPr b="0" i="0" sz="1800" u="none" cap="none" strike="noStrike">
                <a:solidFill>
                  <a:schemeClr val="dk1"/>
                </a:solidFill>
                <a:latin typeface="PT Sans"/>
                <a:ea typeface="PT Sans"/>
                <a:cs typeface="PT Sans"/>
                <a:sym typeface="PT Sans"/>
              </a:defRPr>
            </a:lvl3pPr>
            <a:lvl4pPr indent="-330200" lvl="3" marL="1828800" marR="0" rtl="0" algn="l">
              <a:spcBef>
                <a:spcPts val="320"/>
              </a:spcBef>
              <a:spcAft>
                <a:spcPts val="0"/>
              </a:spcAft>
              <a:buClr>
                <a:srgbClr val="4E84C4"/>
              </a:buClr>
              <a:buSzPts val="1600"/>
              <a:buFont typeface="Arial"/>
              <a:buChar char="•"/>
              <a:defRPr b="0" i="0" sz="1600" u="none" cap="none" strike="noStrike">
                <a:solidFill>
                  <a:schemeClr val="dk1"/>
                </a:solidFill>
                <a:latin typeface="PT Sans"/>
                <a:ea typeface="PT Sans"/>
                <a:cs typeface="PT Sans"/>
                <a:sym typeface="PT Sans"/>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9pPr>
          </a:lstStyle>
          <a:p/>
        </p:txBody>
      </p:sp>
      <p:sp>
        <p:nvSpPr>
          <p:cNvPr id="68" name="Google Shape;68;p10"/>
          <p:cNvSpPr txBox="1"/>
          <p:nvPr>
            <p:ph idx="2" type="body"/>
          </p:nvPr>
        </p:nvSpPr>
        <p:spPr>
          <a:xfrm>
            <a:off x="428172" y="1951036"/>
            <a:ext cx="3008313" cy="43735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440"/>
              </a:spcBef>
              <a:spcAft>
                <a:spcPts val="0"/>
              </a:spcAft>
              <a:buClr>
                <a:srgbClr val="4E84C4"/>
              </a:buClr>
              <a:buSzPts val="2200"/>
              <a:buFont typeface="Noto Sans Symbols"/>
              <a:buNone/>
              <a:defRPr sz="2200">
                <a:solidFill>
                  <a:schemeClr val="dk1"/>
                </a:solidFill>
                <a:latin typeface="PT Sans"/>
                <a:ea typeface="PT Sans"/>
                <a:cs typeface="PT Sans"/>
                <a:sym typeface="PT Sans"/>
              </a:defRPr>
            </a:lvl1pPr>
            <a:lvl2pPr indent="-228600" lvl="1" marL="914400" marR="0" rtl="0" algn="l">
              <a:spcBef>
                <a:spcPts val="240"/>
              </a:spcBef>
              <a:spcAft>
                <a:spcPts val="0"/>
              </a:spcAft>
              <a:buClr>
                <a:srgbClr val="4E84C4"/>
              </a:buClr>
              <a:buSzPts val="2000"/>
              <a:buFont typeface="PT Sans"/>
              <a:buNone/>
              <a:defRPr b="0" i="0" sz="1200" u="none" cap="none" strike="noStrike">
                <a:solidFill>
                  <a:schemeClr val="dk1"/>
                </a:solidFill>
                <a:latin typeface="PT Sans"/>
                <a:ea typeface="PT Sans"/>
                <a:cs typeface="PT Sans"/>
                <a:sym typeface="PT Sans"/>
              </a:defRPr>
            </a:lvl2pPr>
            <a:lvl3pPr indent="-228600" lvl="2" marL="1371600" marR="0" rtl="0" algn="l">
              <a:spcBef>
                <a:spcPts val="200"/>
              </a:spcBef>
              <a:spcAft>
                <a:spcPts val="0"/>
              </a:spcAft>
              <a:buClr>
                <a:srgbClr val="4E84C4"/>
              </a:buClr>
              <a:buSzPts val="1800"/>
              <a:buFont typeface="Courier New"/>
              <a:buNone/>
              <a:defRPr b="0" i="0" sz="1000" u="none" cap="none" strike="noStrike">
                <a:solidFill>
                  <a:schemeClr val="dk1"/>
                </a:solidFill>
                <a:latin typeface="PT Sans"/>
                <a:ea typeface="PT Sans"/>
                <a:cs typeface="PT Sans"/>
                <a:sym typeface="PT Sans"/>
              </a:defRPr>
            </a:lvl3pPr>
            <a:lvl4pPr indent="-228600" lvl="3" marL="1828800" marR="0" rtl="0" algn="l">
              <a:spcBef>
                <a:spcPts val="180"/>
              </a:spcBef>
              <a:spcAft>
                <a:spcPts val="0"/>
              </a:spcAft>
              <a:buClr>
                <a:srgbClr val="4E84C4"/>
              </a:buClr>
              <a:buSzPts val="2000"/>
              <a:buFont typeface="Arial"/>
              <a:buNone/>
              <a:defRPr b="0" i="0" sz="900" u="none" cap="none" strike="noStrike">
                <a:solidFill>
                  <a:schemeClr val="dk1"/>
                </a:solidFill>
                <a:latin typeface="PT Sans"/>
                <a:ea typeface="PT Sans"/>
                <a:cs typeface="PT Sans"/>
                <a:sym typeface="PT Sans"/>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PT Sans"/>
                <a:ea typeface="PT Sans"/>
                <a:cs typeface="PT Sans"/>
                <a:sym typeface="PT Sans"/>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PT Sans"/>
                <a:ea typeface="PT Sans"/>
                <a:cs typeface="PT Sans"/>
                <a:sym typeface="PT Sans"/>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PT Sans"/>
                <a:ea typeface="PT Sans"/>
                <a:cs typeface="PT Sans"/>
                <a:sym typeface="PT Sans"/>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PT Sans"/>
                <a:ea typeface="PT Sans"/>
                <a:cs typeface="PT Sans"/>
                <a:sym typeface="PT Sans"/>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PT Sans"/>
                <a:ea typeface="PT Sans"/>
                <a:cs typeface="PT Sans"/>
                <a:sym typeface="PT Sans"/>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9" name="Shape 69"/>
        <p:cNvGrpSpPr/>
        <p:nvPr/>
      </p:nvGrpSpPr>
      <p:grpSpPr>
        <a:xfrm>
          <a:off x="0" y="0"/>
          <a:ext cx="0" cy="0"/>
          <a:chOff x="0" y="0"/>
          <a:chExt cx="0" cy="0"/>
        </a:xfrm>
      </p:grpSpPr>
      <p:sp>
        <p:nvSpPr>
          <p:cNvPr id="70" name="Google Shape;70;p11"/>
          <p:cNvSpPr txBox="1"/>
          <p:nvPr>
            <p:ph type="title"/>
          </p:nvPr>
        </p:nvSpPr>
        <p:spPr>
          <a:xfrm>
            <a:off x="1295400" y="331787"/>
            <a:ext cx="7543800" cy="48736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theme" Target="../theme/theme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4.xml"/><Relationship Id="rId3" Type="http://schemas.openxmlformats.org/officeDocument/2006/relationships/theme" Target="../theme/theme5.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Relationship Id="rId3" Type="http://schemas.openxmlformats.org/officeDocument/2006/relationships/theme" Target="../theme/theme2.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6.xml"/><Relationship Id="rId3" Type="http://schemas.openxmlformats.org/officeDocument/2006/relationships/theme" Target="../theme/theme6.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6.png"/><Relationship Id="rId3" Type="http://schemas.openxmlformats.org/officeDocument/2006/relationships/slideLayout" Target="../slideLayouts/slideLayout17.xml"/><Relationship Id="rId4" Type="http://schemas.openxmlformats.org/officeDocument/2006/relationships/theme" Target="../theme/theme9.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27.xml"/><Relationship Id="rId10" Type="http://schemas.openxmlformats.org/officeDocument/2006/relationships/slideLayout" Target="../slideLayouts/slideLayout26.xml"/><Relationship Id="rId13" Type="http://schemas.openxmlformats.org/officeDocument/2006/relationships/theme" Target="../theme/theme4.xml"/><Relationship Id="rId12" Type="http://schemas.openxmlformats.org/officeDocument/2006/relationships/slideLayout" Target="../slideLayouts/slideLayout28.xml"/><Relationship Id="rId1" Type="http://schemas.openxmlformats.org/officeDocument/2006/relationships/image" Target="../media/image1.png"/><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38.xml"/><Relationship Id="rId10" Type="http://schemas.openxmlformats.org/officeDocument/2006/relationships/slideLayout" Target="../slideLayouts/slideLayout37.xml"/><Relationship Id="rId13" Type="http://schemas.openxmlformats.org/officeDocument/2006/relationships/theme" Target="../theme/theme1.xml"/><Relationship Id="rId12" Type="http://schemas.openxmlformats.org/officeDocument/2006/relationships/slideLayout" Target="../slideLayouts/slideLayout39.xml"/><Relationship Id="rId1" Type="http://schemas.openxmlformats.org/officeDocument/2006/relationships/image" Target="../media/image1.png"/><Relationship Id="rId2" Type="http://schemas.openxmlformats.org/officeDocument/2006/relationships/slideLayout" Target="../slideLayouts/slideLayout29.xml"/><Relationship Id="rId3" Type="http://schemas.openxmlformats.org/officeDocument/2006/relationships/slideLayout" Target="../slideLayouts/slideLayout30.xml"/><Relationship Id="rId4" Type="http://schemas.openxmlformats.org/officeDocument/2006/relationships/slideLayout" Target="../slideLayouts/slideLayout31.xml"/><Relationship Id="rId9" Type="http://schemas.openxmlformats.org/officeDocument/2006/relationships/slideLayout" Target="../slideLayouts/slideLayout36.xml"/><Relationship Id="rId5" Type="http://schemas.openxmlformats.org/officeDocument/2006/relationships/slideLayout" Target="../slideLayouts/slideLayout32.xml"/><Relationship Id="rId6" Type="http://schemas.openxmlformats.org/officeDocument/2006/relationships/slideLayout" Target="../slideLayouts/slideLayout33.xml"/><Relationship Id="rId7" Type="http://schemas.openxmlformats.org/officeDocument/2006/relationships/slideLayout" Target="../slideLayouts/slideLayout34.xml"/><Relationship Id="rId8" Type="http://schemas.openxmlformats.org/officeDocument/2006/relationships/slideLayout" Target="../slideLayouts/slideLayout35.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49.xml"/><Relationship Id="rId10" Type="http://schemas.openxmlformats.org/officeDocument/2006/relationships/slideLayout" Target="../slideLayouts/slideLayout48.xml"/><Relationship Id="rId13" Type="http://schemas.openxmlformats.org/officeDocument/2006/relationships/theme" Target="../theme/theme7.xml"/><Relationship Id="rId12" Type="http://schemas.openxmlformats.org/officeDocument/2006/relationships/slideLayout" Target="../slideLayouts/slideLayout50.xml"/><Relationship Id="rId1" Type="http://schemas.openxmlformats.org/officeDocument/2006/relationships/image" Target="../media/image1.png"/><Relationship Id="rId2" Type="http://schemas.openxmlformats.org/officeDocument/2006/relationships/slideLayout" Target="../slideLayouts/slideLayout40.xml"/><Relationship Id="rId3" Type="http://schemas.openxmlformats.org/officeDocument/2006/relationships/slideLayout" Target="../slideLayouts/slideLayout41.xml"/><Relationship Id="rId4" Type="http://schemas.openxmlformats.org/officeDocument/2006/relationships/slideLayout" Target="../slideLayouts/slideLayout42.xml"/><Relationship Id="rId9" Type="http://schemas.openxmlformats.org/officeDocument/2006/relationships/slideLayout" Target="../slideLayouts/slideLayout47.xml"/><Relationship Id="rId5" Type="http://schemas.openxmlformats.org/officeDocument/2006/relationships/slideLayout" Target="../slideLayouts/slideLayout43.xml"/><Relationship Id="rId6" Type="http://schemas.openxmlformats.org/officeDocument/2006/relationships/slideLayout" Target="../slideLayouts/slideLayout44.xml"/><Relationship Id="rId7" Type="http://schemas.openxmlformats.org/officeDocument/2006/relationships/slideLayout" Target="../slideLayouts/slideLayout45.xml"/><Relationship Id="rId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67AC"/>
            </a:gs>
            <a:gs pos="10000">
              <a:srgbClr val="0067AC"/>
            </a:gs>
            <a:gs pos="100000">
              <a:srgbClr val="56BBED"/>
            </a:gs>
          </a:gsLst>
          <a:lin ang="9120000" scaled="0"/>
        </a:gradFill>
      </p:bgPr>
    </p:bg>
    <p:spTree>
      <p:nvGrpSpPr>
        <p:cNvPr id="9" name="Shape 9"/>
        <p:cNvGrpSpPr/>
        <p:nvPr/>
      </p:nvGrpSpPr>
      <p:grpSpPr>
        <a:xfrm>
          <a:off x="0" y="0"/>
          <a:ext cx="0" cy="0"/>
          <a:chOff x="0" y="0"/>
          <a:chExt cx="0" cy="0"/>
        </a:xfrm>
      </p:grpSpPr>
      <p:sp>
        <p:nvSpPr>
          <p:cNvPr id="10" name="Google Shape;10;p1"/>
          <p:cNvSpPr txBox="1"/>
          <p:nvPr/>
        </p:nvSpPr>
        <p:spPr>
          <a:xfrm>
            <a:off x="228600" y="304800"/>
            <a:ext cx="304800" cy="152400"/>
          </a:xfrm>
          <a:prstGeom prst="rect">
            <a:avLst/>
          </a:prstGeom>
          <a:solidFill>
            <a:srgbClr val="6DCFF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 name="Google Shape;11;p1"/>
          <p:cNvSpPr txBox="1"/>
          <p:nvPr/>
        </p:nvSpPr>
        <p:spPr>
          <a:xfrm>
            <a:off x="0" y="0"/>
            <a:ext cx="9144000" cy="1066800"/>
          </a:xfrm>
          <a:prstGeom prst="rect">
            <a:avLst/>
          </a:prstGeom>
          <a:gradFill>
            <a:gsLst>
              <a:gs pos="0">
                <a:srgbClr val="0067AC"/>
              </a:gs>
              <a:gs pos="10000">
                <a:srgbClr val="0067AC"/>
              </a:gs>
              <a:gs pos="100000">
                <a:srgbClr val="0067AC"/>
              </a:gs>
            </a:gsLst>
            <a:lin ang="912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 name="Google Shape;12;p1"/>
          <p:cNvSpPr txBox="1"/>
          <p:nvPr/>
        </p:nvSpPr>
        <p:spPr>
          <a:xfrm>
            <a:off x="8229600" y="6311900"/>
            <a:ext cx="663575" cy="360362"/>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PT Sans"/>
              <a:buNone/>
            </a:pPr>
            <a:fld id="{00000000-1234-1234-1234-123412341234}" type="slidenum">
              <a:rPr b="0" i="0" lang="en-US" sz="1200" u="none">
                <a:solidFill>
                  <a:schemeClr val="dk1"/>
                </a:solidFill>
                <a:latin typeface="PT Sans"/>
                <a:ea typeface="PT Sans"/>
                <a:cs typeface="PT Sans"/>
                <a:sym typeface="PT Sans"/>
              </a:rPr>
              <a:t>‹#›</a:t>
            </a:fld>
            <a:r>
              <a:rPr b="0" i="0" lang="en-US" sz="1200" u="none">
                <a:solidFill>
                  <a:schemeClr val="dk1"/>
                </a:solidFill>
                <a:latin typeface="PT Sans"/>
                <a:ea typeface="PT Sans"/>
                <a:cs typeface="PT Sans"/>
                <a:sym typeface="PT Sans"/>
              </a:rPr>
              <a:t> </a:t>
            </a:r>
            <a:endParaRPr/>
          </a:p>
        </p:txBody>
      </p:sp>
      <p:grpSp>
        <p:nvGrpSpPr>
          <p:cNvPr id="13" name="Google Shape;13;p1"/>
          <p:cNvGrpSpPr/>
          <p:nvPr/>
        </p:nvGrpSpPr>
        <p:grpSpPr>
          <a:xfrm>
            <a:off x="425450" y="6426200"/>
            <a:ext cx="2422525" cy="279400"/>
            <a:chOff x="381000" y="5943600"/>
            <a:chExt cx="3262312" cy="376237"/>
          </a:xfrm>
        </p:grpSpPr>
        <p:sp>
          <p:nvSpPr>
            <p:cNvPr id="14" name="Google Shape;14;p1"/>
            <p:cNvSpPr/>
            <p:nvPr/>
          </p:nvSpPr>
          <p:spPr>
            <a:xfrm>
              <a:off x="381000" y="5943600"/>
              <a:ext cx="3262312" cy="3762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 name="Google Shape;15;p1"/>
            <p:cNvSpPr/>
            <p:nvPr/>
          </p:nvSpPr>
          <p:spPr>
            <a:xfrm>
              <a:off x="2151062" y="5943600"/>
              <a:ext cx="733425" cy="125412"/>
            </a:xfrm>
            <a:custGeom>
              <a:rect b="b" l="l" r="r" t="t"/>
              <a:pathLst>
                <a:path extrusionOk="0" h="120000" w="120000">
                  <a:moveTo>
                    <a:pt x="106897" y="112511"/>
                  </a:moveTo>
                  <a:lnTo>
                    <a:pt x="107353" y="114009"/>
                  </a:lnTo>
                  <a:lnTo>
                    <a:pt x="107905" y="115319"/>
                  </a:lnTo>
                  <a:lnTo>
                    <a:pt x="108523" y="116443"/>
                  </a:lnTo>
                  <a:lnTo>
                    <a:pt x="109238" y="117753"/>
                  </a:lnTo>
                  <a:lnTo>
                    <a:pt x="109953" y="118689"/>
                  </a:lnTo>
                  <a:lnTo>
                    <a:pt x="110734" y="119251"/>
                  </a:lnTo>
                  <a:lnTo>
                    <a:pt x="111547" y="119812"/>
                  </a:lnTo>
                  <a:lnTo>
                    <a:pt x="112327" y="120000"/>
                  </a:lnTo>
                  <a:lnTo>
                    <a:pt x="113270" y="119812"/>
                  </a:lnTo>
                  <a:lnTo>
                    <a:pt x="114147" y="119251"/>
                  </a:lnTo>
                  <a:lnTo>
                    <a:pt x="114570" y="118876"/>
                  </a:lnTo>
                  <a:lnTo>
                    <a:pt x="114960" y="118315"/>
                  </a:lnTo>
                  <a:lnTo>
                    <a:pt x="115350" y="117753"/>
                  </a:lnTo>
                  <a:lnTo>
                    <a:pt x="115708" y="117004"/>
                  </a:lnTo>
                  <a:lnTo>
                    <a:pt x="116066" y="116255"/>
                  </a:lnTo>
                  <a:lnTo>
                    <a:pt x="116423" y="115507"/>
                  </a:lnTo>
                  <a:lnTo>
                    <a:pt x="116716" y="114758"/>
                  </a:lnTo>
                  <a:lnTo>
                    <a:pt x="117041" y="113822"/>
                  </a:lnTo>
                  <a:lnTo>
                    <a:pt x="117301" y="112886"/>
                  </a:lnTo>
                  <a:lnTo>
                    <a:pt x="117626" y="111762"/>
                  </a:lnTo>
                  <a:lnTo>
                    <a:pt x="117854" y="110639"/>
                  </a:lnTo>
                  <a:lnTo>
                    <a:pt x="118114" y="109329"/>
                  </a:lnTo>
                  <a:lnTo>
                    <a:pt x="118309" y="108205"/>
                  </a:lnTo>
                  <a:lnTo>
                    <a:pt x="118536" y="106895"/>
                  </a:lnTo>
                  <a:lnTo>
                    <a:pt x="118764" y="105585"/>
                  </a:lnTo>
                  <a:lnTo>
                    <a:pt x="118927" y="104274"/>
                  </a:lnTo>
                  <a:lnTo>
                    <a:pt x="119252" y="101279"/>
                  </a:lnTo>
                  <a:lnTo>
                    <a:pt x="119512" y="98471"/>
                  </a:lnTo>
                  <a:lnTo>
                    <a:pt x="119707" y="95101"/>
                  </a:lnTo>
                  <a:lnTo>
                    <a:pt x="119869" y="91918"/>
                  </a:lnTo>
                  <a:lnTo>
                    <a:pt x="119967" y="88361"/>
                  </a:lnTo>
                  <a:lnTo>
                    <a:pt x="120000" y="84992"/>
                  </a:lnTo>
                  <a:lnTo>
                    <a:pt x="119967" y="81809"/>
                  </a:lnTo>
                  <a:lnTo>
                    <a:pt x="119902" y="79001"/>
                  </a:lnTo>
                  <a:lnTo>
                    <a:pt x="119772" y="76193"/>
                  </a:lnTo>
                  <a:lnTo>
                    <a:pt x="119642" y="73572"/>
                  </a:lnTo>
                  <a:lnTo>
                    <a:pt x="119479" y="71138"/>
                  </a:lnTo>
                  <a:lnTo>
                    <a:pt x="119252" y="68705"/>
                  </a:lnTo>
                  <a:lnTo>
                    <a:pt x="118992" y="66458"/>
                  </a:lnTo>
                  <a:lnTo>
                    <a:pt x="118699" y="64399"/>
                  </a:lnTo>
                  <a:lnTo>
                    <a:pt x="118341" y="62152"/>
                  </a:lnTo>
                  <a:lnTo>
                    <a:pt x="117984" y="60280"/>
                  </a:lnTo>
                  <a:lnTo>
                    <a:pt x="117561" y="58595"/>
                  </a:lnTo>
                  <a:lnTo>
                    <a:pt x="117073" y="56723"/>
                  </a:lnTo>
                  <a:lnTo>
                    <a:pt x="116586" y="55039"/>
                  </a:lnTo>
                  <a:lnTo>
                    <a:pt x="116001" y="53541"/>
                  </a:lnTo>
                  <a:lnTo>
                    <a:pt x="115415" y="52043"/>
                  </a:lnTo>
                  <a:lnTo>
                    <a:pt x="114765" y="50546"/>
                  </a:lnTo>
                  <a:lnTo>
                    <a:pt x="113855" y="48299"/>
                  </a:lnTo>
                  <a:lnTo>
                    <a:pt x="113042" y="46240"/>
                  </a:lnTo>
                  <a:lnTo>
                    <a:pt x="112717" y="45304"/>
                  </a:lnTo>
                  <a:lnTo>
                    <a:pt x="112392" y="44180"/>
                  </a:lnTo>
                  <a:lnTo>
                    <a:pt x="112099" y="43057"/>
                  </a:lnTo>
                  <a:lnTo>
                    <a:pt x="111872" y="41934"/>
                  </a:lnTo>
                  <a:lnTo>
                    <a:pt x="111644" y="40998"/>
                  </a:lnTo>
                  <a:lnTo>
                    <a:pt x="111449" y="39875"/>
                  </a:lnTo>
                  <a:lnTo>
                    <a:pt x="111286" y="38564"/>
                  </a:lnTo>
                  <a:lnTo>
                    <a:pt x="111156" y="37441"/>
                  </a:lnTo>
                  <a:lnTo>
                    <a:pt x="111059" y="35943"/>
                  </a:lnTo>
                  <a:lnTo>
                    <a:pt x="110994" y="34446"/>
                  </a:lnTo>
                  <a:lnTo>
                    <a:pt x="110929" y="33135"/>
                  </a:lnTo>
                  <a:lnTo>
                    <a:pt x="110929" y="31450"/>
                  </a:lnTo>
                  <a:lnTo>
                    <a:pt x="110929" y="30327"/>
                  </a:lnTo>
                  <a:lnTo>
                    <a:pt x="110961" y="28829"/>
                  </a:lnTo>
                  <a:lnTo>
                    <a:pt x="111026" y="27519"/>
                  </a:lnTo>
                  <a:lnTo>
                    <a:pt x="111124" y="26396"/>
                  </a:lnTo>
                  <a:lnTo>
                    <a:pt x="111221" y="25273"/>
                  </a:lnTo>
                  <a:lnTo>
                    <a:pt x="111384" y="24149"/>
                  </a:lnTo>
                  <a:lnTo>
                    <a:pt x="111547" y="22839"/>
                  </a:lnTo>
                  <a:lnTo>
                    <a:pt x="111742" y="21903"/>
                  </a:lnTo>
                  <a:lnTo>
                    <a:pt x="111937" y="20967"/>
                  </a:lnTo>
                  <a:lnTo>
                    <a:pt x="112164" y="20031"/>
                  </a:lnTo>
                  <a:lnTo>
                    <a:pt x="112457" y="19282"/>
                  </a:lnTo>
                  <a:lnTo>
                    <a:pt x="112782" y="18720"/>
                  </a:lnTo>
                  <a:lnTo>
                    <a:pt x="113107" y="18159"/>
                  </a:lnTo>
                  <a:lnTo>
                    <a:pt x="113432" y="17784"/>
                  </a:lnTo>
                  <a:lnTo>
                    <a:pt x="113855" y="17597"/>
                  </a:lnTo>
                  <a:lnTo>
                    <a:pt x="114277" y="17597"/>
                  </a:lnTo>
                  <a:lnTo>
                    <a:pt x="114928" y="17597"/>
                  </a:lnTo>
                  <a:lnTo>
                    <a:pt x="115578" y="17971"/>
                  </a:lnTo>
                  <a:lnTo>
                    <a:pt x="116163" y="18720"/>
                  </a:lnTo>
                  <a:lnTo>
                    <a:pt x="116716" y="19469"/>
                  </a:lnTo>
                  <a:lnTo>
                    <a:pt x="117171" y="20218"/>
                  </a:lnTo>
                  <a:lnTo>
                    <a:pt x="117626" y="21154"/>
                  </a:lnTo>
                  <a:lnTo>
                    <a:pt x="117984" y="22090"/>
                  </a:lnTo>
                  <a:lnTo>
                    <a:pt x="118276" y="22839"/>
                  </a:lnTo>
                  <a:lnTo>
                    <a:pt x="119187" y="5803"/>
                  </a:lnTo>
                  <a:lnTo>
                    <a:pt x="118764" y="4680"/>
                  </a:lnTo>
                  <a:lnTo>
                    <a:pt x="118276" y="3744"/>
                  </a:lnTo>
                  <a:lnTo>
                    <a:pt x="117756" y="2620"/>
                  </a:lnTo>
                  <a:lnTo>
                    <a:pt x="117171" y="1684"/>
                  </a:lnTo>
                  <a:lnTo>
                    <a:pt x="116553" y="1123"/>
                  </a:lnTo>
                  <a:lnTo>
                    <a:pt x="115871" y="561"/>
                  </a:lnTo>
                  <a:lnTo>
                    <a:pt x="115155" y="187"/>
                  </a:lnTo>
                  <a:lnTo>
                    <a:pt x="114342" y="0"/>
                  </a:lnTo>
                  <a:lnTo>
                    <a:pt x="113530" y="187"/>
                  </a:lnTo>
                  <a:lnTo>
                    <a:pt x="112782" y="748"/>
                  </a:lnTo>
                  <a:lnTo>
                    <a:pt x="112067" y="1497"/>
                  </a:lnTo>
                  <a:lnTo>
                    <a:pt x="111384" y="2620"/>
                  </a:lnTo>
                  <a:lnTo>
                    <a:pt x="110734" y="4118"/>
                  </a:lnTo>
                  <a:lnTo>
                    <a:pt x="110181" y="5616"/>
                  </a:lnTo>
                  <a:lnTo>
                    <a:pt x="109628" y="7488"/>
                  </a:lnTo>
                  <a:lnTo>
                    <a:pt x="109141" y="9547"/>
                  </a:lnTo>
                  <a:lnTo>
                    <a:pt x="108685" y="11981"/>
                  </a:lnTo>
                  <a:lnTo>
                    <a:pt x="108295" y="14414"/>
                  </a:lnTo>
                  <a:lnTo>
                    <a:pt x="108003" y="17410"/>
                  </a:lnTo>
                  <a:lnTo>
                    <a:pt x="107678" y="20218"/>
                  </a:lnTo>
                  <a:lnTo>
                    <a:pt x="107483" y="23213"/>
                  </a:lnTo>
                  <a:lnTo>
                    <a:pt x="107320" y="26583"/>
                  </a:lnTo>
                  <a:lnTo>
                    <a:pt x="107222" y="29765"/>
                  </a:lnTo>
                  <a:lnTo>
                    <a:pt x="107190" y="33510"/>
                  </a:lnTo>
                  <a:lnTo>
                    <a:pt x="107222" y="36318"/>
                  </a:lnTo>
                  <a:lnTo>
                    <a:pt x="107287" y="39500"/>
                  </a:lnTo>
                  <a:lnTo>
                    <a:pt x="107418" y="42121"/>
                  </a:lnTo>
                  <a:lnTo>
                    <a:pt x="107580" y="44929"/>
                  </a:lnTo>
                  <a:lnTo>
                    <a:pt x="107808" y="47363"/>
                  </a:lnTo>
                  <a:lnTo>
                    <a:pt x="108068" y="49609"/>
                  </a:lnTo>
                  <a:lnTo>
                    <a:pt x="108360" y="51856"/>
                  </a:lnTo>
                  <a:lnTo>
                    <a:pt x="108685" y="53915"/>
                  </a:lnTo>
                  <a:lnTo>
                    <a:pt x="109076" y="55975"/>
                  </a:lnTo>
                  <a:lnTo>
                    <a:pt x="109466" y="58034"/>
                  </a:lnTo>
                  <a:lnTo>
                    <a:pt x="109921" y="59719"/>
                  </a:lnTo>
                  <a:lnTo>
                    <a:pt x="110409" y="61404"/>
                  </a:lnTo>
                  <a:lnTo>
                    <a:pt x="110929" y="62901"/>
                  </a:lnTo>
                  <a:lnTo>
                    <a:pt x="111481" y="64586"/>
                  </a:lnTo>
                  <a:lnTo>
                    <a:pt x="112067" y="65897"/>
                  </a:lnTo>
                  <a:lnTo>
                    <a:pt x="112684" y="67207"/>
                  </a:lnTo>
                  <a:lnTo>
                    <a:pt x="113530" y="69079"/>
                  </a:lnTo>
                  <a:lnTo>
                    <a:pt x="114310" y="71326"/>
                  </a:lnTo>
                  <a:lnTo>
                    <a:pt x="114603" y="72262"/>
                  </a:lnTo>
                  <a:lnTo>
                    <a:pt x="114895" y="73385"/>
                  </a:lnTo>
                  <a:lnTo>
                    <a:pt x="115188" y="74321"/>
                  </a:lnTo>
                  <a:lnTo>
                    <a:pt x="115415" y="75444"/>
                  </a:lnTo>
                  <a:lnTo>
                    <a:pt x="115610" y="76567"/>
                  </a:lnTo>
                  <a:lnTo>
                    <a:pt x="115773" y="78065"/>
                  </a:lnTo>
                  <a:lnTo>
                    <a:pt x="115903" y="79188"/>
                  </a:lnTo>
                  <a:lnTo>
                    <a:pt x="116033" y="80499"/>
                  </a:lnTo>
                  <a:lnTo>
                    <a:pt x="116098" y="81809"/>
                  </a:lnTo>
                  <a:lnTo>
                    <a:pt x="116163" y="83307"/>
                  </a:lnTo>
                  <a:lnTo>
                    <a:pt x="116228" y="84992"/>
                  </a:lnTo>
                  <a:lnTo>
                    <a:pt x="116261" y="86489"/>
                  </a:lnTo>
                  <a:lnTo>
                    <a:pt x="116228" y="88174"/>
                  </a:lnTo>
                  <a:lnTo>
                    <a:pt x="116163" y="89859"/>
                  </a:lnTo>
                  <a:lnTo>
                    <a:pt x="116098" y="91544"/>
                  </a:lnTo>
                  <a:lnTo>
                    <a:pt x="115968" y="93042"/>
                  </a:lnTo>
                  <a:lnTo>
                    <a:pt x="115838" y="94352"/>
                  </a:lnTo>
                  <a:lnTo>
                    <a:pt x="115675" y="95663"/>
                  </a:lnTo>
                  <a:lnTo>
                    <a:pt x="115513" y="96786"/>
                  </a:lnTo>
                  <a:lnTo>
                    <a:pt x="115285" y="98096"/>
                  </a:lnTo>
                  <a:lnTo>
                    <a:pt x="115058" y="99032"/>
                  </a:lnTo>
                  <a:lnTo>
                    <a:pt x="114765" y="99781"/>
                  </a:lnTo>
                  <a:lnTo>
                    <a:pt x="114473" y="100530"/>
                  </a:lnTo>
                  <a:lnTo>
                    <a:pt x="114147" y="101092"/>
                  </a:lnTo>
                  <a:lnTo>
                    <a:pt x="113790" y="101653"/>
                  </a:lnTo>
                  <a:lnTo>
                    <a:pt x="113400" y="102028"/>
                  </a:lnTo>
                  <a:lnTo>
                    <a:pt x="113010" y="102215"/>
                  </a:lnTo>
                  <a:lnTo>
                    <a:pt x="112587" y="102215"/>
                  </a:lnTo>
                  <a:lnTo>
                    <a:pt x="111872" y="102215"/>
                  </a:lnTo>
                  <a:lnTo>
                    <a:pt x="111189" y="101653"/>
                  </a:lnTo>
                  <a:lnTo>
                    <a:pt x="110539" y="101092"/>
                  </a:lnTo>
                  <a:lnTo>
                    <a:pt x="109856" y="100156"/>
                  </a:lnTo>
                  <a:lnTo>
                    <a:pt x="109271" y="99032"/>
                  </a:lnTo>
                  <a:lnTo>
                    <a:pt x="108685" y="97909"/>
                  </a:lnTo>
                  <a:lnTo>
                    <a:pt x="108165" y="96224"/>
                  </a:lnTo>
                  <a:lnTo>
                    <a:pt x="107678" y="94914"/>
                  </a:lnTo>
                  <a:lnTo>
                    <a:pt x="106897" y="112511"/>
                  </a:lnTo>
                  <a:close/>
                  <a:moveTo>
                    <a:pt x="103646" y="49235"/>
                  </a:moveTo>
                  <a:lnTo>
                    <a:pt x="96071" y="49235"/>
                  </a:lnTo>
                  <a:lnTo>
                    <a:pt x="96071" y="19469"/>
                  </a:lnTo>
                  <a:lnTo>
                    <a:pt x="104101" y="19469"/>
                  </a:lnTo>
                  <a:lnTo>
                    <a:pt x="104101" y="1872"/>
                  </a:lnTo>
                  <a:lnTo>
                    <a:pt x="92365" y="1872"/>
                  </a:lnTo>
                  <a:lnTo>
                    <a:pt x="92365" y="118127"/>
                  </a:lnTo>
                  <a:lnTo>
                    <a:pt x="104557" y="118127"/>
                  </a:lnTo>
                  <a:lnTo>
                    <a:pt x="104557" y="100530"/>
                  </a:lnTo>
                  <a:lnTo>
                    <a:pt x="96071" y="100530"/>
                  </a:lnTo>
                  <a:lnTo>
                    <a:pt x="96071" y="66458"/>
                  </a:lnTo>
                  <a:lnTo>
                    <a:pt x="103646" y="66458"/>
                  </a:lnTo>
                  <a:lnTo>
                    <a:pt x="103646" y="49235"/>
                  </a:lnTo>
                  <a:close/>
                  <a:moveTo>
                    <a:pt x="88658" y="97909"/>
                  </a:moveTo>
                  <a:lnTo>
                    <a:pt x="88236" y="98845"/>
                  </a:lnTo>
                  <a:lnTo>
                    <a:pt x="87813" y="99594"/>
                  </a:lnTo>
                  <a:lnTo>
                    <a:pt x="87358" y="100343"/>
                  </a:lnTo>
                  <a:lnTo>
                    <a:pt x="86838" y="100904"/>
                  </a:lnTo>
                  <a:lnTo>
                    <a:pt x="86318" y="101466"/>
                  </a:lnTo>
                  <a:lnTo>
                    <a:pt x="85732" y="101840"/>
                  </a:lnTo>
                  <a:lnTo>
                    <a:pt x="85212" y="102028"/>
                  </a:lnTo>
                  <a:lnTo>
                    <a:pt x="84659" y="102028"/>
                  </a:lnTo>
                  <a:lnTo>
                    <a:pt x="84204" y="102028"/>
                  </a:lnTo>
                  <a:lnTo>
                    <a:pt x="83847" y="101840"/>
                  </a:lnTo>
                  <a:lnTo>
                    <a:pt x="83457" y="101653"/>
                  </a:lnTo>
                  <a:lnTo>
                    <a:pt x="83066" y="101279"/>
                  </a:lnTo>
                  <a:lnTo>
                    <a:pt x="82709" y="100904"/>
                  </a:lnTo>
                  <a:lnTo>
                    <a:pt x="82351" y="100530"/>
                  </a:lnTo>
                  <a:lnTo>
                    <a:pt x="81994" y="99968"/>
                  </a:lnTo>
                  <a:lnTo>
                    <a:pt x="81668" y="99219"/>
                  </a:lnTo>
                  <a:lnTo>
                    <a:pt x="81343" y="98471"/>
                  </a:lnTo>
                  <a:lnTo>
                    <a:pt x="81051" y="97722"/>
                  </a:lnTo>
                  <a:lnTo>
                    <a:pt x="80726" y="96599"/>
                  </a:lnTo>
                  <a:lnTo>
                    <a:pt x="80465" y="95663"/>
                  </a:lnTo>
                  <a:lnTo>
                    <a:pt x="80205" y="94539"/>
                  </a:lnTo>
                  <a:lnTo>
                    <a:pt x="79945" y="93416"/>
                  </a:lnTo>
                  <a:lnTo>
                    <a:pt x="79685" y="92106"/>
                  </a:lnTo>
                  <a:lnTo>
                    <a:pt x="79458" y="90982"/>
                  </a:lnTo>
                  <a:lnTo>
                    <a:pt x="79230" y="89297"/>
                  </a:lnTo>
                  <a:lnTo>
                    <a:pt x="79035" y="87987"/>
                  </a:lnTo>
                  <a:lnTo>
                    <a:pt x="78872" y="86489"/>
                  </a:lnTo>
                  <a:lnTo>
                    <a:pt x="78677" y="84804"/>
                  </a:lnTo>
                  <a:lnTo>
                    <a:pt x="78482" y="82932"/>
                  </a:lnTo>
                  <a:lnTo>
                    <a:pt x="78352" y="81248"/>
                  </a:lnTo>
                  <a:lnTo>
                    <a:pt x="78222" y="79563"/>
                  </a:lnTo>
                  <a:lnTo>
                    <a:pt x="78092" y="77691"/>
                  </a:lnTo>
                  <a:lnTo>
                    <a:pt x="77897" y="73572"/>
                  </a:lnTo>
                  <a:lnTo>
                    <a:pt x="77735" y="69453"/>
                  </a:lnTo>
                  <a:lnTo>
                    <a:pt x="77670" y="64960"/>
                  </a:lnTo>
                  <a:lnTo>
                    <a:pt x="77637" y="60280"/>
                  </a:lnTo>
                  <a:lnTo>
                    <a:pt x="77637" y="57847"/>
                  </a:lnTo>
                  <a:lnTo>
                    <a:pt x="77670" y="55226"/>
                  </a:lnTo>
                  <a:lnTo>
                    <a:pt x="77702" y="52792"/>
                  </a:lnTo>
                  <a:lnTo>
                    <a:pt x="77767" y="50546"/>
                  </a:lnTo>
                  <a:lnTo>
                    <a:pt x="77832" y="48112"/>
                  </a:lnTo>
                  <a:lnTo>
                    <a:pt x="77930" y="46053"/>
                  </a:lnTo>
                  <a:lnTo>
                    <a:pt x="78027" y="43993"/>
                  </a:lnTo>
                  <a:lnTo>
                    <a:pt x="78125" y="41747"/>
                  </a:lnTo>
                  <a:lnTo>
                    <a:pt x="78287" y="39875"/>
                  </a:lnTo>
                  <a:lnTo>
                    <a:pt x="78417" y="38003"/>
                  </a:lnTo>
                  <a:lnTo>
                    <a:pt x="78612" y="36131"/>
                  </a:lnTo>
                  <a:lnTo>
                    <a:pt x="78775" y="34446"/>
                  </a:lnTo>
                  <a:lnTo>
                    <a:pt x="78970" y="32948"/>
                  </a:lnTo>
                  <a:lnTo>
                    <a:pt x="79165" y="31450"/>
                  </a:lnTo>
                  <a:lnTo>
                    <a:pt x="79360" y="29765"/>
                  </a:lnTo>
                  <a:lnTo>
                    <a:pt x="79588" y="28455"/>
                  </a:lnTo>
                  <a:lnTo>
                    <a:pt x="79880" y="27145"/>
                  </a:lnTo>
                  <a:lnTo>
                    <a:pt x="80108" y="26021"/>
                  </a:lnTo>
                  <a:lnTo>
                    <a:pt x="80368" y="24898"/>
                  </a:lnTo>
                  <a:lnTo>
                    <a:pt x="80628" y="23775"/>
                  </a:lnTo>
                  <a:lnTo>
                    <a:pt x="80921" y="22652"/>
                  </a:lnTo>
                  <a:lnTo>
                    <a:pt x="81246" y="21903"/>
                  </a:lnTo>
                  <a:lnTo>
                    <a:pt x="81538" y="20967"/>
                  </a:lnTo>
                  <a:lnTo>
                    <a:pt x="81831" y="20405"/>
                  </a:lnTo>
                  <a:lnTo>
                    <a:pt x="82514" y="19095"/>
                  </a:lnTo>
                  <a:lnTo>
                    <a:pt x="83196" y="18346"/>
                  </a:lnTo>
                  <a:lnTo>
                    <a:pt x="83944" y="17784"/>
                  </a:lnTo>
                  <a:lnTo>
                    <a:pt x="84692" y="17597"/>
                  </a:lnTo>
                  <a:lnTo>
                    <a:pt x="85277" y="17784"/>
                  </a:lnTo>
                  <a:lnTo>
                    <a:pt x="85862" y="17971"/>
                  </a:lnTo>
                  <a:lnTo>
                    <a:pt x="86415" y="18346"/>
                  </a:lnTo>
                  <a:lnTo>
                    <a:pt x="86903" y="18907"/>
                  </a:lnTo>
                  <a:lnTo>
                    <a:pt x="87390" y="19656"/>
                  </a:lnTo>
                  <a:lnTo>
                    <a:pt x="87813" y="20405"/>
                  </a:lnTo>
                  <a:lnTo>
                    <a:pt x="88236" y="21154"/>
                  </a:lnTo>
                  <a:lnTo>
                    <a:pt x="88626" y="22090"/>
                  </a:lnTo>
                  <a:lnTo>
                    <a:pt x="89406" y="5241"/>
                  </a:lnTo>
                  <a:lnTo>
                    <a:pt x="89081" y="4492"/>
                  </a:lnTo>
                  <a:lnTo>
                    <a:pt x="88691" y="3556"/>
                  </a:lnTo>
                  <a:lnTo>
                    <a:pt x="88171" y="2433"/>
                  </a:lnTo>
                  <a:lnTo>
                    <a:pt x="87618" y="1684"/>
                  </a:lnTo>
                  <a:lnTo>
                    <a:pt x="86935" y="1123"/>
                  </a:lnTo>
                  <a:lnTo>
                    <a:pt x="86220" y="561"/>
                  </a:lnTo>
                  <a:lnTo>
                    <a:pt x="85407" y="187"/>
                  </a:lnTo>
                  <a:lnTo>
                    <a:pt x="84529" y="0"/>
                  </a:lnTo>
                  <a:lnTo>
                    <a:pt x="83977" y="187"/>
                  </a:lnTo>
                  <a:lnTo>
                    <a:pt x="83424" y="374"/>
                  </a:lnTo>
                  <a:lnTo>
                    <a:pt x="82839" y="748"/>
                  </a:lnTo>
                  <a:lnTo>
                    <a:pt x="82319" y="1123"/>
                  </a:lnTo>
                  <a:lnTo>
                    <a:pt x="81766" y="1684"/>
                  </a:lnTo>
                  <a:lnTo>
                    <a:pt x="81246" y="2433"/>
                  </a:lnTo>
                  <a:lnTo>
                    <a:pt x="80726" y="3182"/>
                  </a:lnTo>
                  <a:lnTo>
                    <a:pt x="80238" y="4305"/>
                  </a:lnTo>
                  <a:lnTo>
                    <a:pt x="79783" y="5429"/>
                  </a:lnTo>
                  <a:lnTo>
                    <a:pt x="79295" y="6552"/>
                  </a:lnTo>
                  <a:lnTo>
                    <a:pt x="78872" y="7862"/>
                  </a:lnTo>
                  <a:lnTo>
                    <a:pt x="78385" y="9360"/>
                  </a:lnTo>
                  <a:lnTo>
                    <a:pt x="77995" y="11045"/>
                  </a:lnTo>
                  <a:lnTo>
                    <a:pt x="77604" y="12730"/>
                  </a:lnTo>
                  <a:lnTo>
                    <a:pt x="77182" y="14414"/>
                  </a:lnTo>
                  <a:lnTo>
                    <a:pt x="76824" y="16287"/>
                  </a:lnTo>
                  <a:lnTo>
                    <a:pt x="76467" y="18533"/>
                  </a:lnTo>
                  <a:lnTo>
                    <a:pt x="76141" y="20592"/>
                  </a:lnTo>
                  <a:lnTo>
                    <a:pt x="75816" y="22839"/>
                  </a:lnTo>
                  <a:lnTo>
                    <a:pt x="75524" y="25273"/>
                  </a:lnTo>
                  <a:lnTo>
                    <a:pt x="75264" y="27706"/>
                  </a:lnTo>
                  <a:lnTo>
                    <a:pt x="75004" y="30327"/>
                  </a:lnTo>
                  <a:lnTo>
                    <a:pt x="74776" y="32948"/>
                  </a:lnTo>
                  <a:lnTo>
                    <a:pt x="74548" y="35569"/>
                  </a:lnTo>
                  <a:lnTo>
                    <a:pt x="74386" y="38564"/>
                  </a:lnTo>
                  <a:lnTo>
                    <a:pt x="74223" y="41560"/>
                  </a:lnTo>
                  <a:lnTo>
                    <a:pt x="74061" y="44742"/>
                  </a:lnTo>
                  <a:lnTo>
                    <a:pt x="73963" y="47737"/>
                  </a:lnTo>
                  <a:lnTo>
                    <a:pt x="73866" y="51107"/>
                  </a:lnTo>
                  <a:lnTo>
                    <a:pt x="73801" y="54290"/>
                  </a:lnTo>
                  <a:lnTo>
                    <a:pt x="73768" y="57847"/>
                  </a:lnTo>
                  <a:lnTo>
                    <a:pt x="73768" y="61404"/>
                  </a:lnTo>
                  <a:lnTo>
                    <a:pt x="73768" y="64773"/>
                  </a:lnTo>
                  <a:lnTo>
                    <a:pt x="73801" y="67769"/>
                  </a:lnTo>
                  <a:lnTo>
                    <a:pt x="73866" y="71138"/>
                  </a:lnTo>
                  <a:lnTo>
                    <a:pt x="73931" y="73946"/>
                  </a:lnTo>
                  <a:lnTo>
                    <a:pt x="74028" y="77129"/>
                  </a:lnTo>
                  <a:lnTo>
                    <a:pt x="74158" y="79937"/>
                  </a:lnTo>
                  <a:lnTo>
                    <a:pt x="74288" y="82558"/>
                  </a:lnTo>
                  <a:lnTo>
                    <a:pt x="74451" y="85553"/>
                  </a:lnTo>
                  <a:lnTo>
                    <a:pt x="74613" y="87987"/>
                  </a:lnTo>
                  <a:lnTo>
                    <a:pt x="74841" y="90608"/>
                  </a:lnTo>
                  <a:lnTo>
                    <a:pt x="75069" y="93042"/>
                  </a:lnTo>
                  <a:lnTo>
                    <a:pt x="75329" y="95288"/>
                  </a:lnTo>
                  <a:lnTo>
                    <a:pt x="75589" y="97722"/>
                  </a:lnTo>
                  <a:lnTo>
                    <a:pt x="75849" y="99968"/>
                  </a:lnTo>
                  <a:lnTo>
                    <a:pt x="76174" y="101840"/>
                  </a:lnTo>
                  <a:lnTo>
                    <a:pt x="76499" y="103900"/>
                  </a:lnTo>
                  <a:lnTo>
                    <a:pt x="76824" y="105772"/>
                  </a:lnTo>
                  <a:lnTo>
                    <a:pt x="77182" y="107457"/>
                  </a:lnTo>
                  <a:lnTo>
                    <a:pt x="77572" y="109141"/>
                  </a:lnTo>
                  <a:lnTo>
                    <a:pt x="77962" y="110826"/>
                  </a:lnTo>
                  <a:lnTo>
                    <a:pt x="78385" y="112137"/>
                  </a:lnTo>
                  <a:lnTo>
                    <a:pt x="78807" y="113447"/>
                  </a:lnTo>
                  <a:lnTo>
                    <a:pt x="79263" y="114570"/>
                  </a:lnTo>
                  <a:lnTo>
                    <a:pt x="79718" y="115694"/>
                  </a:lnTo>
                  <a:lnTo>
                    <a:pt x="80205" y="116630"/>
                  </a:lnTo>
                  <a:lnTo>
                    <a:pt x="80693" y="117566"/>
                  </a:lnTo>
                  <a:lnTo>
                    <a:pt x="81246" y="118315"/>
                  </a:lnTo>
                  <a:lnTo>
                    <a:pt x="81766" y="118876"/>
                  </a:lnTo>
                  <a:lnTo>
                    <a:pt x="82319" y="119251"/>
                  </a:lnTo>
                  <a:lnTo>
                    <a:pt x="82871" y="119625"/>
                  </a:lnTo>
                  <a:lnTo>
                    <a:pt x="83457" y="119812"/>
                  </a:lnTo>
                  <a:lnTo>
                    <a:pt x="84042" y="120000"/>
                  </a:lnTo>
                  <a:lnTo>
                    <a:pt x="84920" y="119812"/>
                  </a:lnTo>
                  <a:lnTo>
                    <a:pt x="85732" y="119438"/>
                  </a:lnTo>
                  <a:lnTo>
                    <a:pt x="86513" y="118876"/>
                  </a:lnTo>
                  <a:lnTo>
                    <a:pt x="87260" y="118315"/>
                  </a:lnTo>
                  <a:lnTo>
                    <a:pt x="87846" y="117566"/>
                  </a:lnTo>
                  <a:lnTo>
                    <a:pt x="88431" y="116443"/>
                  </a:lnTo>
                  <a:lnTo>
                    <a:pt x="88886" y="115507"/>
                  </a:lnTo>
                  <a:lnTo>
                    <a:pt x="89244" y="114570"/>
                  </a:lnTo>
                  <a:lnTo>
                    <a:pt x="88658" y="97909"/>
                  </a:lnTo>
                  <a:close/>
                  <a:moveTo>
                    <a:pt x="66908" y="1872"/>
                  </a:moveTo>
                  <a:lnTo>
                    <a:pt x="66908" y="118127"/>
                  </a:lnTo>
                  <a:lnTo>
                    <a:pt x="70582" y="118127"/>
                  </a:lnTo>
                  <a:lnTo>
                    <a:pt x="70582" y="1872"/>
                  </a:lnTo>
                  <a:lnTo>
                    <a:pt x="66908" y="1872"/>
                  </a:lnTo>
                  <a:close/>
                  <a:moveTo>
                    <a:pt x="57740" y="118127"/>
                  </a:moveTo>
                  <a:lnTo>
                    <a:pt x="64730" y="1872"/>
                  </a:lnTo>
                  <a:lnTo>
                    <a:pt x="60829" y="1872"/>
                  </a:lnTo>
                  <a:lnTo>
                    <a:pt x="57870" y="55039"/>
                  </a:lnTo>
                  <a:lnTo>
                    <a:pt x="57577" y="60280"/>
                  </a:lnTo>
                  <a:lnTo>
                    <a:pt x="57285" y="65709"/>
                  </a:lnTo>
                  <a:lnTo>
                    <a:pt x="57025" y="70951"/>
                  </a:lnTo>
                  <a:lnTo>
                    <a:pt x="56765" y="76193"/>
                  </a:lnTo>
                  <a:lnTo>
                    <a:pt x="56505" y="81435"/>
                  </a:lnTo>
                  <a:lnTo>
                    <a:pt x="56244" y="86677"/>
                  </a:lnTo>
                  <a:lnTo>
                    <a:pt x="56049" y="91918"/>
                  </a:lnTo>
                  <a:lnTo>
                    <a:pt x="55822" y="96973"/>
                  </a:lnTo>
                  <a:lnTo>
                    <a:pt x="55757" y="96973"/>
                  </a:lnTo>
                  <a:lnTo>
                    <a:pt x="55562" y="91918"/>
                  </a:lnTo>
                  <a:lnTo>
                    <a:pt x="55334" y="86489"/>
                  </a:lnTo>
                  <a:lnTo>
                    <a:pt x="55107" y="81248"/>
                  </a:lnTo>
                  <a:lnTo>
                    <a:pt x="54879" y="76006"/>
                  </a:lnTo>
                  <a:lnTo>
                    <a:pt x="54619" y="70951"/>
                  </a:lnTo>
                  <a:lnTo>
                    <a:pt x="54359" y="65522"/>
                  </a:lnTo>
                  <a:lnTo>
                    <a:pt x="54066" y="60093"/>
                  </a:lnTo>
                  <a:lnTo>
                    <a:pt x="53774" y="54664"/>
                  </a:lnTo>
                  <a:lnTo>
                    <a:pt x="51043" y="1872"/>
                  </a:lnTo>
                  <a:lnTo>
                    <a:pt x="47044" y="1872"/>
                  </a:lnTo>
                  <a:lnTo>
                    <a:pt x="53546" y="118127"/>
                  </a:lnTo>
                  <a:lnTo>
                    <a:pt x="57740" y="118127"/>
                  </a:lnTo>
                  <a:close/>
                  <a:moveTo>
                    <a:pt x="35437" y="18159"/>
                  </a:moveTo>
                  <a:lnTo>
                    <a:pt x="35795" y="17784"/>
                  </a:lnTo>
                  <a:lnTo>
                    <a:pt x="36315" y="17410"/>
                  </a:lnTo>
                  <a:lnTo>
                    <a:pt x="36933" y="17223"/>
                  </a:lnTo>
                  <a:lnTo>
                    <a:pt x="37745" y="17035"/>
                  </a:lnTo>
                  <a:lnTo>
                    <a:pt x="38168" y="17223"/>
                  </a:lnTo>
                  <a:lnTo>
                    <a:pt x="38591" y="17410"/>
                  </a:lnTo>
                  <a:lnTo>
                    <a:pt x="38981" y="17784"/>
                  </a:lnTo>
                  <a:lnTo>
                    <a:pt x="39338" y="18159"/>
                  </a:lnTo>
                  <a:lnTo>
                    <a:pt x="39729" y="18720"/>
                  </a:lnTo>
                  <a:lnTo>
                    <a:pt x="40021" y="19656"/>
                  </a:lnTo>
                  <a:lnTo>
                    <a:pt x="40314" y="20405"/>
                  </a:lnTo>
                  <a:lnTo>
                    <a:pt x="40574" y="21528"/>
                  </a:lnTo>
                  <a:lnTo>
                    <a:pt x="40834" y="22652"/>
                  </a:lnTo>
                  <a:lnTo>
                    <a:pt x="41062" y="24336"/>
                  </a:lnTo>
                  <a:lnTo>
                    <a:pt x="41224" y="25647"/>
                  </a:lnTo>
                  <a:lnTo>
                    <a:pt x="41387" y="27332"/>
                  </a:lnTo>
                  <a:lnTo>
                    <a:pt x="41517" y="29204"/>
                  </a:lnTo>
                  <a:lnTo>
                    <a:pt x="41582" y="31263"/>
                  </a:lnTo>
                  <a:lnTo>
                    <a:pt x="41647" y="33322"/>
                  </a:lnTo>
                  <a:lnTo>
                    <a:pt x="41647" y="35569"/>
                  </a:lnTo>
                  <a:lnTo>
                    <a:pt x="41647" y="37815"/>
                  </a:lnTo>
                  <a:lnTo>
                    <a:pt x="41582" y="39687"/>
                  </a:lnTo>
                  <a:lnTo>
                    <a:pt x="41517" y="41560"/>
                  </a:lnTo>
                  <a:lnTo>
                    <a:pt x="41387" y="43432"/>
                  </a:lnTo>
                  <a:lnTo>
                    <a:pt x="41224" y="45304"/>
                  </a:lnTo>
                  <a:lnTo>
                    <a:pt x="41062" y="46801"/>
                  </a:lnTo>
                  <a:lnTo>
                    <a:pt x="40801" y="48112"/>
                  </a:lnTo>
                  <a:lnTo>
                    <a:pt x="40574" y="49422"/>
                  </a:lnTo>
                  <a:lnTo>
                    <a:pt x="40314" y="50733"/>
                  </a:lnTo>
                  <a:lnTo>
                    <a:pt x="40021" y="51856"/>
                  </a:lnTo>
                  <a:lnTo>
                    <a:pt x="39696" y="52605"/>
                  </a:lnTo>
                  <a:lnTo>
                    <a:pt x="39306" y="53354"/>
                  </a:lnTo>
                  <a:lnTo>
                    <a:pt x="38916" y="53915"/>
                  </a:lnTo>
                  <a:lnTo>
                    <a:pt x="38526" y="54477"/>
                  </a:lnTo>
                  <a:lnTo>
                    <a:pt x="38070" y="54664"/>
                  </a:lnTo>
                  <a:lnTo>
                    <a:pt x="37648" y="54664"/>
                  </a:lnTo>
                  <a:lnTo>
                    <a:pt x="35437" y="54664"/>
                  </a:lnTo>
                  <a:lnTo>
                    <a:pt x="35437" y="18159"/>
                  </a:lnTo>
                  <a:close/>
                  <a:moveTo>
                    <a:pt x="31796" y="118127"/>
                  </a:moveTo>
                  <a:lnTo>
                    <a:pt x="35437" y="118127"/>
                  </a:lnTo>
                  <a:lnTo>
                    <a:pt x="35437" y="70202"/>
                  </a:lnTo>
                  <a:lnTo>
                    <a:pt x="37323" y="70202"/>
                  </a:lnTo>
                  <a:lnTo>
                    <a:pt x="37680" y="70577"/>
                  </a:lnTo>
                  <a:lnTo>
                    <a:pt x="38038" y="70764"/>
                  </a:lnTo>
                  <a:lnTo>
                    <a:pt x="38363" y="71138"/>
                  </a:lnTo>
                  <a:lnTo>
                    <a:pt x="38688" y="71513"/>
                  </a:lnTo>
                  <a:lnTo>
                    <a:pt x="38948" y="72074"/>
                  </a:lnTo>
                  <a:lnTo>
                    <a:pt x="39208" y="72823"/>
                  </a:lnTo>
                  <a:lnTo>
                    <a:pt x="39436" y="73759"/>
                  </a:lnTo>
                  <a:lnTo>
                    <a:pt x="39696" y="74882"/>
                  </a:lnTo>
                  <a:lnTo>
                    <a:pt x="39891" y="76193"/>
                  </a:lnTo>
                  <a:lnTo>
                    <a:pt x="40086" y="77691"/>
                  </a:lnTo>
                  <a:lnTo>
                    <a:pt x="40249" y="79375"/>
                  </a:lnTo>
                  <a:lnTo>
                    <a:pt x="40411" y="81060"/>
                  </a:lnTo>
                  <a:lnTo>
                    <a:pt x="40541" y="83120"/>
                  </a:lnTo>
                  <a:lnTo>
                    <a:pt x="40671" y="85553"/>
                  </a:lnTo>
                  <a:lnTo>
                    <a:pt x="40801" y="87987"/>
                  </a:lnTo>
                  <a:lnTo>
                    <a:pt x="40931" y="90795"/>
                  </a:lnTo>
                  <a:lnTo>
                    <a:pt x="41354" y="100530"/>
                  </a:lnTo>
                  <a:lnTo>
                    <a:pt x="41712" y="108393"/>
                  </a:lnTo>
                  <a:lnTo>
                    <a:pt x="41874" y="111762"/>
                  </a:lnTo>
                  <a:lnTo>
                    <a:pt x="42004" y="114383"/>
                  </a:lnTo>
                  <a:lnTo>
                    <a:pt x="42167" y="116443"/>
                  </a:lnTo>
                  <a:lnTo>
                    <a:pt x="42297" y="118127"/>
                  </a:lnTo>
                  <a:lnTo>
                    <a:pt x="46068" y="118127"/>
                  </a:lnTo>
                  <a:lnTo>
                    <a:pt x="45938" y="115881"/>
                  </a:lnTo>
                  <a:lnTo>
                    <a:pt x="45711" y="113260"/>
                  </a:lnTo>
                  <a:lnTo>
                    <a:pt x="45548" y="109516"/>
                  </a:lnTo>
                  <a:lnTo>
                    <a:pt x="45353" y="105772"/>
                  </a:lnTo>
                  <a:lnTo>
                    <a:pt x="45158" y="101092"/>
                  </a:lnTo>
                  <a:lnTo>
                    <a:pt x="44930" y="96224"/>
                  </a:lnTo>
                  <a:lnTo>
                    <a:pt x="44735" y="91170"/>
                  </a:lnTo>
                  <a:lnTo>
                    <a:pt x="44475" y="85741"/>
                  </a:lnTo>
                  <a:lnTo>
                    <a:pt x="44280" y="81622"/>
                  </a:lnTo>
                  <a:lnTo>
                    <a:pt x="44020" y="77878"/>
                  </a:lnTo>
                  <a:lnTo>
                    <a:pt x="43760" y="74508"/>
                  </a:lnTo>
                  <a:lnTo>
                    <a:pt x="43435" y="71513"/>
                  </a:lnTo>
                  <a:lnTo>
                    <a:pt x="43240" y="70015"/>
                  </a:lnTo>
                  <a:lnTo>
                    <a:pt x="43045" y="68705"/>
                  </a:lnTo>
                  <a:lnTo>
                    <a:pt x="42850" y="67581"/>
                  </a:lnTo>
                  <a:lnTo>
                    <a:pt x="42655" y="66458"/>
                  </a:lnTo>
                  <a:lnTo>
                    <a:pt x="42427" y="65522"/>
                  </a:lnTo>
                  <a:lnTo>
                    <a:pt x="42199" y="64773"/>
                  </a:lnTo>
                  <a:lnTo>
                    <a:pt x="41939" y="64024"/>
                  </a:lnTo>
                  <a:lnTo>
                    <a:pt x="41679" y="63088"/>
                  </a:lnTo>
                  <a:lnTo>
                    <a:pt x="41679" y="62714"/>
                  </a:lnTo>
                  <a:lnTo>
                    <a:pt x="42004" y="61778"/>
                  </a:lnTo>
                  <a:lnTo>
                    <a:pt x="42395" y="61029"/>
                  </a:lnTo>
                  <a:lnTo>
                    <a:pt x="42720" y="59906"/>
                  </a:lnTo>
                  <a:lnTo>
                    <a:pt x="43045" y="58783"/>
                  </a:lnTo>
                  <a:lnTo>
                    <a:pt x="43370" y="57285"/>
                  </a:lnTo>
                  <a:lnTo>
                    <a:pt x="43662" y="55787"/>
                  </a:lnTo>
                  <a:lnTo>
                    <a:pt x="43955" y="54102"/>
                  </a:lnTo>
                  <a:lnTo>
                    <a:pt x="44215" y="52418"/>
                  </a:lnTo>
                  <a:lnTo>
                    <a:pt x="44443" y="50546"/>
                  </a:lnTo>
                  <a:lnTo>
                    <a:pt x="44670" y="48299"/>
                  </a:lnTo>
                  <a:lnTo>
                    <a:pt x="44865" y="46240"/>
                  </a:lnTo>
                  <a:lnTo>
                    <a:pt x="45028" y="43993"/>
                  </a:lnTo>
                  <a:lnTo>
                    <a:pt x="45158" y="41560"/>
                  </a:lnTo>
                  <a:lnTo>
                    <a:pt x="45256" y="39126"/>
                  </a:lnTo>
                  <a:lnTo>
                    <a:pt x="45321" y="36318"/>
                  </a:lnTo>
                  <a:lnTo>
                    <a:pt x="45321" y="33697"/>
                  </a:lnTo>
                  <a:lnTo>
                    <a:pt x="45288" y="29953"/>
                  </a:lnTo>
                  <a:lnTo>
                    <a:pt x="45223" y="26583"/>
                  </a:lnTo>
                  <a:lnTo>
                    <a:pt x="45060" y="23213"/>
                  </a:lnTo>
                  <a:lnTo>
                    <a:pt x="44898" y="20218"/>
                  </a:lnTo>
                  <a:lnTo>
                    <a:pt x="44638" y="17597"/>
                  </a:lnTo>
                  <a:lnTo>
                    <a:pt x="44313" y="14789"/>
                  </a:lnTo>
                  <a:lnTo>
                    <a:pt x="43988" y="12542"/>
                  </a:lnTo>
                  <a:lnTo>
                    <a:pt x="43597" y="10483"/>
                  </a:lnTo>
                  <a:lnTo>
                    <a:pt x="43337" y="9173"/>
                  </a:lnTo>
                  <a:lnTo>
                    <a:pt x="43045" y="8049"/>
                  </a:lnTo>
                  <a:lnTo>
                    <a:pt x="42752" y="7113"/>
                  </a:lnTo>
                  <a:lnTo>
                    <a:pt x="42460" y="6177"/>
                  </a:lnTo>
                  <a:lnTo>
                    <a:pt x="42134" y="5241"/>
                  </a:lnTo>
                  <a:lnTo>
                    <a:pt x="41777" y="4492"/>
                  </a:lnTo>
                  <a:lnTo>
                    <a:pt x="41452" y="3931"/>
                  </a:lnTo>
                  <a:lnTo>
                    <a:pt x="41062" y="3182"/>
                  </a:lnTo>
                  <a:lnTo>
                    <a:pt x="40249" y="2246"/>
                  </a:lnTo>
                  <a:lnTo>
                    <a:pt x="39371" y="1497"/>
                  </a:lnTo>
                  <a:lnTo>
                    <a:pt x="38396" y="1123"/>
                  </a:lnTo>
                  <a:lnTo>
                    <a:pt x="37388" y="936"/>
                  </a:lnTo>
                  <a:lnTo>
                    <a:pt x="36575" y="936"/>
                  </a:lnTo>
                  <a:lnTo>
                    <a:pt x="35795" y="1123"/>
                  </a:lnTo>
                  <a:lnTo>
                    <a:pt x="35047" y="1310"/>
                  </a:lnTo>
                  <a:lnTo>
                    <a:pt x="34299" y="1684"/>
                  </a:lnTo>
                  <a:lnTo>
                    <a:pt x="33616" y="2059"/>
                  </a:lnTo>
                  <a:lnTo>
                    <a:pt x="32966" y="2433"/>
                  </a:lnTo>
                  <a:lnTo>
                    <a:pt x="32348" y="2808"/>
                  </a:lnTo>
                  <a:lnTo>
                    <a:pt x="31796" y="3556"/>
                  </a:lnTo>
                  <a:lnTo>
                    <a:pt x="31796" y="118127"/>
                  </a:lnTo>
                  <a:close/>
                  <a:moveTo>
                    <a:pt x="27699" y="49235"/>
                  </a:moveTo>
                  <a:lnTo>
                    <a:pt x="20059" y="49235"/>
                  </a:lnTo>
                  <a:lnTo>
                    <a:pt x="20059" y="19469"/>
                  </a:lnTo>
                  <a:lnTo>
                    <a:pt x="28122" y="19469"/>
                  </a:lnTo>
                  <a:lnTo>
                    <a:pt x="28122" y="1872"/>
                  </a:lnTo>
                  <a:lnTo>
                    <a:pt x="16385" y="1872"/>
                  </a:lnTo>
                  <a:lnTo>
                    <a:pt x="16385" y="118127"/>
                  </a:lnTo>
                  <a:lnTo>
                    <a:pt x="28577" y="118127"/>
                  </a:lnTo>
                  <a:lnTo>
                    <a:pt x="28577" y="100530"/>
                  </a:lnTo>
                  <a:lnTo>
                    <a:pt x="20059" y="100530"/>
                  </a:lnTo>
                  <a:lnTo>
                    <a:pt x="20059" y="66458"/>
                  </a:lnTo>
                  <a:lnTo>
                    <a:pt x="27699" y="66458"/>
                  </a:lnTo>
                  <a:lnTo>
                    <a:pt x="27699" y="49235"/>
                  </a:lnTo>
                  <a:close/>
                  <a:moveTo>
                    <a:pt x="0" y="112511"/>
                  </a:moveTo>
                  <a:lnTo>
                    <a:pt x="455" y="114009"/>
                  </a:lnTo>
                  <a:lnTo>
                    <a:pt x="1040" y="115319"/>
                  </a:lnTo>
                  <a:lnTo>
                    <a:pt x="1625" y="116443"/>
                  </a:lnTo>
                  <a:lnTo>
                    <a:pt x="2340" y="117753"/>
                  </a:lnTo>
                  <a:lnTo>
                    <a:pt x="3056" y="118689"/>
                  </a:lnTo>
                  <a:lnTo>
                    <a:pt x="3836" y="119251"/>
                  </a:lnTo>
                  <a:lnTo>
                    <a:pt x="4649" y="119812"/>
                  </a:lnTo>
                  <a:lnTo>
                    <a:pt x="5429" y="120000"/>
                  </a:lnTo>
                  <a:lnTo>
                    <a:pt x="6372" y="119812"/>
                  </a:lnTo>
                  <a:lnTo>
                    <a:pt x="7282" y="119251"/>
                  </a:lnTo>
                  <a:lnTo>
                    <a:pt x="7672" y="118876"/>
                  </a:lnTo>
                  <a:lnTo>
                    <a:pt x="8062" y="118315"/>
                  </a:lnTo>
                  <a:lnTo>
                    <a:pt x="8485" y="117753"/>
                  </a:lnTo>
                  <a:lnTo>
                    <a:pt x="8843" y="117004"/>
                  </a:lnTo>
                  <a:lnTo>
                    <a:pt x="9168" y="116255"/>
                  </a:lnTo>
                  <a:lnTo>
                    <a:pt x="9525" y="115507"/>
                  </a:lnTo>
                  <a:lnTo>
                    <a:pt x="9850" y="114758"/>
                  </a:lnTo>
                  <a:lnTo>
                    <a:pt x="10143" y="113822"/>
                  </a:lnTo>
                  <a:lnTo>
                    <a:pt x="10436" y="112886"/>
                  </a:lnTo>
                  <a:lnTo>
                    <a:pt x="10728" y="111762"/>
                  </a:lnTo>
                  <a:lnTo>
                    <a:pt x="10988" y="110639"/>
                  </a:lnTo>
                  <a:lnTo>
                    <a:pt x="11216" y="109329"/>
                  </a:lnTo>
                  <a:lnTo>
                    <a:pt x="11444" y="108205"/>
                  </a:lnTo>
                  <a:lnTo>
                    <a:pt x="11639" y="106895"/>
                  </a:lnTo>
                  <a:lnTo>
                    <a:pt x="11866" y="105585"/>
                  </a:lnTo>
                  <a:lnTo>
                    <a:pt x="12061" y="104274"/>
                  </a:lnTo>
                  <a:lnTo>
                    <a:pt x="12354" y="101279"/>
                  </a:lnTo>
                  <a:lnTo>
                    <a:pt x="12614" y="98471"/>
                  </a:lnTo>
                  <a:lnTo>
                    <a:pt x="12809" y="95101"/>
                  </a:lnTo>
                  <a:lnTo>
                    <a:pt x="13004" y="91918"/>
                  </a:lnTo>
                  <a:lnTo>
                    <a:pt x="13069" y="88361"/>
                  </a:lnTo>
                  <a:lnTo>
                    <a:pt x="13102" y="84992"/>
                  </a:lnTo>
                  <a:lnTo>
                    <a:pt x="13069" y="81809"/>
                  </a:lnTo>
                  <a:lnTo>
                    <a:pt x="13037" y="79001"/>
                  </a:lnTo>
                  <a:lnTo>
                    <a:pt x="12907" y="76193"/>
                  </a:lnTo>
                  <a:lnTo>
                    <a:pt x="12777" y="73572"/>
                  </a:lnTo>
                  <a:lnTo>
                    <a:pt x="12581" y="71138"/>
                  </a:lnTo>
                  <a:lnTo>
                    <a:pt x="12386" y="68705"/>
                  </a:lnTo>
                  <a:lnTo>
                    <a:pt x="12126" y="66458"/>
                  </a:lnTo>
                  <a:lnTo>
                    <a:pt x="11834" y="64399"/>
                  </a:lnTo>
                  <a:lnTo>
                    <a:pt x="11476" y="62152"/>
                  </a:lnTo>
                  <a:lnTo>
                    <a:pt x="11086" y="60280"/>
                  </a:lnTo>
                  <a:lnTo>
                    <a:pt x="10663" y="58595"/>
                  </a:lnTo>
                  <a:lnTo>
                    <a:pt x="10176" y="56723"/>
                  </a:lnTo>
                  <a:lnTo>
                    <a:pt x="9688" y="55039"/>
                  </a:lnTo>
                  <a:lnTo>
                    <a:pt x="9135" y="53541"/>
                  </a:lnTo>
                  <a:lnTo>
                    <a:pt x="8550" y="52043"/>
                  </a:lnTo>
                  <a:lnTo>
                    <a:pt x="7900" y="50546"/>
                  </a:lnTo>
                  <a:lnTo>
                    <a:pt x="6989" y="48299"/>
                  </a:lnTo>
                  <a:lnTo>
                    <a:pt x="6177" y="46240"/>
                  </a:lnTo>
                  <a:lnTo>
                    <a:pt x="5819" y="45304"/>
                  </a:lnTo>
                  <a:lnTo>
                    <a:pt x="5494" y="44180"/>
                  </a:lnTo>
                  <a:lnTo>
                    <a:pt x="5234" y="43057"/>
                  </a:lnTo>
                  <a:lnTo>
                    <a:pt x="4974" y="41934"/>
                  </a:lnTo>
                  <a:lnTo>
                    <a:pt x="4746" y="40998"/>
                  </a:lnTo>
                  <a:lnTo>
                    <a:pt x="4584" y="39875"/>
                  </a:lnTo>
                  <a:lnTo>
                    <a:pt x="4389" y="38564"/>
                  </a:lnTo>
                  <a:lnTo>
                    <a:pt x="4259" y="37441"/>
                  </a:lnTo>
                  <a:lnTo>
                    <a:pt x="4161" y="35943"/>
                  </a:lnTo>
                  <a:lnTo>
                    <a:pt x="4096" y="34446"/>
                  </a:lnTo>
                  <a:lnTo>
                    <a:pt x="4063" y="33135"/>
                  </a:lnTo>
                  <a:lnTo>
                    <a:pt x="4063" y="31450"/>
                  </a:lnTo>
                  <a:lnTo>
                    <a:pt x="4063" y="30327"/>
                  </a:lnTo>
                  <a:lnTo>
                    <a:pt x="4096" y="28829"/>
                  </a:lnTo>
                  <a:lnTo>
                    <a:pt x="4161" y="27519"/>
                  </a:lnTo>
                  <a:lnTo>
                    <a:pt x="4226" y="26396"/>
                  </a:lnTo>
                  <a:lnTo>
                    <a:pt x="4356" y="25273"/>
                  </a:lnTo>
                  <a:lnTo>
                    <a:pt x="4519" y="24149"/>
                  </a:lnTo>
                  <a:lnTo>
                    <a:pt x="4649" y="22839"/>
                  </a:lnTo>
                  <a:lnTo>
                    <a:pt x="4844" y="21903"/>
                  </a:lnTo>
                  <a:lnTo>
                    <a:pt x="5071" y="20967"/>
                  </a:lnTo>
                  <a:lnTo>
                    <a:pt x="5299" y="20031"/>
                  </a:lnTo>
                  <a:lnTo>
                    <a:pt x="5559" y="19282"/>
                  </a:lnTo>
                  <a:lnTo>
                    <a:pt x="5884" y="18720"/>
                  </a:lnTo>
                  <a:lnTo>
                    <a:pt x="6209" y="18159"/>
                  </a:lnTo>
                  <a:lnTo>
                    <a:pt x="6567" y="17784"/>
                  </a:lnTo>
                  <a:lnTo>
                    <a:pt x="6989" y="17597"/>
                  </a:lnTo>
                  <a:lnTo>
                    <a:pt x="7380" y="17597"/>
                  </a:lnTo>
                  <a:lnTo>
                    <a:pt x="8062" y="17597"/>
                  </a:lnTo>
                  <a:lnTo>
                    <a:pt x="8713" y="17971"/>
                  </a:lnTo>
                  <a:lnTo>
                    <a:pt x="9265" y="18720"/>
                  </a:lnTo>
                  <a:lnTo>
                    <a:pt x="9818" y="19469"/>
                  </a:lnTo>
                  <a:lnTo>
                    <a:pt x="10306" y="20218"/>
                  </a:lnTo>
                  <a:lnTo>
                    <a:pt x="10761" y="21154"/>
                  </a:lnTo>
                  <a:lnTo>
                    <a:pt x="11118" y="22090"/>
                  </a:lnTo>
                  <a:lnTo>
                    <a:pt x="11411" y="22839"/>
                  </a:lnTo>
                  <a:lnTo>
                    <a:pt x="12289" y="5803"/>
                  </a:lnTo>
                  <a:lnTo>
                    <a:pt x="11899" y="4680"/>
                  </a:lnTo>
                  <a:lnTo>
                    <a:pt x="11379" y="3744"/>
                  </a:lnTo>
                  <a:lnTo>
                    <a:pt x="10891" y="2620"/>
                  </a:lnTo>
                  <a:lnTo>
                    <a:pt x="10273" y="1684"/>
                  </a:lnTo>
                  <a:lnTo>
                    <a:pt x="9688" y="1123"/>
                  </a:lnTo>
                  <a:lnTo>
                    <a:pt x="8973" y="561"/>
                  </a:lnTo>
                  <a:lnTo>
                    <a:pt x="8257" y="187"/>
                  </a:lnTo>
                  <a:lnTo>
                    <a:pt x="7445" y="0"/>
                  </a:lnTo>
                  <a:lnTo>
                    <a:pt x="6632" y="187"/>
                  </a:lnTo>
                  <a:lnTo>
                    <a:pt x="5917" y="748"/>
                  </a:lnTo>
                  <a:lnTo>
                    <a:pt x="5169" y="1497"/>
                  </a:lnTo>
                  <a:lnTo>
                    <a:pt x="4519" y="2620"/>
                  </a:lnTo>
                  <a:lnTo>
                    <a:pt x="3868" y="4118"/>
                  </a:lnTo>
                  <a:lnTo>
                    <a:pt x="3283" y="5616"/>
                  </a:lnTo>
                  <a:lnTo>
                    <a:pt x="2730" y="7488"/>
                  </a:lnTo>
                  <a:lnTo>
                    <a:pt x="2275" y="9547"/>
                  </a:lnTo>
                  <a:lnTo>
                    <a:pt x="1820" y="11981"/>
                  </a:lnTo>
                  <a:lnTo>
                    <a:pt x="1430" y="14414"/>
                  </a:lnTo>
                  <a:lnTo>
                    <a:pt x="1105" y="17410"/>
                  </a:lnTo>
                  <a:lnTo>
                    <a:pt x="845" y="20218"/>
                  </a:lnTo>
                  <a:lnTo>
                    <a:pt x="585" y="23213"/>
                  </a:lnTo>
                  <a:lnTo>
                    <a:pt x="455" y="26583"/>
                  </a:lnTo>
                  <a:lnTo>
                    <a:pt x="357" y="29765"/>
                  </a:lnTo>
                  <a:lnTo>
                    <a:pt x="325" y="33510"/>
                  </a:lnTo>
                  <a:lnTo>
                    <a:pt x="357" y="36318"/>
                  </a:lnTo>
                  <a:lnTo>
                    <a:pt x="422" y="39500"/>
                  </a:lnTo>
                  <a:lnTo>
                    <a:pt x="520" y="42121"/>
                  </a:lnTo>
                  <a:lnTo>
                    <a:pt x="682" y="44929"/>
                  </a:lnTo>
                  <a:lnTo>
                    <a:pt x="942" y="47363"/>
                  </a:lnTo>
                  <a:lnTo>
                    <a:pt x="1170" y="49609"/>
                  </a:lnTo>
                  <a:lnTo>
                    <a:pt x="1463" y="51856"/>
                  </a:lnTo>
                  <a:lnTo>
                    <a:pt x="1788" y="53915"/>
                  </a:lnTo>
                  <a:lnTo>
                    <a:pt x="2178" y="55975"/>
                  </a:lnTo>
                  <a:lnTo>
                    <a:pt x="2600" y="58034"/>
                  </a:lnTo>
                  <a:lnTo>
                    <a:pt x="3023" y="59719"/>
                  </a:lnTo>
                  <a:lnTo>
                    <a:pt x="3543" y="61404"/>
                  </a:lnTo>
                  <a:lnTo>
                    <a:pt x="4031" y="62901"/>
                  </a:lnTo>
                  <a:lnTo>
                    <a:pt x="4616" y="64586"/>
                  </a:lnTo>
                  <a:lnTo>
                    <a:pt x="5169" y="65897"/>
                  </a:lnTo>
                  <a:lnTo>
                    <a:pt x="5787" y="67207"/>
                  </a:lnTo>
                  <a:lnTo>
                    <a:pt x="6664" y="69079"/>
                  </a:lnTo>
                  <a:lnTo>
                    <a:pt x="7412" y="71326"/>
                  </a:lnTo>
                  <a:lnTo>
                    <a:pt x="7737" y="72262"/>
                  </a:lnTo>
                  <a:lnTo>
                    <a:pt x="8030" y="73385"/>
                  </a:lnTo>
                  <a:lnTo>
                    <a:pt x="8290" y="74321"/>
                  </a:lnTo>
                  <a:lnTo>
                    <a:pt x="8518" y="75444"/>
                  </a:lnTo>
                  <a:lnTo>
                    <a:pt x="8713" y="76567"/>
                  </a:lnTo>
                  <a:lnTo>
                    <a:pt x="8875" y="78065"/>
                  </a:lnTo>
                  <a:lnTo>
                    <a:pt x="9038" y="79188"/>
                  </a:lnTo>
                  <a:lnTo>
                    <a:pt x="9135" y="80499"/>
                  </a:lnTo>
                  <a:lnTo>
                    <a:pt x="9233" y="81809"/>
                  </a:lnTo>
                  <a:lnTo>
                    <a:pt x="9330" y="83307"/>
                  </a:lnTo>
                  <a:lnTo>
                    <a:pt x="9363" y="84992"/>
                  </a:lnTo>
                  <a:lnTo>
                    <a:pt x="9363" y="86489"/>
                  </a:lnTo>
                  <a:lnTo>
                    <a:pt x="9363" y="88174"/>
                  </a:lnTo>
                  <a:lnTo>
                    <a:pt x="9265" y="89859"/>
                  </a:lnTo>
                  <a:lnTo>
                    <a:pt x="9200" y="91544"/>
                  </a:lnTo>
                  <a:lnTo>
                    <a:pt x="9103" y="93042"/>
                  </a:lnTo>
                  <a:lnTo>
                    <a:pt x="8973" y="94352"/>
                  </a:lnTo>
                  <a:lnTo>
                    <a:pt x="8810" y="95663"/>
                  </a:lnTo>
                  <a:lnTo>
                    <a:pt x="8615" y="96786"/>
                  </a:lnTo>
                  <a:lnTo>
                    <a:pt x="8420" y="98096"/>
                  </a:lnTo>
                  <a:lnTo>
                    <a:pt x="8160" y="99032"/>
                  </a:lnTo>
                  <a:lnTo>
                    <a:pt x="7867" y="99781"/>
                  </a:lnTo>
                  <a:lnTo>
                    <a:pt x="7575" y="100530"/>
                  </a:lnTo>
                  <a:lnTo>
                    <a:pt x="7250" y="101092"/>
                  </a:lnTo>
                  <a:lnTo>
                    <a:pt x="6924" y="101653"/>
                  </a:lnTo>
                  <a:lnTo>
                    <a:pt x="6502" y="102028"/>
                  </a:lnTo>
                  <a:lnTo>
                    <a:pt x="6112" y="102215"/>
                  </a:lnTo>
                  <a:lnTo>
                    <a:pt x="5689" y="102215"/>
                  </a:lnTo>
                  <a:lnTo>
                    <a:pt x="5006" y="102215"/>
                  </a:lnTo>
                  <a:lnTo>
                    <a:pt x="4291" y="101653"/>
                  </a:lnTo>
                  <a:lnTo>
                    <a:pt x="3641" y="101092"/>
                  </a:lnTo>
                  <a:lnTo>
                    <a:pt x="2991" y="100156"/>
                  </a:lnTo>
                  <a:lnTo>
                    <a:pt x="2405" y="99032"/>
                  </a:lnTo>
                  <a:lnTo>
                    <a:pt x="1820" y="97909"/>
                  </a:lnTo>
                  <a:lnTo>
                    <a:pt x="1300" y="96224"/>
                  </a:lnTo>
                  <a:lnTo>
                    <a:pt x="845" y="94914"/>
                  </a:lnTo>
                  <a:lnTo>
                    <a:pt x="0" y="112511"/>
                  </a:lnTo>
                  <a:close/>
                </a:path>
              </a:pathLst>
            </a:custGeom>
            <a:solidFill>
              <a:srgbClr val="4473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 name="Google Shape;16;p1"/>
            <p:cNvSpPr/>
            <p:nvPr/>
          </p:nvSpPr>
          <p:spPr>
            <a:xfrm>
              <a:off x="936625" y="5943600"/>
              <a:ext cx="1169987" cy="125412"/>
            </a:xfrm>
            <a:custGeom>
              <a:rect b="b" l="l" r="r" t="t"/>
              <a:pathLst>
                <a:path extrusionOk="0" h="120000" w="120000">
                  <a:moveTo>
                    <a:pt x="115784" y="118127"/>
                  </a:moveTo>
                  <a:lnTo>
                    <a:pt x="115784" y="69079"/>
                  </a:lnTo>
                  <a:lnTo>
                    <a:pt x="120000" y="1872"/>
                  </a:lnTo>
                  <a:lnTo>
                    <a:pt x="117373" y="1872"/>
                  </a:lnTo>
                  <a:lnTo>
                    <a:pt x="115866" y="31638"/>
                  </a:lnTo>
                  <a:lnTo>
                    <a:pt x="115560" y="37815"/>
                  </a:lnTo>
                  <a:lnTo>
                    <a:pt x="115275" y="43432"/>
                  </a:lnTo>
                  <a:lnTo>
                    <a:pt x="115011" y="49048"/>
                  </a:lnTo>
                  <a:lnTo>
                    <a:pt x="114766" y="54664"/>
                  </a:lnTo>
                  <a:lnTo>
                    <a:pt x="114746" y="54664"/>
                  </a:lnTo>
                  <a:lnTo>
                    <a:pt x="114461" y="48861"/>
                  </a:lnTo>
                  <a:lnTo>
                    <a:pt x="114216" y="43432"/>
                  </a:lnTo>
                  <a:lnTo>
                    <a:pt x="113952" y="37815"/>
                  </a:lnTo>
                  <a:lnTo>
                    <a:pt x="113626" y="31825"/>
                  </a:lnTo>
                  <a:lnTo>
                    <a:pt x="112119" y="1872"/>
                  </a:lnTo>
                  <a:lnTo>
                    <a:pt x="109492" y="1872"/>
                  </a:lnTo>
                  <a:lnTo>
                    <a:pt x="113483" y="69641"/>
                  </a:lnTo>
                  <a:lnTo>
                    <a:pt x="113483" y="118127"/>
                  </a:lnTo>
                  <a:lnTo>
                    <a:pt x="115784" y="118127"/>
                  </a:lnTo>
                  <a:close/>
                  <a:moveTo>
                    <a:pt x="108291" y="97909"/>
                  </a:moveTo>
                  <a:lnTo>
                    <a:pt x="108046" y="98845"/>
                  </a:lnTo>
                  <a:lnTo>
                    <a:pt x="107782" y="99594"/>
                  </a:lnTo>
                  <a:lnTo>
                    <a:pt x="107456" y="100343"/>
                  </a:lnTo>
                  <a:lnTo>
                    <a:pt x="107150" y="100904"/>
                  </a:lnTo>
                  <a:lnTo>
                    <a:pt x="106804" y="101466"/>
                  </a:lnTo>
                  <a:lnTo>
                    <a:pt x="106478" y="101840"/>
                  </a:lnTo>
                  <a:lnTo>
                    <a:pt x="106112" y="102028"/>
                  </a:lnTo>
                  <a:lnTo>
                    <a:pt x="105766" y="102028"/>
                  </a:lnTo>
                  <a:lnTo>
                    <a:pt x="105521" y="102028"/>
                  </a:lnTo>
                  <a:lnTo>
                    <a:pt x="105257" y="101840"/>
                  </a:lnTo>
                  <a:lnTo>
                    <a:pt x="105012" y="101653"/>
                  </a:lnTo>
                  <a:lnTo>
                    <a:pt x="104788" y="101279"/>
                  </a:lnTo>
                  <a:lnTo>
                    <a:pt x="104544" y="100904"/>
                  </a:lnTo>
                  <a:lnTo>
                    <a:pt x="104340" y="100530"/>
                  </a:lnTo>
                  <a:lnTo>
                    <a:pt x="104116" y="99968"/>
                  </a:lnTo>
                  <a:lnTo>
                    <a:pt x="103933" y="99219"/>
                  </a:lnTo>
                  <a:lnTo>
                    <a:pt x="103709" y="98471"/>
                  </a:lnTo>
                  <a:lnTo>
                    <a:pt x="103526" y="97722"/>
                  </a:lnTo>
                  <a:lnTo>
                    <a:pt x="103342" y="96599"/>
                  </a:lnTo>
                  <a:lnTo>
                    <a:pt x="103180" y="95663"/>
                  </a:lnTo>
                  <a:lnTo>
                    <a:pt x="102976" y="94539"/>
                  </a:lnTo>
                  <a:lnTo>
                    <a:pt x="102833" y="93416"/>
                  </a:lnTo>
                  <a:lnTo>
                    <a:pt x="102670" y="92106"/>
                  </a:lnTo>
                  <a:lnTo>
                    <a:pt x="102548" y="90982"/>
                  </a:lnTo>
                  <a:lnTo>
                    <a:pt x="102406" y="89297"/>
                  </a:lnTo>
                  <a:lnTo>
                    <a:pt x="102263" y="87987"/>
                  </a:lnTo>
                  <a:lnTo>
                    <a:pt x="102141" y="86489"/>
                  </a:lnTo>
                  <a:lnTo>
                    <a:pt x="102039" y="84804"/>
                  </a:lnTo>
                  <a:lnTo>
                    <a:pt x="101937" y="82932"/>
                  </a:lnTo>
                  <a:lnTo>
                    <a:pt x="101836" y="81248"/>
                  </a:lnTo>
                  <a:lnTo>
                    <a:pt x="101754" y="79563"/>
                  </a:lnTo>
                  <a:lnTo>
                    <a:pt x="101673" y="77691"/>
                  </a:lnTo>
                  <a:lnTo>
                    <a:pt x="101530" y="73572"/>
                  </a:lnTo>
                  <a:lnTo>
                    <a:pt x="101449" y="69453"/>
                  </a:lnTo>
                  <a:lnTo>
                    <a:pt x="101388" y="64960"/>
                  </a:lnTo>
                  <a:lnTo>
                    <a:pt x="101367" y="60280"/>
                  </a:lnTo>
                  <a:lnTo>
                    <a:pt x="101388" y="57847"/>
                  </a:lnTo>
                  <a:lnTo>
                    <a:pt x="101388" y="55226"/>
                  </a:lnTo>
                  <a:lnTo>
                    <a:pt x="101428" y="52792"/>
                  </a:lnTo>
                  <a:lnTo>
                    <a:pt x="101449" y="50546"/>
                  </a:lnTo>
                  <a:lnTo>
                    <a:pt x="101510" y="48112"/>
                  </a:lnTo>
                  <a:lnTo>
                    <a:pt x="101550" y="46053"/>
                  </a:lnTo>
                  <a:lnTo>
                    <a:pt x="101632" y="43993"/>
                  </a:lnTo>
                  <a:lnTo>
                    <a:pt x="101713" y="41747"/>
                  </a:lnTo>
                  <a:lnTo>
                    <a:pt x="101795" y="39875"/>
                  </a:lnTo>
                  <a:lnTo>
                    <a:pt x="101897" y="38003"/>
                  </a:lnTo>
                  <a:lnTo>
                    <a:pt x="101978" y="36131"/>
                  </a:lnTo>
                  <a:lnTo>
                    <a:pt x="102100" y="34446"/>
                  </a:lnTo>
                  <a:lnTo>
                    <a:pt x="102202" y="32948"/>
                  </a:lnTo>
                  <a:lnTo>
                    <a:pt x="102345" y="31450"/>
                  </a:lnTo>
                  <a:lnTo>
                    <a:pt x="102487" y="29765"/>
                  </a:lnTo>
                  <a:lnTo>
                    <a:pt x="102630" y="28455"/>
                  </a:lnTo>
                  <a:lnTo>
                    <a:pt x="102772" y="27145"/>
                  </a:lnTo>
                  <a:lnTo>
                    <a:pt x="102935" y="26021"/>
                  </a:lnTo>
                  <a:lnTo>
                    <a:pt x="103098" y="24898"/>
                  </a:lnTo>
                  <a:lnTo>
                    <a:pt x="103281" y="23775"/>
                  </a:lnTo>
                  <a:lnTo>
                    <a:pt x="103444" y="22652"/>
                  </a:lnTo>
                  <a:lnTo>
                    <a:pt x="103628" y="21903"/>
                  </a:lnTo>
                  <a:lnTo>
                    <a:pt x="103811" y="20967"/>
                  </a:lnTo>
                  <a:lnTo>
                    <a:pt x="104035" y="20405"/>
                  </a:lnTo>
                  <a:lnTo>
                    <a:pt x="104442" y="19095"/>
                  </a:lnTo>
                  <a:lnTo>
                    <a:pt x="104870" y="18346"/>
                  </a:lnTo>
                  <a:lnTo>
                    <a:pt x="105318" y="17784"/>
                  </a:lnTo>
                  <a:lnTo>
                    <a:pt x="105806" y="17597"/>
                  </a:lnTo>
                  <a:lnTo>
                    <a:pt x="106193" y="17784"/>
                  </a:lnTo>
                  <a:lnTo>
                    <a:pt x="106539" y="17971"/>
                  </a:lnTo>
                  <a:lnTo>
                    <a:pt x="106865" y="18346"/>
                  </a:lnTo>
                  <a:lnTo>
                    <a:pt x="107191" y="18907"/>
                  </a:lnTo>
                  <a:lnTo>
                    <a:pt x="107497" y="19656"/>
                  </a:lnTo>
                  <a:lnTo>
                    <a:pt x="107782" y="20405"/>
                  </a:lnTo>
                  <a:lnTo>
                    <a:pt x="108026" y="21154"/>
                  </a:lnTo>
                  <a:lnTo>
                    <a:pt x="108250" y="22090"/>
                  </a:lnTo>
                  <a:lnTo>
                    <a:pt x="108759" y="5241"/>
                  </a:lnTo>
                  <a:lnTo>
                    <a:pt x="108576" y="4492"/>
                  </a:lnTo>
                  <a:lnTo>
                    <a:pt x="108291" y="3556"/>
                  </a:lnTo>
                  <a:lnTo>
                    <a:pt x="107985" y="2433"/>
                  </a:lnTo>
                  <a:lnTo>
                    <a:pt x="107619" y="1684"/>
                  </a:lnTo>
                  <a:lnTo>
                    <a:pt x="107211" y="1123"/>
                  </a:lnTo>
                  <a:lnTo>
                    <a:pt x="106743" y="561"/>
                  </a:lnTo>
                  <a:lnTo>
                    <a:pt x="106254" y="187"/>
                  </a:lnTo>
                  <a:lnTo>
                    <a:pt x="105705" y="0"/>
                  </a:lnTo>
                  <a:lnTo>
                    <a:pt x="105338" y="187"/>
                  </a:lnTo>
                  <a:lnTo>
                    <a:pt x="104992" y="374"/>
                  </a:lnTo>
                  <a:lnTo>
                    <a:pt x="104646" y="748"/>
                  </a:lnTo>
                  <a:lnTo>
                    <a:pt x="104300" y="1123"/>
                  </a:lnTo>
                  <a:lnTo>
                    <a:pt x="103974" y="1684"/>
                  </a:lnTo>
                  <a:lnTo>
                    <a:pt x="103648" y="2433"/>
                  </a:lnTo>
                  <a:lnTo>
                    <a:pt x="103342" y="3182"/>
                  </a:lnTo>
                  <a:lnTo>
                    <a:pt x="103017" y="4305"/>
                  </a:lnTo>
                  <a:lnTo>
                    <a:pt x="102732" y="5429"/>
                  </a:lnTo>
                  <a:lnTo>
                    <a:pt x="102446" y="6552"/>
                  </a:lnTo>
                  <a:lnTo>
                    <a:pt x="102141" y="7862"/>
                  </a:lnTo>
                  <a:lnTo>
                    <a:pt x="101876" y="9360"/>
                  </a:lnTo>
                  <a:lnTo>
                    <a:pt x="101591" y="11045"/>
                  </a:lnTo>
                  <a:lnTo>
                    <a:pt x="101347" y="12730"/>
                  </a:lnTo>
                  <a:lnTo>
                    <a:pt x="101123" y="14414"/>
                  </a:lnTo>
                  <a:lnTo>
                    <a:pt x="100899" y="16287"/>
                  </a:lnTo>
                  <a:lnTo>
                    <a:pt x="100655" y="18533"/>
                  </a:lnTo>
                  <a:lnTo>
                    <a:pt x="100451" y="20592"/>
                  </a:lnTo>
                  <a:lnTo>
                    <a:pt x="100268" y="22839"/>
                  </a:lnTo>
                  <a:lnTo>
                    <a:pt x="100064" y="25273"/>
                  </a:lnTo>
                  <a:lnTo>
                    <a:pt x="99901" y="27706"/>
                  </a:lnTo>
                  <a:lnTo>
                    <a:pt x="99738" y="30327"/>
                  </a:lnTo>
                  <a:lnTo>
                    <a:pt x="99596" y="32948"/>
                  </a:lnTo>
                  <a:lnTo>
                    <a:pt x="99473" y="35569"/>
                  </a:lnTo>
                  <a:lnTo>
                    <a:pt x="99351" y="38564"/>
                  </a:lnTo>
                  <a:lnTo>
                    <a:pt x="99229" y="41560"/>
                  </a:lnTo>
                  <a:lnTo>
                    <a:pt x="99148" y="44742"/>
                  </a:lnTo>
                  <a:lnTo>
                    <a:pt x="99087" y="47737"/>
                  </a:lnTo>
                  <a:lnTo>
                    <a:pt x="99025" y="51107"/>
                  </a:lnTo>
                  <a:lnTo>
                    <a:pt x="98985" y="54290"/>
                  </a:lnTo>
                  <a:lnTo>
                    <a:pt x="98964" y="57847"/>
                  </a:lnTo>
                  <a:lnTo>
                    <a:pt x="98944" y="61404"/>
                  </a:lnTo>
                  <a:lnTo>
                    <a:pt x="98964" y="64773"/>
                  </a:lnTo>
                  <a:lnTo>
                    <a:pt x="98985" y="67769"/>
                  </a:lnTo>
                  <a:lnTo>
                    <a:pt x="99005" y="71138"/>
                  </a:lnTo>
                  <a:lnTo>
                    <a:pt x="99066" y="73946"/>
                  </a:lnTo>
                  <a:lnTo>
                    <a:pt x="99127" y="77129"/>
                  </a:lnTo>
                  <a:lnTo>
                    <a:pt x="99188" y="79937"/>
                  </a:lnTo>
                  <a:lnTo>
                    <a:pt x="99290" y="82558"/>
                  </a:lnTo>
                  <a:lnTo>
                    <a:pt x="99392" y="85553"/>
                  </a:lnTo>
                  <a:lnTo>
                    <a:pt x="99514" y="87987"/>
                  </a:lnTo>
                  <a:lnTo>
                    <a:pt x="99636" y="90608"/>
                  </a:lnTo>
                  <a:lnTo>
                    <a:pt x="99779" y="93042"/>
                  </a:lnTo>
                  <a:lnTo>
                    <a:pt x="99921" y="95288"/>
                  </a:lnTo>
                  <a:lnTo>
                    <a:pt x="100084" y="97722"/>
                  </a:lnTo>
                  <a:lnTo>
                    <a:pt x="100288" y="99968"/>
                  </a:lnTo>
                  <a:lnTo>
                    <a:pt x="100471" y="101840"/>
                  </a:lnTo>
                  <a:lnTo>
                    <a:pt x="100655" y="103900"/>
                  </a:lnTo>
                  <a:lnTo>
                    <a:pt x="100899" y="105772"/>
                  </a:lnTo>
                  <a:lnTo>
                    <a:pt x="101103" y="107457"/>
                  </a:lnTo>
                  <a:lnTo>
                    <a:pt x="101347" y="109141"/>
                  </a:lnTo>
                  <a:lnTo>
                    <a:pt x="101591" y="110826"/>
                  </a:lnTo>
                  <a:lnTo>
                    <a:pt x="101856" y="112137"/>
                  </a:lnTo>
                  <a:lnTo>
                    <a:pt x="102121" y="113447"/>
                  </a:lnTo>
                  <a:lnTo>
                    <a:pt x="102406" y="114570"/>
                  </a:lnTo>
                  <a:lnTo>
                    <a:pt x="102691" y="115694"/>
                  </a:lnTo>
                  <a:lnTo>
                    <a:pt x="102996" y="116630"/>
                  </a:lnTo>
                  <a:lnTo>
                    <a:pt x="103322" y="117566"/>
                  </a:lnTo>
                  <a:lnTo>
                    <a:pt x="103628" y="118315"/>
                  </a:lnTo>
                  <a:lnTo>
                    <a:pt x="103974" y="118876"/>
                  </a:lnTo>
                  <a:lnTo>
                    <a:pt x="104300" y="119251"/>
                  </a:lnTo>
                  <a:lnTo>
                    <a:pt x="104646" y="119625"/>
                  </a:lnTo>
                  <a:lnTo>
                    <a:pt x="105033" y="119812"/>
                  </a:lnTo>
                  <a:lnTo>
                    <a:pt x="105379" y="120000"/>
                  </a:lnTo>
                  <a:lnTo>
                    <a:pt x="105949" y="119812"/>
                  </a:lnTo>
                  <a:lnTo>
                    <a:pt x="106478" y="119438"/>
                  </a:lnTo>
                  <a:lnTo>
                    <a:pt x="106967" y="118876"/>
                  </a:lnTo>
                  <a:lnTo>
                    <a:pt x="107395" y="118315"/>
                  </a:lnTo>
                  <a:lnTo>
                    <a:pt x="107802" y="117566"/>
                  </a:lnTo>
                  <a:lnTo>
                    <a:pt x="108128" y="116443"/>
                  </a:lnTo>
                  <a:lnTo>
                    <a:pt x="108413" y="115507"/>
                  </a:lnTo>
                  <a:lnTo>
                    <a:pt x="108678" y="114570"/>
                  </a:lnTo>
                  <a:lnTo>
                    <a:pt x="108291" y="97909"/>
                  </a:lnTo>
                  <a:close/>
                  <a:moveTo>
                    <a:pt x="89068" y="118127"/>
                  </a:moveTo>
                  <a:lnTo>
                    <a:pt x="89068" y="76380"/>
                  </a:lnTo>
                  <a:lnTo>
                    <a:pt x="89068" y="69453"/>
                  </a:lnTo>
                  <a:lnTo>
                    <a:pt x="89068" y="62714"/>
                  </a:lnTo>
                  <a:lnTo>
                    <a:pt x="89068" y="56349"/>
                  </a:lnTo>
                  <a:lnTo>
                    <a:pt x="89048" y="50358"/>
                  </a:lnTo>
                  <a:lnTo>
                    <a:pt x="89027" y="44368"/>
                  </a:lnTo>
                  <a:lnTo>
                    <a:pt x="89007" y="38377"/>
                  </a:lnTo>
                  <a:lnTo>
                    <a:pt x="88986" y="32761"/>
                  </a:lnTo>
                  <a:lnTo>
                    <a:pt x="88966" y="26957"/>
                  </a:lnTo>
                  <a:lnTo>
                    <a:pt x="89007" y="26957"/>
                  </a:lnTo>
                  <a:lnTo>
                    <a:pt x="89251" y="31825"/>
                  </a:lnTo>
                  <a:lnTo>
                    <a:pt x="89516" y="37067"/>
                  </a:lnTo>
                  <a:lnTo>
                    <a:pt x="89801" y="41934"/>
                  </a:lnTo>
                  <a:lnTo>
                    <a:pt x="90066" y="46989"/>
                  </a:lnTo>
                  <a:lnTo>
                    <a:pt x="90371" y="52230"/>
                  </a:lnTo>
                  <a:lnTo>
                    <a:pt x="90677" y="57285"/>
                  </a:lnTo>
                  <a:lnTo>
                    <a:pt x="90982" y="62152"/>
                  </a:lnTo>
                  <a:lnTo>
                    <a:pt x="91287" y="67020"/>
                  </a:lnTo>
                  <a:lnTo>
                    <a:pt x="94566" y="118127"/>
                  </a:lnTo>
                  <a:lnTo>
                    <a:pt x="96948" y="118127"/>
                  </a:lnTo>
                  <a:lnTo>
                    <a:pt x="96948" y="1872"/>
                  </a:lnTo>
                  <a:lnTo>
                    <a:pt x="94831" y="1872"/>
                  </a:lnTo>
                  <a:lnTo>
                    <a:pt x="94831" y="42308"/>
                  </a:lnTo>
                  <a:lnTo>
                    <a:pt x="94831" y="48861"/>
                  </a:lnTo>
                  <a:lnTo>
                    <a:pt x="94851" y="55226"/>
                  </a:lnTo>
                  <a:lnTo>
                    <a:pt x="94851" y="61404"/>
                  </a:lnTo>
                  <a:lnTo>
                    <a:pt x="94871" y="67394"/>
                  </a:lnTo>
                  <a:lnTo>
                    <a:pt x="94912" y="73198"/>
                  </a:lnTo>
                  <a:lnTo>
                    <a:pt x="94932" y="79001"/>
                  </a:lnTo>
                  <a:lnTo>
                    <a:pt x="94994" y="84804"/>
                  </a:lnTo>
                  <a:lnTo>
                    <a:pt x="95034" y="90608"/>
                  </a:lnTo>
                  <a:lnTo>
                    <a:pt x="94994" y="90795"/>
                  </a:lnTo>
                  <a:lnTo>
                    <a:pt x="94749" y="85928"/>
                  </a:lnTo>
                  <a:lnTo>
                    <a:pt x="94525" y="81060"/>
                  </a:lnTo>
                  <a:lnTo>
                    <a:pt x="94281" y="76193"/>
                  </a:lnTo>
                  <a:lnTo>
                    <a:pt x="93996" y="71326"/>
                  </a:lnTo>
                  <a:lnTo>
                    <a:pt x="93731" y="66458"/>
                  </a:lnTo>
                  <a:lnTo>
                    <a:pt x="93446" y="61404"/>
                  </a:lnTo>
                  <a:lnTo>
                    <a:pt x="93141" y="56536"/>
                  </a:lnTo>
                  <a:lnTo>
                    <a:pt x="92835" y="51856"/>
                  </a:lnTo>
                  <a:lnTo>
                    <a:pt x="89577" y="1872"/>
                  </a:lnTo>
                  <a:lnTo>
                    <a:pt x="86950" y="1872"/>
                  </a:lnTo>
                  <a:lnTo>
                    <a:pt x="86950" y="118127"/>
                  </a:lnTo>
                  <a:lnTo>
                    <a:pt x="89068" y="118127"/>
                  </a:lnTo>
                  <a:close/>
                  <a:moveTo>
                    <a:pt x="77929" y="69079"/>
                  </a:moveTo>
                  <a:lnTo>
                    <a:pt x="78927" y="40436"/>
                  </a:lnTo>
                  <a:lnTo>
                    <a:pt x="79090" y="35007"/>
                  </a:lnTo>
                  <a:lnTo>
                    <a:pt x="79232" y="29578"/>
                  </a:lnTo>
                  <a:lnTo>
                    <a:pt x="79375" y="24149"/>
                  </a:lnTo>
                  <a:lnTo>
                    <a:pt x="79518" y="18720"/>
                  </a:lnTo>
                  <a:lnTo>
                    <a:pt x="79579" y="18720"/>
                  </a:lnTo>
                  <a:lnTo>
                    <a:pt x="79721" y="23962"/>
                  </a:lnTo>
                  <a:lnTo>
                    <a:pt x="79864" y="29391"/>
                  </a:lnTo>
                  <a:lnTo>
                    <a:pt x="80027" y="35007"/>
                  </a:lnTo>
                  <a:lnTo>
                    <a:pt x="80190" y="40624"/>
                  </a:lnTo>
                  <a:lnTo>
                    <a:pt x="81208" y="69079"/>
                  </a:lnTo>
                  <a:lnTo>
                    <a:pt x="77929" y="69079"/>
                  </a:lnTo>
                  <a:close/>
                  <a:moveTo>
                    <a:pt x="81574" y="85366"/>
                  </a:moveTo>
                  <a:lnTo>
                    <a:pt x="82735" y="118127"/>
                  </a:lnTo>
                  <a:lnTo>
                    <a:pt x="85199" y="118127"/>
                  </a:lnTo>
                  <a:lnTo>
                    <a:pt x="81106" y="1872"/>
                  </a:lnTo>
                  <a:lnTo>
                    <a:pt x="78174" y="1872"/>
                  </a:lnTo>
                  <a:lnTo>
                    <a:pt x="74101" y="118127"/>
                  </a:lnTo>
                  <a:lnTo>
                    <a:pt x="76483" y="118127"/>
                  </a:lnTo>
                  <a:lnTo>
                    <a:pt x="77563" y="85366"/>
                  </a:lnTo>
                  <a:lnTo>
                    <a:pt x="81574" y="85366"/>
                  </a:lnTo>
                  <a:close/>
                  <a:moveTo>
                    <a:pt x="69010" y="118127"/>
                  </a:moveTo>
                  <a:lnTo>
                    <a:pt x="71311" y="118127"/>
                  </a:lnTo>
                  <a:lnTo>
                    <a:pt x="71311" y="19656"/>
                  </a:lnTo>
                  <a:lnTo>
                    <a:pt x="74936" y="19656"/>
                  </a:lnTo>
                  <a:lnTo>
                    <a:pt x="74936" y="1872"/>
                  </a:lnTo>
                  <a:lnTo>
                    <a:pt x="65386" y="1872"/>
                  </a:lnTo>
                  <a:lnTo>
                    <a:pt x="65386" y="19656"/>
                  </a:lnTo>
                  <a:lnTo>
                    <a:pt x="69010" y="19656"/>
                  </a:lnTo>
                  <a:lnTo>
                    <a:pt x="69010" y="118127"/>
                  </a:lnTo>
                  <a:close/>
                  <a:moveTo>
                    <a:pt x="59175" y="118127"/>
                  </a:moveTo>
                  <a:lnTo>
                    <a:pt x="66689" y="118127"/>
                  </a:lnTo>
                  <a:lnTo>
                    <a:pt x="66689" y="100343"/>
                  </a:lnTo>
                  <a:lnTo>
                    <a:pt x="61496" y="100343"/>
                  </a:lnTo>
                  <a:lnTo>
                    <a:pt x="61496" y="1872"/>
                  </a:lnTo>
                  <a:lnTo>
                    <a:pt x="59175" y="1872"/>
                  </a:lnTo>
                  <a:lnTo>
                    <a:pt x="59175" y="118127"/>
                  </a:lnTo>
                  <a:close/>
                  <a:moveTo>
                    <a:pt x="46692" y="1872"/>
                  </a:moveTo>
                  <a:lnTo>
                    <a:pt x="46692" y="68330"/>
                  </a:lnTo>
                  <a:lnTo>
                    <a:pt x="46692" y="71700"/>
                  </a:lnTo>
                  <a:lnTo>
                    <a:pt x="46713" y="74882"/>
                  </a:lnTo>
                  <a:lnTo>
                    <a:pt x="46733" y="78065"/>
                  </a:lnTo>
                  <a:lnTo>
                    <a:pt x="46774" y="81060"/>
                  </a:lnTo>
                  <a:lnTo>
                    <a:pt x="46814" y="84056"/>
                  </a:lnTo>
                  <a:lnTo>
                    <a:pt x="46896" y="86677"/>
                  </a:lnTo>
                  <a:lnTo>
                    <a:pt x="46957" y="89297"/>
                  </a:lnTo>
                  <a:lnTo>
                    <a:pt x="47038" y="91918"/>
                  </a:lnTo>
                  <a:lnTo>
                    <a:pt x="47120" y="94165"/>
                  </a:lnTo>
                  <a:lnTo>
                    <a:pt x="47222" y="96411"/>
                  </a:lnTo>
                  <a:lnTo>
                    <a:pt x="47323" y="98845"/>
                  </a:lnTo>
                  <a:lnTo>
                    <a:pt x="47446" y="100717"/>
                  </a:lnTo>
                  <a:lnTo>
                    <a:pt x="47568" y="102589"/>
                  </a:lnTo>
                  <a:lnTo>
                    <a:pt x="47710" y="104648"/>
                  </a:lnTo>
                  <a:lnTo>
                    <a:pt x="47853" y="106333"/>
                  </a:lnTo>
                  <a:lnTo>
                    <a:pt x="47995" y="107831"/>
                  </a:lnTo>
                  <a:lnTo>
                    <a:pt x="48158" y="109329"/>
                  </a:lnTo>
                  <a:lnTo>
                    <a:pt x="48321" y="110826"/>
                  </a:lnTo>
                  <a:lnTo>
                    <a:pt x="48525" y="112137"/>
                  </a:lnTo>
                  <a:lnTo>
                    <a:pt x="48708" y="113260"/>
                  </a:lnTo>
                  <a:lnTo>
                    <a:pt x="48891" y="114383"/>
                  </a:lnTo>
                  <a:lnTo>
                    <a:pt x="49095" y="115319"/>
                  </a:lnTo>
                  <a:lnTo>
                    <a:pt x="49319" y="116255"/>
                  </a:lnTo>
                  <a:lnTo>
                    <a:pt x="49523" y="117004"/>
                  </a:lnTo>
                  <a:lnTo>
                    <a:pt x="49747" y="117753"/>
                  </a:lnTo>
                  <a:lnTo>
                    <a:pt x="49991" y="118502"/>
                  </a:lnTo>
                  <a:lnTo>
                    <a:pt x="50215" y="118876"/>
                  </a:lnTo>
                  <a:lnTo>
                    <a:pt x="50459" y="119251"/>
                  </a:lnTo>
                  <a:lnTo>
                    <a:pt x="50968" y="119812"/>
                  </a:lnTo>
                  <a:lnTo>
                    <a:pt x="51518" y="120000"/>
                  </a:lnTo>
                  <a:lnTo>
                    <a:pt x="51783" y="120000"/>
                  </a:lnTo>
                  <a:lnTo>
                    <a:pt x="52048" y="119812"/>
                  </a:lnTo>
                  <a:lnTo>
                    <a:pt x="52333" y="119625"/>
                  </a:lnTo>
                  <a:lnTo>
                    <a:pt x="52597" y="119251"/>
                  </a:lnTo>
                  <a:lnTo>
                    <a:pt x="52842" y="118876"/>
                  </a:lnTo>
                  <a:lnTo>
                    <a:pt x="53107" y="118315"/>
                  </a:lnTo>
                  <a:lnTo>
                    <a:pt x="53331" y="117753"/>
                  </a:lnTo>
                  <a:lnTo>
                    <a:pt x="53575" y="116817"/>
                  </a:lnTo>
                  <a:lnTo>
                    <a:pt x="53819" y="116068"/>
                  </a:lnTo>
                  <a:lnTo>
                    <a:pt x="54023" y="115132"/>
                  </a:lnTo>
                  <a:lnTo>
                    <a:pt x="54227" y="114196"/>
                  </a:lnTo>
                  <a:lnTo>
                    <a:pt x="54430" y="113073"/>
                  </a:lnTo>
                  <a:lnTo>
                    <a:pt x="54634" y="111950"/>
                  </a:lnTo>
                  <a:lnTo>
                    <a:pt x="54817" y="110639"/>
                  </a:lnTo>
                  <a:lnTo>
                    <a:pt x="55000" y="108954"/>
                  </a:lnTo>
                  <a:lnTo>
                    <a:pt x="55163" y="107457"/>
                  </a:lnTo>
                  <a:lnTo>
                    <a:pt x="55347" y="105959"/>
                  </a:lnTo>
                  <a:lnTo>
                    <a:pt x="55489" y="104274"/>
                  </a:lnTo>
                  <a:lnTo>
                    <a:pt x="55632" y="102215"/>
                  </a:lnTo>
                  <a:lnTo>
                    <a:pt x="55754" y="100343"/>
                  </a:lnTo>
                  <a:lnTo>
                    <a:pt x="55876" y="98283"/>
                  </a:lnTo>
                  <a:lnTo>
                    <a:pt x="55998" y="96037"/>
                  </a:lnTo>
                  <a:lnTo>
                    <a:pt x="56100" y="93790"/>
                  </a:lnTo>
                  <a:lnTo>
                    <a:pt x="56202" y="91544"/>
                  </a:lnTo>
                  <a:lnTo>
                    <a:pt x="56283" y="88923"/>
                  </a:lnTo>
                  <a:lnTo>
                    <a:pt x="56344" y="86302"/>
                  </a:lnTo>
                  <a:lnTo>
                    <a:pt x="56405" y="83494"/>
                  </a:lnTo>
                  <a:lnTo>
                    <a:pt x="56446" y="80686"/>
                  </a:lnTo>
                  <a:lnTo>
                    <a:pt x="56487" y="77878"/>
                  </a:lnTo>
                  <a:lnTo>
                    <a:pt x="56528" y="74695"/>
                  </a:lnTo>
                  <a:lnTo>
                    <a:pt x="56548" y="71700"/>
                  </a:lnTo>
                  <a:lnTo>
                    <a:pt x="56548" y="68143"/>
                  </a:lnTo>
                  <a:lnTo>
                    <a:pt x="56548" y="1872"/>
                  </a:lnTo>
                  <a:lnTo>
                    <a:pt x="54247" y="1872"/>
                  </a:lnTo>
                  <a:lnTo>
                    <a:pt x="54247" y="69641"/>
                  </a:lnTo>
                  <a:lnTo>
                    <a:pt x="54227" y="73759"/>
                  </a:lnTo>
                  <a:lnTo>
                    <a:pt x="54186" y="77691"/>
                  </a:lnTo>
                  <a:lnTo>
                    <a:pt x="54145" y="81060"/>
                  </a:lnTo>
                  <a:lnTo>
                    <a:pt x="54064" y="84430"/>
                  </a:lnTo>
                  <a:lnTo>
                    <a:pt x="53962" y="87425"/>
                  </a:lnTo>
                  <a:lnTo>
                    <a:pt x="53840" y="90046"/>
                  </a:lnTo>
                  <a:lnTo>
                    <a:pt x="53717" y="92667"/>
                  </a:lnTo>
                  <a:lnTo>
                    <a:pt x="53534" y="94726"/>
                  </a:lnTo>
                  <a:lnTo>
                    <a:pt x="53351" y="96599"/>
                  </a:lnTo>
                  <a:lnTo>
                    <a:pt x="53168" y="98471"/>
                  </a:lnTo>
                  <a:lnTo>
                    <a:pt x="52944" y="99781"/>
                  </a:lnTo>
                  <a:lnTo>
                    <a:pt x="52699" y="100904"/>
                  </a:lnTo>
                  <a:lnTo>
                    <a:pt x="52455" y="101840"/>
                  </a:lnTo>
                  <a:lnTo>
                    <a:pt x="52190" y="102402"/>
                  </a:lnTo>
                  <a:lnTo>
                    <a:pt x="51885" y="102776"/>
                  </a:lnTo>
                  <a:lnTo>
                    <a:pt x="51600" y="102776"/>
                  </a:lnTo>
                  <a:lnTo>
                    <a:pt x="51294" y="102776"/>
                  </a:lnTo>
                  <a:lnTo>
                    <a:pt x="51030" y="102402"/>
                  </a:lnTo>
                  <a:lnTo>
                    <a:pt x="50765" y="101653"/>
                  </a:lnTo>
                  <a:lnTo>
                    <a:pt x="50520" y="100904"/>
                  </a:lnTo>
                  <a:lnTo>
                    <a:pt x="50296" y="99781"/>
                  </a:lnTo>
                  <a:lnTo>
                    <a:pt x="50093" y="98471"/>
                  </a:lnTo>
                  <a:lnTo>
                    <a:pt x="49869" y="96599"/>
                  </a:lnTo>
                  <a:lnTo>
                    <a:pt x="49706" y="94726"/>
                  </a:lnTo>
                  <a:lnTo>
                    <a:pt x="49543" y="92667"/>
                  </a:lnTo>
                  <a:lnTo>
                    <a:pt x="49400" y="90046"/>
                  </a:lnTo>
                  <a:lnTo>
                    <a:pt x="49299" y="87425"/>
                  </a:lnTo>
                  <a:lnTo>
                    <a:pt x="49197" y="84430"/>
                  </a:lnTo>
                  <a:lnTo>
                    <a:pt x="49095" y="81060"/>
                  </a:lnTo>
                  <a:lnTo>
                    <a:pt x="49034" y="77691"/>
                  </a:lnTo>
                  <a:lnTo>
                    <a:pt x="48993" y="73759"/>
                  </a:lnTo>
                  <a:lnTo>
                    <a:pt x="48993" y="69641"/>
                  </a:lnTo>
                  <a:lnTo>
                    <a:pt x="48993" y="1872"/>
                  </a:lnTo>
                  <a:lnTo>
                    <a:pt x="46692" y="1872"/>
                  </a:lnTo>
                  <a:close/>
                  <a:moveTo>
                    <a:pt x="36429" y="112511"/>
                  </a:moveTo>
                  <a:lnTo>
                    <a:pt x="36714" y="114009"/>
                  </a:lnTo>
                  <a:lnTo>
                    <a:pt x="37081" y="115319"/>
                  </a:lnTo>
                  <a:lnTo>
                    <a:pt x="37468" y="116443"/>
                  </a:lnTo>
                  <a:lnTo>
                    <a:pt x="37895" y="117753"/>
                  </a:lnTo>
                  <a:lnTo>
                    <a:pt x="38343" y="118689"/>
                  </a:lnTo>
                  <a:lnTo>
                    <a:pt x="38852" y="119251"/>
                  </a:lnTo>
                  <a:lnTo>
                    <a:pt x="39341" y="119812"/>
                  </a:lnTo>
                  <a:lnTo>
                    <a:pt x="39830" y="120000"/>
                  </a:lnTo>
                  <a:lnTo>
                    <a:pt x="40441" y="119812"/>
                  </a:lnTo>
                  <a:lnTo>
                    <a:pt x="40991" y="119251"/>
                  </a:lnTo>
                  <a:lnTo>
                    <a:pt x="41235" y="118876"/>
                  </a:lnTo>
                  <a:lnTo>
                    <a:pt x="41479" y="118315"/>
                  </a:lnTo>
                  <a:lnTo>
                    <a:pt x="41744" y="117753"/>
                  </a:lnTo>
                  <a:lnTo>
                    <a:pt x="41968" y="117004"/>
                  </a:lnTo>
                  <a:lnTo>
                    <a:pt x="42172" y="116255"/>
                  </a:lnTo>
                  <a:lnTo>
                    <a:pt x="42396" y="115507"/>
                  </a:lnTo>
                  <a:lnTo>
                    <a:pt x="42599" y="114758"/>
                  </a:lnTo>
                  <a:lnTo>
                    <a:pt x="42782" y="113822"/>
                  </a:lnTo>
                  <a:lnTo>
                    <a:pt x="42966" y="112886"/>
                  </a:lnTo>
                  <a:lnTo>
                    <a:pt x="43149" y="111762"/>
                  </a:lnTo>
                  <a:lnTo>
                    <a:pt x="43312" y="110639"/>
                  </a:lnTo>
                  <a:lnTo>
                    <a:pt x="43454" y="109329"/>
                  </a:lnTo>
                  <a:lnTo>
                    <a:pt x="43597" y="108205"/>
                  </a:lnTo>
                  <a:lnTo>
                    <a:pt x="43719" y="106895"/>
                  </a:lnTo>
                  <a:lnTo>
                    <a:pt x="43862" y="105585"/>
                  </a:lnTo>
                  <a:lnTo>
                    <a:pt x="43984" y="104274"/>
                  </a:lnTo>
                  <a:lnTo>
                    <a:pt x="44188" y="101279"/>
                  </a:lnTo>
                  <a:lnTo>
                    <a:pt x="44330" y="98471"/>
                  </a:lnTo>
                  <a:lnTo>
                    <a:pt x="44452" y="95101"/>
                  </a:lnTo>
                  <a:lnTo>
                    <a:pt x="44574" y="91918"/>
                  </a:lnTo>
                  <a:lnTo>
                    <a:pt x="44615" y="88361"/>
                  </a:lnTo>
                  <a:lnTo>
                    <a:pt x="44636" y="84992"/>
                  </a:lnTo>
                  <a:lnTo>
                    <a:pt x="44636" y="81809"/>
                  </a:lnTo>
                  <a:lnTo>
                    <a:pt x="44595" y="79001"/>
                  </a:lnTo>
                  <a:lnTo>
                    <a:pt x="44513" y="76193"/>
                  </a:lnTo>
                  <a:lnTo>
                    <a:pt x="44432" y="73572"/>
                  </a:lnTo>
                  <a:lnTo>
                    <a:pt x="44310" y="71138"/>
                  </a:lnTo>
                  <a:lnTo>
                    <a:pt x="44188" y="68705"/>
                  </a:lnTo>
                  <a:lnTo>
                    <a:pt x="44025" y="66458"/>
                  </a:lnTo>
                  <a:lnTo>
                    <a:pt x="43841" y="64399"/>
                  </a:lnTo>
                  <a:lnTo>
                    <a:pt x="43617" y="62152"/>
                  </a:lnTo>
                  <a:lnTo>
                    <a:pt x="43373" y="60280"/>
                  </a:lnTo>
                  <a:lnTo>
                    <a:pt x="43108" y="58595"/>
                  </a:lnTo>
                  <a:lnTo>
                    <a:pt x="42803" y="56723"/>
                  </a:lnTo>
                  <a:lnTo>
                    <a:pt x="42497" y="55039"/>
                  </a:lnTo>
                  <a:lnTo>
                    <a:pt x="42151" y="53541"/>
                  </a:lnTo>
                  <a:lnTo>
                    <a:pt x="41785" y="52043"/>
                  </a:lnTo>
                  <a:lnTo>
                    <a:pt x="41377" y="50546"/>
                  </a:lnTo>
                  <a:lnTo>
                    <a:pt x="40807" y="48299"/>
                  </a:lnTo>
                  <a:lnTo>
                    <a:pt x="40298" y="46240"/>
                  </a:lnTo>
                  <a:lnTo>
                    <a:pt x="40095" y="45304"/>
                  </a:lnTo>
                  <a:lnTo>
                    <a:pt x="39871" y="44180"/>
                  </a:lnTo>
                  <a:lnTo>
                    <a:pt x="39708" y="43057"/>
                  </a:lnTo>
                  <a:lnTo>
                    <a:pt x="39545" y="41934"/>
                  </a:lnTo>
                  <a:lnTo>
                    <a:pt x="39423" y="40998"/>
                  </a:lnTo>
                  <a:lnTo>
                    <a:pt x="39300" y="39875"/>
                  </a:lnTo>
                  <a:lnTo>
                    <a:pt x="39178" y="38564"/>
                  </a:lnTo>
                  <a:lnTo>
                    <a:pt x="39097" y="37441"/>
                  </a:lnTo>
                  <a:lnTo>
                    <a:pt x="39036" y="35943"/>
                  </a:lnTo>
                  <a:lnTo>
                    <a:pt x="38995" y="34446"/>
                  </a:lnTo>
                  <a:lnTo>
                    <a:pt x="38975" y="33135"/>
                  </a:lnTo>
                  <a:lnTo>
                    <a:pt x="38975" y="31450"/>
                  </a:lnTo>
                  <a:lnTo>
                    <a:pt x="38975" y="30327"/>
                  </a:lnTo>
                  <a:lnTo>
                    <a:pt x="38995" y="28829"/>
                  </a:lnTo>
                  <a:lnTo>
                    <a:pt x="39036" y="27519"/>
                  </a:lnTo>
                  <a:lnTo>
                    <a:pt x="39076" y="26396"/>
                  </a:lnTo>
                  <a:lnTo>
                    <a:pt x="39158" y="25273"/>
                  </a:lnTo>
                  <a:lnTo>
                    <a:pt x="39260" y="24149"/>
                  </a:lnTo>
                  <a:lnTo>
                    <a:pt x="39361" y="22839"/>
                  </a:lnTo>
                  <a:lnTo>
                    <a:pt x="39463" y="21903"/>
                  </a:lnTo>
                  <a:lnTo>
                    <a:pt x="39606" y="20967"/>
                  </a:lnTo>
                  <a:lnTo>
                    <a:pt x="39748" y="20031"/>
                  </a:lnTo>
                  <a:lnTo>
                    <a:pt x="39911" y="19282"/>
                  </a:lnTo>
                  <a:lnTo>
                    <a:pt x="40115" y="18720"/>
                  </a:lnTo>
                  <a:lnTo>
                    <a:pt x="40319" y="18159"/>
                  </a:lnTo>
                  <a:lnTo>
                    <a:pt x="40543" y="17784"/>
                  </a:lnTo>
                  <a:lnTo>
                    <a:pt x="40807" y="17597"/>
                  </a:lnTo>
                  <a:lnTo>
                    <a:pt x="41052" y="17597"/>
                  </a:lnTo>
                  <a:lnTo>
                    <a:pt x="41479" y="17597"/>
                  </a:lnTo>
                  <a:lnTo>
                    <a:pt x="41886" y="17971"/>
                  </a:lnTo>
                  <a:lnTo>
                    <a:pt x="42253" y="18720"/>
                  </a:lnTo>
                  <a:lnTo>
                    <a:pt x="42599" y="19469"/>
                  </a:lnTo>
                  <a:lnTo>
                    <a:pt x="42884" y="20218"/>
                  </a:lnTo>
                  <a:lnTo>
                    <a:pt x="43169" y="21154"/>
                  </a:lnTo>
                  <a:lnTo>
                    <a:pt x="43393" y="22090"/>
                  </a:lnTo>
                  <a:lnTo>
                    <a:pt x="43577" y="22839"/>
                  </a:lnTo>
                  <a:lnTo>
                    <a:pt x="44126" y="5803"/>
                  </a:lnTo>
                  <a:lnTo>
                    <a:pt x="43882" y="4680"/>
                  </a:lnTo>
                  <a:lnTo>
                    <a:pt x="43556" y="3744"/>
                  </a:lnTo>
                  <a:lnTo>
                    <a:pt x="43251" y="2620"/>
                  </a:lnTo>
                  <a:lnTo>
                    <a:pt x="42884" y="1684"/>
                  </a:lnTo>
                  <a:lnTo>
                    <a:pt x="42497" y="1123"/>
                  </a:lnTo>
                  <a:lnTo>
                    <a:pt x="42049" y="561"/>
                  </a:lnTo>
                  <a:lnTo>
                    <a:pt x="41601" y="187"/>
                  </a:lnTo>
                  <a:lnTo>
                    <a:pt x="41113" y="0"/>
                  </a:lnTo>
                  <a:lnTo>
                    <a:pt x="40604" y="187"/>
                  </a:lnTo>
                  <a:lnTo>
                    <a:pt x="40135" y="748"/>
                  </a:lnTo>
                  <a:lnTo>
                    <a:pt x="39667" y="1497"/>
                  </a:lnTo>
                  <a:lnTo>
                    <a:pt x="39260" y="2620"/>
                  </a:lnTo>
                  <a:lnTo>
                    <a:pt x="38852" y="4118"/>
                  </a:lnTo>
                  <a:lnTo>
                    <a:pt x="38486" y="5616"/>
                  </a:lnTo>
                  <a:lnTo>
                    <a:pt x="38140" y="7488"/>
                  </a:lnTo>
                  <a:lnTo>
                    <a:pt x="37855" y="9547"/>
                  </a:lnTo>
                  <a:lnTo>
                    <a:pt x="37569" y="11981"/>
                  </a:lnTo>
                  <a:lnTo>
                    <a:pt x="37325" y="14414"/>
                  </a:lnTo>
                  <a:lnTo>
                    <a:pt x="37122" y="17410"/>
                  </a:lnTo>
                  <a:lnTo>
                    <a:pt x="36959" y="20218"/>
                  </a:lnTo>
                  <a:lnTo>
                    <a:pt x="36816" y="23213"/>
                  </a:lnTo>
                  <a:lnTo>
                    <a:pt x="36714" y="26583"/>
                  </a:lnTo>
                  <a:lnTo>
                    <a:pt x="36653" y="29765"/>
                  </a:lnTo>
                  <a:lnTo>
                    <a:pt x="36633" y="33510"/>
                  </a:lnTo>
                  <a:lnTo>
                    <a:pt x="36653" y="36318"/>
                  </a:lnTo>
                  <a:lnTo>
                    <a:pt x="36694" y="39500"/>
                  </a:lnTo>
                  <a:lnTo>
                    <a:pt x="36775" y="42121"/>
                  </a:lnTo>
                  <a:lnTo>
                    <a:pt x="36877" y="44929"/>
                  </a:lnTo>
                  <a:lnTo>
                    <a:pt x="37020" y="47363"/>
                  </a:lnTo>
                  <a:lnTo>
                    <a:pt x="37162" y="49609"/>
                  </a:lnTo>
                  <a:lnTo>
                    <a:pt x="37346" y="51856"/>
                  </a:lnTo>
                  <a:lnTo>
                    <a:pt x="37549" y="53915"/>
                  </a:lnTo>
                  <a:lnTo>
                    <a:pt x="37814" y="55975"/>
                  </a:lnTo>
                  <a:lnTo>
                    <a:pt x="38058" y="58034"/>
                  </a:lnTo>
                  <a:lnTo>
                    <a:pt x="38323" y="59719"/>
                  </a:lnTo>
                  <a:lnTo>
                    <a:pt x="38649" y="61404"/>
                  </a:lnTo>
                  <a:lnTo>
                    <a:pt x="38954" y="62901"/>
                  </a:lnTo>
                  <a:lnTo>
                    <a:pt x="39321" y="64586"/>
                  </a:lnTo>
                  <a:lnTo>
                    <a:pt x="39667" y="65897"/>
                  </a:lnTo>
                  <a:lnTo>
                    <a:pt x="40054" y="67207"/>
                  </a:lnTo>
                  <a:lnTo>
                    <a:pt x="40604" y="69079"/>
                  </a:lnTo>
                  <a:lnTo>
                    <a:pt x="41072" y="71326"/>
                  </a:lnTo>
                  <a:lnTo>
                    <a:pt x="41276" y="72262"/>
                  </a:lnTo>
                  <a:lnTo>
                    <a:pt x="41459" y="73385"/>
                  </a:lnTo>
                  <a:lnTo>
                    <a:pt x="41622" y="74321"/>
                  </a:lnTo>
                  <a:lnTo>
                    <a:pt x="41764" y="75444"/>
                  </a:lnTo>
                  <a:lnTo>
                    <a:pt x="41886" y="76567"/>
                  </a:lnTo>
                  <a:lnTo>
                    <a:pt x="41988" y="78065"/>
                  </a:lnTo>
                  <a:lnTo>
                    <a:pt x="42090" y="79188"/>
                  </a:lnTo>
                  <a:lnTo>
                    <a:pt x="42151" y="80499"/>
                  </a:lnTo>
                  <a:lnTo>
                    <a:pt x="42212" y="81809"/>
                  </a:lnTo>
                  <a:lnTo>
                    <a:pt x="42253" y="83307"/>
                  </a:lnTo>
                  <a:lnTo>
                    <a:pt x="42294" y="84992"/>
                  </a:lnTo>
                  <a:lnTo>
                    <a:pt x="42294" y="86489"/>
                  </a:lnTo>
                  <a:lnTo>
                    <a:pt x="42294" y="88174"/>
                  </a:lnTo>
                  <a:lnTo>
                    <a:pt x="42233" y="89859"/>
                  </a:lnTo>
                  <a:lnTo>
                    <a:pt x="42192" y="91544"/>
                  </a:lnTo>
                  <a:lnTo>
                    <a:pt x="42131" y="93042"/>
                  </a:lnTo>
                  <a:lnTo>
                    <a:pt x="42049" y="94352"/>
                  </a:lnTo>
                  <a:lnTo>
                    <a:pt x="41948" y="95663"/>
                  </a:lnTo>
                  <a:lnTo>
                    <a:pt x="41825" y="96786"/>
                  </a:lnTo>
                  <a:lnTo>
                    <a:pt x="41703" y="98096"/>
                  </a:lnTo>
                  <a:lnTo>
                    <a:pt x="41540" y="99032"/>
                  </a:lnTo>
                  <a:lnTo>
                    <a:pt x="41357" y="99781"/>
                  </a:lnTo>
                  <a:lnTo>
                    <a:pt x="41174" y="100530"/>
                  </a:lnTo>
                  <a:lnTo>
                    <a:pt x="40970" y="101092"/>
                  </a:lnTo>
                  <a:lnTo>
                    <a:pt x="40767" y="101653"/>
                  </a:lnTo>
                  <a:lnTo>
                    <a:pt x="40502" y="102028"/>
                  </a:lnTo>
                  <a:lnTo>
                    <a:pt x="40257" y="102215"/>
                  </a:lnTo>
                  <a:lnTo>
                    <a:pt x="40013" y="102215"/>
                  </a:lnTo>
                  <a:lnTo>
                    <a:pt x="39565" y="102215"/>
                  </a:lnTo>
                  <a:lnTo>
                    <a:pt x="39117" y="101653"/>
                  </a:lnTo>
                  <a:lnTo>
                    <a:pt x="38710" y="101092"/>
                  </a:lnTo>
                  <a:lnTo>
                    <a:pt x="38303" y="100156"/>
                  </a:lnTo>
                  <a:lnTo>
                    <a:pt x="37936" y="99032"/>
                  </a:lnTo>
                  <a:lnTo>
                    <a:pt x="37569" y="97909"/>
                  </a:lnTo>
                  <a:lnTo>
                    <a:pt x="37244" y="96224"/>
                  </a:lnTo>
                  <a:lnTo>
                    <a:pt x="36959" y="94914"/>
                  </a:lnTo>
                  <a:lnTo>
                    <a:pt x="36429" y="112511"/>
                  </a:lnTo>
                  <a:close/>
                  <a:moveTo>
                    <a:pt x="26472" y="118127"/>
                  </a:moveTo>
                  <a:lnTo>
                    <a:pt x="26472" y="76380"/>
                  </a:lnTo>
                  <a:lnTo>
                    <a:pt x="26472" y="69453"/>
                  </a:lnTo>
                  <a:lnTo>
                    <a:pt x="26451" y="62714"/>
                  </a:lnTo>
                  <a:lnTo>
                    <a:pt x="26451" y="56349"/>
                  </a:lnTo>
                  <a:lnTo>
                    <a:pt x="26431" y="50358"/>
                  </a:lnTo>
                  <a:lnTo>
                    <a:pt x="26431" y="44368"/>
                  </a:lnTo>
                  <a:lnTo>
                    <a:pt x="26410" y="38377"/>
                  </a:lnTo>
                  <a:lnTo>
                    <a:pt x="26370" y="32761"/>
                  </a:lnTo>
                  <a:lnTo>
                    <a:pt x="26349" y="26957"/>
                  </a:lnTo>
                  <a:lnTo>
                    <a:pt x="26410" y="26957"/>
                  </a:lnTo>
                  <a:lnTo>
                    <a:pt x="26634" y="31825"/>
                  </a:lnTo>
                  <a:lnTo>
                    <a:pt x="26899" y="37067"/>
                  </a:lnTo>
                  <a:lnTo>
                    <a:pt x="27184" y="41934"/>
                  </a:lnTo>
                  <a:lnTo>
                    <a:pt x="27449" y="46989"/>
                  </a:lnTo>
                  <a:lnTo>
                    <a:pt x="27734" y="52230"/>
                  </a:lnTo>
                  <a:lnTo>
                    <a:pt x="28060" y="57285"/>
                  </a:lnTo>
                  <a:lnTo>
                    <a:pt x="28345" y="62152"/>
                  </a:lnTo>
                  <a:lnTo>
                    <a:pt x="28671" y="67020"/>
                  </a:lnTo>
                  <a:lnTo>
                    <a:pt x="31949" y="118127"/>
                  </a:lnTo>
                  <a:lnTo>
                    <a:pt x="34332" y="118127"/>
                  </a:lnTo>
                  <a:lnTo>
                    <a:pt x="34332" y="1872"/>
                  </a:lnTo>
                  <a:lnTo>
                    <a:pt x="32214" y="1872"/>
                  </a:lnTo>
                  <a:lnTo>
                    <a:pt x="32214" y="42308"/>
                  </a:lnTo>
                  <a:lnTo>
                    <a:pt x="32214" y="48861"/>
                  </a:lnTo>
                  <a:lnTo>
                    <a:pt x="32214" y="55226"/>
                  </a:lnTo>
                  <a:lnTo>
                    <a:pt x="32234" y="61404"/>
                  </a:lnTo>
                  <a:lnTo>
                    <a:pt x="32255" y="67394"/>
                  </a:lnTo>
                  <a:lnTo>
                    <a:pt x="32275" y="73198"/>
                  </a:lnTo>
                  <a:lnTo>
                    <a:pt x="32316" y="79001"/>
                  </a:lnTo>
                  <a:lnTo>
                    <a:pt x="32357" y="84804"/>
                  </a:lnTo>
                  <a:lnTo>
                    <a:pt x="32418" y="90608"/>
                  </a:lnTo>
                  <a:lnTo>
                    <a:pt x="32357" y="90795"/>
                  </a:lnTo>
                  <a:lnTo>
                    <a:pt x="32133" y="85928"/>
                  </a:lnTo>
                  <a:lnTo>
                    <a:pt x="31909" y="81060"/>
                  </a:lnTo>
                  <a:lnTo>
                    <a:pt x="31664" y="76193"/>
                  </a:lnTo>
                  <a:lnTo>
                    <a:pt x="31379" y="71326"/>
                  </a:lnTo>
                  <a:lnTo>
                    <a:pt x="31114" y="66458"/>
                  </a:lnTo>
                  <a:lnTo>
                    <a:pt x="30809" y="61404"/>
                  </a:lnTo>
                  <a:lnTo>
                    <a:pt x="30524" y="56536"/>
                  </a:lnTo>
                  <a:lnTo>
                    <a:pt x="30218" y="51856"/>
                  </a:lnTo>
                  <a:lnTo>
                    <a:pt x="26960" y="1872"/>
                  </a:lnTo>
                  <a:lnTo>
                    <a:pt x="24333" y="1872"/>
                  </a:lnTo>
                  <a:lnTo>
                    <a:pt x="24333" y="118127"/>
                  </a:lnTo>
                  <a:lnTo>
                    <a:pt x="26472" y="118127"/>
                  </a:lnTo>
                  <a:close/>
                  <a:moveTo>
                    <a:pt x="16371" y="102964"/>
                  </a:moveTo>
                  <a:lnTo>
                    <a:pt x="16188" y="102776"/>
                  </a:lnTo>
                  <a:lnTo>
                    <a:pt x="15985" y="102776"/>
                  </a:lnTo>
                  <a:lnTo>
                    <a:pt x="15801" y="102402"/>
                  </a:lnTo>
                  <a:lnTo>
                    <a:pt x="15598" y="102028"/>
                  </a:lnTo>
                  <a:lnTo>
                    <a:pt x="15414" y="101653"/>
                  </a:lnTo>
                  <a:lnTo>
                    <a:pt x="15251" y="101092"/>
                  </a:lnTo>
                  <a:lnTo>
                    <a:pt x="15089" y="100343"/>
                  </a:lnTo>
                  <a:lnTo>
                    <a:pt x="14926" y="99594"/>
                  </a:lnTo>
                  <a:lnTo>
                    <a:pt x="14742" y="98658"/>
                  </a:lnTo>
                  <a:lnTo>
                    <a:pt x="14600" y="97909"/>
                  </a:lnTo>
                  <a:lnTo>
                    <a:pt x="14457" y="96599"/>
                  </a:lnTo>
                  <a:lnTo>
                    <a:pt x="14315" y="95475"/>
                  </a:lnTo>
                  <a:lnTo>
                    <a:pt x="14050" y="93042"/>
                  </a:lnTo>
                  <a:lnTo>
                    <a:pt x="13826" y="90234"/>
                  </a:lnTo>
                  <a:lnTo>
                    <a:pt x="13602" y="87238"/>
                  </a:lnTo>
                  <a:lnTo>
                    <a:pt x="13439" y="84056"/>
                  </a:lnTo>
                  <a:lnTo>
                    <a:pt x="13256" y="80499"/>
                  </a:lnTo>
                  <a:lnTo>
                    <a:pt x="13134" y="76755"/>
                  </a:lnTo>
                  <a:lnTo>
                    <a:pt x="13032" y="72823"/>
                  </a:lnTo>
                  <a:lnTo>
                    <a:pt x="12971" y="68705"/>
                  </a:lnTo>
                  <a:lnTo>
                    <a:pt x="12910" y="64773"/>
                  </a:lnTo>
                  <a:lnTo>
                    <a:pt x="12910" y="60280"/>
                  </a:lnTo>
                  <a:lnTo>
                    <a:pt x="12910" y="55975"/>
                  </a:lnTo>
                  <a:lnTo>
                    <a:pt x="12950" y="51856"/>
                  </a:lnTo>
                  <a:lnTo>
                    <a:pt x="13032" y="47737"/>
                  </a:lnTo>
                  <a:lnTo>
                    <a:pt x="13134" y="43993"/>
                  </a:lnTo>
                  <a:lnTo>
                    <a:pt x="13256" y="40062"/>
                  </a:lnTo>
                  <a:lnTo>
                    <a:pt x="13419" y="36318"/>
                  </a:lnTo>
                  <a:lnTo>
                    <a:pt x="13602" y="33135"/>
                  </a:lnTo>
                  <a:lnTo>
                    <a:pt x="13785" y="29953"/>
                  </a:lnTo>
                  <a:lnTo>
                    <a:pt x="14030" y="27145"/>
                  </a:lnTo>
                  <a:lnTo>
                    <a:pt x="14294" y="24711"/>
                  </a:lnTo>
                  <a:lnTo>
                    <a:pt x="14437" y="23588"/>
                  </a:lnTo>
                  <a:lnTo>
                    <a:pt x="14580" y="22277"/>
                  </a:lnTo>
                  <a:lnTo>
                    <a:pt x="14722" y="21341"/>
                  </a:lnTo>
                  <a:lnTo>
                    <a:pt x="14905" y="20405"/>
                  </a:lnTo>
                  <a:lnTo>
                    <a:pt x="15068" y="19656"/>
                  </a:lnTo>
                  <a:lnTo>
                    <a:pt x="15231" y="19095"/>
                  </a:lnTo>
                  <a:lnTo>
                    <a:pt x="15414" y="18533"/>
                  </a:lnTo>
                  <a:lnTo>
                    <a:pt x="15598" y="17971"/>
                  </a:lnTo>
                  <a:lnTo>
                    <a:pt x="15801" y="17597"/>
                  </a:lnTo>
                  <a:lnTo>
                    <a:pt x="16005" y="17223"/>
                  </a:lnTo>
                  <a:lnTo>
                    <a:pt x="16188" y="17035"/>
                  </a:lnTo>
                  <a:lnTo>
                    <a:pt x="16433" y="17035"/>
                  </a:lnTo>
                  <a:lnTo>
                    <a:pt x="16636" y="17035"/>
                  </a:lnTo>
                  <a:lnTo>
                    <a:pt x="16840" y="17223"/>
                  </a:lnTo>
                  <a:lnTo>
                    <a:pt x="17023" y="17597"/>
                  </a:lnTo>
                  <a:lnTo>
                    <a:pt x="17227" y="17971"/>
                  </a:lnTo>
                  <a:lnTo>
                    <a:pt x="17410" y="18533"/>
                  </a:lnTo>
                  <a:lnTo>
                    <a:pt x="17593" y="19095"/>
                  </a:lnTo>
                  <a:lnTo>
                    <a:pt x="17756" y="19843"/>
                  </a:lnTo>
                  <a:lnTo>
                    <a:pt x="17939" y="20592"/>
                  </a:lnTo>
                  <a:lnTo>
                    <a:pt x="18102" y="21341"/>
                  </a:lnTo>
                  <a:lnTo>
                    <a:pt x="18245" y="22464"/>
                  </a:lnTo>
                  <a:lnTo>
                    <a:pt x="18387" y="23588"/>
                  </a:lnTo>
                  <a:lnTo>
                    <a:pt x="18530" y="24711"/>
                  </a:lnTo>
                  <a:lnTo>
                    <a:pt x="18795" y="27145"/>
                  </a:lnTo>
                  <a:lnTo>
                    <a:pt x="19019" y="29953"/>
                  </a:lnTo>
                  <a:lnTo>
                    <a:pt x="19222" y="33135"/>
                  </a:lnTo>
                  <a:lnTo>
                    <a:pt x="19385" y="36318"/>
                  </a:lnTo>
                  <a:lnTo>
                    <a:pt x="19568" y="40062"/>
                  </a:lnTo>
                  <a:lnTo>
                    <a:pt x="19691" y="43806"/>
                  </a:lnTo>
                  <a:lnTo>
                    <a:pt x="19772" y="47550"/>
                  </a:lnTo>
                  <a:lnTo>
                    <a:pt x="19833" y="51482"/>
                  </a:lnTo>
                  <a:lnTo>
                    <a:pt x="19874" y="55413"/>
                  </a:lnTo>
                  <a:lnTo>
                    <a:pt x="19894" y="59531"/>
                  </a:lnTo>
                  <a:lnTo>
                    <a:pt x="19874" y="64212"/>
                  </a:lnTo>
                  <a:lnTo>
                    <a:pt x="19833" y="68330"/>
                  </a:lnTo>
                  <a:lnTo>
                    <a:pt x="19772" y="72636"/>
                  </a:lnTo>
                  <a:lnTo>
                    <a:pt x="19670" y="76567"/>
                  </a:lnTo>
                  <a:lnTo>
                    <a:pt x="19548" y="80499"/>
                  </a:lnTo>
                  <a:lnTo>
                    <a:pt x="19365" y="84056"/>
                  </a:lnTo>
                  <a:lnTo>
                    <a:pt x="19202" y="87425"/>
                  </a:lnTo>
                  <a:lnTo>
                    <a:pt x="18998" y="90234"/>
                  </a:lnTo>
                  <a:lnTo>
                    <a:pt x="18754" y="93229"/>
                  </a:lnTo>
                  <a:lnTo>
                    <a:pt x="18489" y="95663"/>
                  </a:lnTo>
                  <a:lnTo>
                    <a:pt x="18347" y="96786"/>
                  </a:lnTo>
                  <a:lnTo>
                    <a:pt x="18204" y="97909"/>
                  </a:lnTo>
                  <a:lnTo>
                    <a:pt x="18062" y="98845"/>
                  </a:lnTo>
                  <a:lnTo>
                    <a:pt x="17878" y="99594"/>
                  </a:lnTo>
                  <a:lnTo>
                    <a:pt x="17715" y="100343"/>
                  </a:lnTo>
                  <a:lnTo>
                    <a:pt x="17553" y="101092"/>
                  </a:lnTo>
                  <a:lnTo>
                    <a:pt x="17390" y="101653"/>
                  </a:lnTo>
                  <a:lnTo>
                    <a:pt x="17206" y="102028"/>
                  </a:lnTo>
                  <a:lnTo>
                    <a:pt x="17003" y="102402"/>
                  </a:lnTo>
                  <a:lnTo>
                    <a:pt x="16819" y="102776"/>
                  </a:lnTo>
                  <a:lnTo>
                    <a:pt x="16616" y="102776"/>
                  </a:lnTo>
                  <a:lnTo>
                    <a:pt x="16392" y="102964"/>
                  </a:lnTo>
                  <a:lnTo>
                    <a:pt x="16371" y="102964"/>
                  </a:lnTo>
                  <a:close/>
                  <a:moveTo>
                    <a:pt x="16331" y="120000"/>
                  </a:moveTo>
                  <a:lnTo>
                    <a:pt x="16657" y="120000"/>
                  </a:lnTo>
                  <a:lnTo>
                    <a:pt x="16962" y="119812"/>
                  </a:lnTo>
                  <a:lnTo>
                    <a:pt x="17288" y="119438"/>
                  </a:lnTo>
                  <a:lnTo>
                    <a:pt x="17573" y="119063"/>
                  </a:lnTo>
                  <a:lnTo>
                    <a:pt x="17878" y="118502"/>
                  </a:lnTo>
                  <a:lnTo>
                    <a:pt x="18184" y="117753"/>
                  </a:lnTo>
                  <a:lnTo>
                    <a:pt x="18449" y="116817"/>
                  </a:lnTo>
                  <a:lnTo>
                    <a:pt x="18734" y="115881"/>
                  </a:lnTo>
                  <a:lnTo>
                    <a:pt x="18998" y="114758"/>
                  </a:lnTo>
                  <a:lnTo>
                    <a:pt x="19263" y="113634"/>
                  </a:lnTo>
                  <a:lnTo>
                    <a:pt x="19528" y="112324"/>
                  </a:lnTo>
                  <a:lnTo>
                    <a:pt x="19752" y="111014"/>
                  </a:lnTo>
                  <a:lnTo>
                    <a:pt x="19996" y="109329"/>
                  </a:lnTo>
                  <a:lnTo>
                    <a:pt x="20220" y="107644"/>
                  </a:lnTo>
                  <a:lnTo>
                    <a:pt x="20444" y="105959"/>
                  </a:lnTo>
                  <a:lnTo>
                    <a:pt x="20627" y="104087"/>
                  </a:lnTo>
                  <a:lnTo>
                    <a:pt x="20831" y="102028"/>
                  </a:lnTo>
                  <a:lnTo>
                    <a:pt x="21035" y="99781"/>
                  </a:lnTo>
                  <a:lnTo>
                    <a:pt x="21198" y="97722"/>
                  </a:lnTo>
                  <a:lnTo>
                    <a:pt x="21360" y="95288"/>
                  </a:lnTo>
                  <a:lnTo>
                    <a:pt x="21503" y="92854"/>
                  </a:lnTo>
                  <a:lnTo>
                    <a:pt x="21646" y="90234"/>
                  </a:lnTo>
                  <a:lnTo>
                    <a:pt x="21788" y="87613"/>
                  </a:lnTo>
                  <a:lnTo>
                    <a:pt x="21910" y="84804"/>
                  </a:lnTo>
                  <a:lnTo>
                    <a:pt x="22012" y="81809"/>
                  </a:lnTo>
                  <a:lnTo>
                    <a:pt x="22094" y="79001"/>
                  </a:lnTo>
                  <a:lnTo>
                    <a:pt x="22175" y="75819"/>
                  </a:lnTo>
                  <a:lnTo>
                    <a:pt x="22236" y="72636"/>
                  </a:lnTo>
                  <a:lnTo>
                    <a:pt x="22277" y="69266"/>
                  </a:lnTo>
                  <a:lnTo>
                    <a:pt x="22318" y="65897"/>
                  </a:lnTo>
                  <a:lnTo>
                    <a:pt x="22338" y="62340"/>
                  </a:lnTo>
                  <a:lnTo>
                    <a:pt x="22338" y="58783"/>
                  </a:lnTo>
                  <a:lnTo>
                    <a:pt x="22338" y="55600"/>
                  </a:lnTo>
                  <a:lnTo>
                    <a:pt x="22318" y="52605"/>
                  </a:lnTo>
                  <a:lnTo>
                    <a:pt x="22297" y="49609"/>
                  </a:lnTo>
                  <a:lnTo>
                    <a:pt x="22256" y="46801"/>
                  </a:lnTo>
                  <a:lnTo>
                    <a:pt x="22195" y="43993"/>
                  </a:lnTo>
                  <a:lnTo>
                    <a:pt x="22134" y="40998"/>
                  </a:lnTo>
                  <a:lnTo>
                    <a:pt x="22053" y="38377"/>
                  </a:lnTo>
                  <a:lnTo>
                    <a:pt x="21951" y="35569"/>
                  </a:lnTo>
                  <a:lnTo>
                    <a:pt x="21849" y="32948"/>
                  </a:lnTo>
                  <a:lnTo>
                    <a:pt x="21747" y="30514"/>
                  </a:lnTo>
                  <a:lnTo>
                    <a:pt x="21605" y="27893"/>
                  </a:lnTo>
                  <a:lnTo>
                    <a:pt x="21462" y="25647"/>
                  </a:lnTo>
                  <a:lnTo>
                    <a:pt x="21320" y="23213"/>
                  </a:lnTo>
                  <a:lnTo>
                    <a:pt x="21157" y="21154"/>
                  </a:lnTo>
                  <a:lnTo>
                    <a:pt x="20994" y="19095"/>
                  </a:lnTo>
                  <a:lnTo>
                    <a:pt x="20790" y="17035"/>
                  </a:lnTo>
                  <a:lnTo>
                    <a:pt x="20607" y="14976"/>
                  </a:lnTo>
                  <a:lnTo>
                    <a:pt x="20403" y="13291"/>
                  </a:lnTo>
                  <a:lnTo>
                    <a:pt x="20179" y="11606"/>
                  </a:lnTo>
                  <a:lnTo>
                    <a:pt x="19955" y="9734"/>
                  </a:lnTo>
                  <a:lnTo>
                    <a:pt x="19731" y="8237"/>
                  </a:lnTo>
                  <a:lnTo>
                    <a:pt x="19487" y="6926"/>
                  </a:lnTo>
                  <a:lnTo>
                    <a:pt x="19222" y="5616"/>
                  </a:lnTo>
                  <a:lnTo>
                    <a:pt x="18978" y="4492"/>
                  </a:lnTo>
                  <a:lnTo>
                    <a:pt x="18673" y="3556"/>
                  </a:lnTo>
                  <a:lnTo>
                    <a:pt x="18408" y="2433"/>
                  </a:lnTo>
                  <a:lnTo>
                    <a:pt x="18123" y="1684"/>
                  </a:lnTo>
                  <a:lnTo>
                    <a:pt x="17797" y="1123"/>
                  </a:lnTo>
                  <a:lnTo>
                    <a:pt x="17491" y="561"/>
                  </a:lnTo>
                  <a:lnTo>
                    <a:pt x="17186" y="374"/>
                  </a:lnTo>
                  <a:lnTo>
                    <a:pt x="16840" y="0"/>
                  </a:lnTo>
                  <a:lnTo>
                    <a:pt x="16514" y="0"/>
                  </a:lnTo>
                  <a:lnTo>
                    <a:pt x="16168" y="0"/>
                  </a:lnTo>
                  <a:lnTo>
                    <a:pt x="15842" y="374"/>
                  </a:lnTo>
                  <a:lnTo>
                    <a:pt x="15516" y="561"/>
                  </a:lnTo>
                  <a:lnTo>
                    <a:pt x="15211" y="1123"/>
                  </a:lnTo>
                  <a:lnTo>
                    <a:pt x="14926" y="1684"/>
                  </a:lnTo>
                  <a:lnTo>
                    <a:pt x="14620" y="2433"/>
                  </a:lnTo>
                  <a:lnTo>
                    <a:pt x="14335" y="3556"/>
                  </a:lnTo>
                  <a:lnTo>
                    <a:pt x="14050" y="4492"/>
                  </a:lnTo>
                  <a:lnTo>
                    <a:pt x="13785" y="5616"/>
                  </a:lnTo>
                  <a:lnTo>
                    <a:pt x="13541" y="6926"/>
                  </a:lnTo>
                  <a:lnTo>
                    <a:pt x="13276" y="8237"/>
                  </a:lnTo>
                  <a:lnTo>
                    <a:pt x="13032" y="9734"/>
                  </a:lnTo>
                  <a:lnTo>
                    <a:pt x="12808" y="11606"/>
                  </a:lnTo>
                  <a:lnTo>
                    <a:pt x="12564" y="13291"/>
                  </a:lnTo>
                  <a:lnTo>
                    <a:pt x="12360" y="14976"/>
                  </a:lnTo>
                  <a:lnTo>
                    <a:pt x="12156" y="17223"/>
                  </a:lnTo>
                  <a:lnTo>
                    <a:pt x="11973" y="19095"/>
                  </a:lnTo>
                  <a:lnTo>
                    <a:pt x="11769" y="21341"/>
                  </a:lnTo>
                  <a:lnTo>
                    <a:pt x="11606" y="23588"/>
                  </a:lnTo>
                  <a:lnTo>
                    <a:pt x="11444" y="26021"/>
                  </a:lnTo>
                  <a:lnTo>
                    <a:pt x="11301" y="28268"/>
                  </a:lnTo>
                  <a:lnTo>
                    <a:pt x="11179" y="31076"/>
                  </a:lnTo>
                  <a:lnTo>
                    <a:pt x="11036" y="33510"/>
                  </a:lnTo>
                  <a:lnTo>
                    <a:pt x="10914" y="36318"/>
                  </a:lnTo>
                  <a:lnTo>
                    <a:pt x="10812" y="39126"/>
                  </a:lnTo>
                  <a:lnTo>
                    <a:pt x="10731" y="41934"/>
                  </a:lnTo>
                  <a:lnTo>
                    <a:pt x="10670" y="45117"/>
                  </a:lnTo>
                  <a:lnTo>
                    <a:pt x="10609" y="47925"/>
                  </a:lnTo>
                  <a:lnTo>
                    <a:pt x="10548" y="51107"/>
                  </a:lnTo>
                  <a:lnTo>
                    <a:pt x="10527" y="54290"/>
                  </a:lnTo>
                  <a:lnTo>
                    <a:pt x="10507" y="57659"/>
                  </a:lnTo>
                  <a:lnTo>
                    <a:pt x="10487" y="60842"/>
                  </a:lnTo>
                  <a:lnTo>
                    <a:pt x="10507" y="64024"/>
                  </a:lnTo>
                  <a:lnTo>
                    <a:pt x="10527" y="67207"/>
                  </a:lnTo>
                  <a:lnTo>
                    <a:pt x="10548" y="70015"/>
                  </a:lnTo>
                  <a:lnTo>
                    <a:pt x="10588" y="73198"/>
                  </a:lnTo>
                  <a:lnTo>
                    <a:pt x="10649" y="76006"/>
                  </a:lnTo>
                  <a:lnTo>
                    <a:pt x="10711" y="79001"/>
                  </a:lnTo>
                  <a:lnTo>
                    <a:pt x="10792" y="81622"/>
                  </a:lnTo>
                  <a:lnTo>
                    <a:pt x="10894" y="84617"/>
                  </a:lnTo>
                  <a:lnTo>
                    <a:pt x="10996" y="87051"/>
                  </a:lnTo>
                  <a:lnTo>
                    <a:pt x="11138" y="89672"/>
                  </a:lnTo>
                  <a:lnTo>
                    <a:pt x="11260" y="92106"/>
                  </a:lnTo>
                  <a:lnTo>
                    <a:pt x="11382" y="94539"/>
                  </a:lnTo>
                  <a:lnTo>
                    <a:pt x="11545" y="96786"/>
                  </a:lnTo>
                  <a:lnTo>
                    <a:pt x="11708" y="99032"/>
                  </a:lnTo>
                  <a:lnTo>
                    <a:pt x="11892" y="101092"/>
                  </a:lnTo>
                  <a:lnTo>
                    <a:pt x="12075" y="103151"/>
                  </a:lnTo>
                  <a:lnTo>
                    <a:pt x="12258" y="105210"/>
                  </a:lnTo>
                  <a:lnTo>
                    <a:pt x="12462" y="106895"/>
                  </a:lnTo>
                  <a:lnTo>
                    <a:pt x="12686" y="108580"/>
                  </a:lnTo>
                  <a:lnTo>
                    <a:pt x="12910" y="110078"/>
                  </a:lnTo>
                  <a:lnTo>
                    <a:pt x="13134" y="111762"/>
                  </a:lnTo>
                  <a:lnTo>
                    <a:pt x="13398" y="113073"/>
                  </a:lnTo>
                  <a:lnTo>
                    <a:pt x="13643" y="114383"/>
                  </a:lnTo>
                  <a:lnTo>
                    <a:pt x="13887" y="115507"/>
                  </a:lnTo>
                  <a:lnTo>
                    <a:pt x="14172" y="116443"/>
                  </a:lnTo>
                  <a:lnTo>
                    <a:pt x="14457" y="117566"/>
                  </a:lnTo>
                  <a:lnTo>
                    <a:pt x="14742" y="118315"/>
                  </a:lnTo>
                  <a:lnTo>
                    <a:pt x="15048" y="118876"/>
                  </a:lnTo>
                  <a:lnTo>
                    <a:pt x="15333" y="119438"/>
                  </a:lnTo>
                  <a:lnTo>
                    <a:pt x="15659" y="119812"/>
                  </a:lnTo>
                  <a:lnTo>
                    <a:pt x="15985" y="120000"/>
                  </a:lnTo>
                  <a:lnTo>
                    <a:pt x="16310" y="120000"/>
                  </a:lnTo>
                  <a:lnTo>
                    <a:pt x="16331" y="120000"/>
                  </a:lnTo>
                  <a:close/>
                  <a:moveTo>
                    <a:pt x="9326" y="97909"/>
                  </a:moveTo>
                  <a:lnTo>
                    <a:pt x="9102" y="98845"/>
                  </a:lnTo>
                  <a:lnTo>
                    <a:pt x="8837" y="99594"/>
                  </a:lnTo>
                  <a:lnTo>
                    <a:pt x="8511" y="100343"/>
                  </a:lnTo>
                  <a:lnTo>
                    <a:pt x="8206" y="100904"/>
                  </a:lnTo>
                  <a:lnTo>
                    <a:pt x="7860" y="101466"/>
                  </a:lnTo>
                  <a:lnTo>
                    <a:pt x="7534" y="101840"/>
                  </a:lnTo>
                  <a:lnTo>
                    <a:pt x="7167" y="102028"/>
                  </a:lnTo>
                  <a:lnTo>
                    <a:pt x="6821" y="102028"/>
                  </a:lnTo>
                  <a:lnTo>
                    <a:pt x="6577" y="102028"/>
                  </a:lnTo>
                  <a:lnTo>
                    <a:pt x="6312" y="101840"/>
                  </a:lnTo>
                  <a:lnTo>
                    <a:pt x="6068" y="101653"/>
                  </a:lnTo>
                  <a:lnTo>
                    <a:pt x="5844" y="101279"/>
                  </a:lnTo>
                  <a:lnTo>
                    <a:pt x="5599" y="100904"/>
                  </a:lnTo>
                  <a:lnTo>
                    <a:pt x="5396" y="100530"/>
                  </a:lnTo>
                  <a:lnTo>
                    <a:pt x="5172" y="99968"/>
                  </a:lnTo>
                  <a:lnTo>
                    <a:pt x="4948" y="99219"/>
                  </a:lnTo>
                  <a:lnTo>
                    <a:pt x="4764" y="98471"/>
                  </a:lnTo>
                  <a:lnTo>
                    <a:pt x="4581" y="97722"/>
                  </a:lnTo>
                  <a:lnTo>
                    <a:pt x="4398" y="96599"/>
                  </a:lnTo>
                  <a:lnTo>
                    <a:pt x="4215" y="95663"/>
                  </a:lnTo>
                  <a:lnTo>
                    <a:pt x="4031" y="94539"/>
                  </a:lnTo>
                  <a:lnTo>
                    <a:pt x="3889" y="93416"/>
                  </a:lnTo>
                  <a:lnTo>
                    <a:pt x="3726" y="92106"/>
                  </a:lnTo>
                  <a:lnTo>
                    <a:pt x="3604" y="90982"/>
                  </a:lnTo>
                  <a:lnTo>
                    <a:pt x="3441" y="89297"/>
                  </a:lnTo>
                  <a:lnTo>
                    <a:pt x="3319" y="87987"/>
                  </a:lnTo>
                  <a:lnTo>
                    <a:pt x="3197" y="86489"/>
                  </a:lnTo>
                  <a:lnTo>
                    <a:pt x="3095" y="84804"/>
                  </a:lnTo>
                  <a:lnTo>
                    <a:pt x="2993" y="82932"/>
                  </a:lnTo>
                  <a:lnTo>
                    <a:pt x="2891" y="81248"/>
                  </a:lnTo>
                  <a:lnTo>
                    <a:pt x="2810" y="79563"/>
                  </a:lnTo>
                  <a:lnTo>
                    <a:pt x="2728" y="77691"/>
                  </a:lnTo>
                  <a:lnTo>
                    <a:pt x="2586" y="73572"/>
                  </a:lnTo>
                  <a:lnTo>
                    <a:pt x="2504" y="69453"/>
                  </a:lnTo>
                  <a:lnTo>
                    <a:pt x="2443" y="64960"/>
                  </a:lnTo>
                  <a:lnTo>
                    <a:pt x="2423" y="60280"/>
                  </a:lnTo>
                  <a:lnTo>
                    <a:pt x="2423" y="57847"/>
                  </a:lnTo>
                  <a:lnTo>
                    <a:pt x="2443" y="55226"/>
                  </a:lnTo>
                  <a:lnTo>
                    <a:pt x="2484" y="52792"/>
                  </a:lnTo>
                  <a:lnTo>
                    <a:pt x="2504" y="50546"/>
                  </a:lnTo>
                  <a:lnTo>
                    <a:pt x="2545" y="48112"/>
                  </a:lnTo>
                  <a:lnTo>
                    <a:pt x="2606" y="46053"/>
                  </a:lnTo>
                  <a:lnTo>
                    <a:pt x="2667" y="43993"/>
                  </a:lnTo>
                  <a:lnTo>
                    <a:pt x="2769" y="41747"/>
                  </a:lnTo>
                  <a:lnTo>
                    <a:pt x="2850" y="39875"/>
                  </a:lnTo>
                  <a:lnTo>
                    <a:pt x="2952" y="38003"/>
                  </a:lnTo>
                  <a:lnTo>
                    <a:pt x="3034" y="36131"/>
                  </a:lnTo>
                  <a:lnTo>
                    <a:pt x="3156" y="34446"/>
                  </a:lnTo>
                  <a:lnTo>
                    <a:pt x="3258" y="32948"/>
                  </a:lnTo>
                  <a:lnTo>
                    <a:pt x="3400" y="31450"/>
                  </a:lnTo>
                  <a:lnTo>
                    <a:pt x="3543" y="29765"/>
                  </a:lnTo>
                  <a:lnTo>
                    <a:pt x="3685" y="28455"/>
                  </a:lnTo>
                  <a:lnTo>
                    <a:pt x="3828" y="27145"/>
                  </a:lnTo>
                  <a:lnTo>
                    <a:pt x="3991" y="26021"/>
                  </a:lnTo>
                  <a:lnTo>
                    <a:pt x="4154" y="24898"/>
                  </a:lnTo>
                  <a:lnTo>
                    <a:pt x="4337" y="23775"/>
                  </a:lnTo>
                  <a:lnTo>
                    <a:pt x="4500" y="22652"/>
                  </a:lnTo>
                  <a:lnTo>
                    <a:pt x="4683" y="21903"/>
                  </a:lnTo>
                  <a:lnTo>
                    <a:pt x="4866" y="20967"/>
                  </a:lnTo>
                  <a:lnTo>
                    <a:pt x="5090" y="20405"/>
                  </a:lnTo>
                  <a:lnTo>
                    <a:pt x="5498" y="19095"/>
                  </a:lnTo>
                  <a:lnTo>
                    <a:pt x="5925" y="18346"/>
                  </a:lnTo>
                  <a:lnTo>
                    <a:pt x="6373" y="17784"/>
                  </a:lnTo>
                  <a:lnTo>
                    <a:pt x="6862" y="17597"/>
                  </a:lnTo>
                  <a:lnTo>
                    <a:pt x="7228" y="17784"/>
                  </a:lnTo>
                  <a:lnTo>
                    <a:pt x="7595" y="17971"/>
                  </a:lnTo>
                  <a:lnTo>
                    <a:pt x="7921" y="18346"/>
                  </a:lnTo>
                  <a:lnTo>
                    <a:pt x="8247" y="18907"/>
                  </a:lnTo>
                  <a:lnTo>
                    <a:pt x="8552" y="19656"/>
                  </a:lnTo>
                  <a:lnTo>
                    <a:pt x="8837" y="20405"/>
                  </a:lnTo>
                  <a:lnTo>
                    <a:pt x="9081" y="21154"/>
                  </a:lnTo>
                  <a:lnTo>
                    <a:pt x="9305" y="22090"/>
                  </a:lnTo>
                  <a:lnTo>
                    <a:pt x="9815" y="5241"/>
                  </a:lnTo>
                  <a:lnTo>
                    <a:pt x="9631" y="4492"/>
                  </a:lnTo>
                  <a:lnTo>
                    <a:pt x="9346" y="3556"/>
                  </a:lnTo>
                  <a:lnTo>
                    <a:pt x="9041" y="2433"/>
                  </a:lnTo>
                  <a:lnTo>
                    <a:pt x="8674" y="1684"/>
                  </a:lnTo>
                  <a:lnTo>
                    <a:pt x="8267" y="1123"/>
                  </a:lnTo>
                  <a:lnTo>
                    <a:pt x="7799" y="561"/>
                  </a:lnTo>
                  <a:lnTo>
                    <a:pt x="7310" y="187"/>
                  </a:lnTo>
                  <a:lnTo>
                    <a:pt x="6760" y="0"/>
                  </a:lnTo>
                  <a:lnTo>
                    <a:pt x="6394" y="187"/>
                  </a:lnTo>
                  <a:lnTo>
                    <a:pt x="6047" y="374"/>
                  </a:lnTo>
                  <a:lnTo>
                    <a:pt x="5701" y="748"/>
                  </a:lnTo>
                  <a:lnTo>
                    <a:pt x="5355" y="1123"/>
                  </a:lnTo>
                  <a:lnTo>
                    <a:pt x="5029" y="1684"/>
                  </a:lnTo>
                  <a:lnTo>
                    <a:pt x="4703" y="2433"/>
                  </a:lnTo>
                  <a:lnTo>
                    <a:pt x="4398" y="3182"/>
                  </a:lnTo>
                  <a:lnTo>
                    <a:pt x="4072" y="4305"/>
                  </a:lnTo>
                  <a:lnTo>
                    <a:pt x="3767" y="5429"/>
                  </a:lnTo>
                  <a:lnTo>
                    <a:pt x="3502" y="6552"/>
                  </a:lnTo>
                  <a:lnTo>
                    <a:pt x="3197" y="7862"/>
                  </a:lnTo>
                  <a:lnTo>
                    <a:pt x="2932" y="9360"/>
                  </a:lnTo>
                  <a:lnTo>
                    <a:pt x="2647" y="11045"/>
                  </a:lnTo>
                  <a:lnTo>
                    <a:pt x="2402" y="12730"/>
                  </a:lnTo>
                  <a:lnTo>
                    <a:pt x="2178" y="14414"/>
                  </a:lnTo>
                  <a:lnTo>
                    <a:pt x="1914" y="16287"/>
                  </a:lnTo>
                  <a:lnTo>
                    <a:pt x="1710" y="18533"/>
                  </a:lnTo>
                  <a:lnTo>
                    <a:pt x="1506" y="20592"/>
                  </a:lnTo>
                  <a:lnTo>
                    <a:pt x="1323" y="22839"/>
                  </a:lnTo>
                  <a:lnTo>
                    <a:pt x="1119" y="25273"/>
                  </a:lnTo>
                  <a:lnTo>
                    <a:pt x="957" y="27706"/>
                  </a:lnTo>
                  <a:lnTo>
                    <a:pt x="794" y="30327"/>
                  </a:lnTo>
                  <a:lnTo>
                    <a:pt x="651" y="32948"/>
                  </a:lnTo>
                  <a:lnTo>
                    <a:pt x="529" y="35569"/>
                  </a:lnTo>
                  <a:lnTo>
                    <a:pt x="386" y="38564"/>
                  </a:lnTo>
                  <a:lnTo>
                    <a:pt x="285" y="41560"/>
                  </a:lnTo>
                  <a:lnTo>
                    <a:pt x="203" y="44742"/>
                  </a:lnTo>
                  <a:lnTo>
                    <a:pt x="122" y="47737"/>
                  </a:lnTo>
                  <a:lnTo>
                    <a:pt x="81" y="51107"/>
                  </a:lnTo>
                  <a:lnTo>
                    <a:pt x="40" y="54290"/>
                  </a:lnTo>
                  <a:lnTo>
                    <a:pt x="20" y="57847"/>
                  </a:lnTo>
                  <a:lnTo>
                    <a:pt x="0" y="61404"/>
                  </a:lnTo>
                  <a:lnTo>
                    <a:pt x="20" y="64773"/>
                  </a:lnTo>
                  <a:lnTo>
                    <a:pt x="40" y="67769"/>
                  </a:lnTo>
                  <a:lnTo>
                    <a:pt x="61" y="71138"/>
                  </a:lnTo>
                  <a:lnTo>
                    <a:pt x="122" y="73946"/>
                  </a:lnTo>
                  <a:lnTo>
                    <a:pt x="183" y="77129"/>
                  </a:lnTo>
                  <a:lnTo>
                    <a:pt x="244" y="79937"/>
                  </a:lnTo>
                  <a:lnTo>
                    <a:pt x="325" y="82558"/>
                  </a:lnTo>
                  <a:lnTo>
                    <a:pt x="447" y="85553"/>
                  </a:lnTo>
                  <a:lnTo>
                    <a:pt x="570" y="87987"/>
                  </a:lnTo>
                  <a:lnTo>
                    <a:pt x="692" y="90608"/>
                  </a:lnTo>
                  <a:lnTo>
                    <a:pt x="834" y="93042"/>
                  </a:lnTo>
                  <a:lnTo>
                    <a:pt x="977" y="95288"/>
                  </a:lnTo>
                  <a:lnTo>
                    <a:pt x="1140" y="97722"/>
                  </a:lnTo>
                  <a:lnTo>
                    <a:pt x="1343" y="99968"/>
                  </a:lnTo>
                  <a:lnTo>
                    <a:pt x="1527" y="101840"/>
                  </a:lnTo>
                  <a:lnTo>
                    <a:pt x="1710" y="103900"/>
                  </a:lnTo>
                  <a:lnTo>
                    <a:pt x="1934" y="105772"/>
                  </a:lnTo>
                  <a:lnTo>
                    <a:pt x="2158" y="107457"/>
                  </a:lnTo>
                  <a:lnTo>
                    <a:pt x="2402" y="109141"/>
                  </a:lnTo>
                  <a:lnTo>
                    <a:pt x="2647" y="110826"/>
                  </a:lnTo>
                  <a:lnTo>
                    <a:pt x="2911" y="112137"/>
                  </a:lnTo>
                  <a:lnTo>
                    <a:pt x="3176" y="113447"/>
                  </a:lnTo>
                  <a:lnTo>
                    <a:pt x="3441" y="114570"/>
                  </a:lnTo>
                  <a:lnTo>
                    <a:pt x="3746" y="115694"/>
                  </a:lnTo>
                  <a:lnTo>
                    <a:pt x="4052" y="116630"/>
                  </a:lnTo>
                  <a:lnTo>
                    <a:pt x="4378" y="117566"/>
                  </a:lnTo>
                  <a:lnTo>
                    <a:pt x="4683" y="118315"/>
                  </a:lnTo>
                  <a:lnTo>
                    <a:pt x="5029" y="118876"/>
                  </a:lnTo>
                  <a:lnTo>
                    <a:pt x="5355" y="119251"/>
                  </a:lnTo>
                  <a:lnTo>
                    <a:pt x="5701" y="119625"/>
                  </a:lnTo>
                  <a:lnTo>
                    <a:pt x="6068" y="119812"/>
                  </a:lnTo>
                  <a:lnTo>
                    <a:pt x="6434" y="120000"/>
                  </a:lnTo>
                  <a:lnTo>
                    <a:pt x="7004" y="119812"/>
                  </a:lnTo>
                  <a:lnTo>
                    <a:pt x="7534" y="119438"/>
                  </a:lnTo>
                  <a:lnTo>
                    <a:pt x="8002" y="118876"/>
                  </a:lnTo>
                  <a:lnTo>
                    <a:pt x="8450" y="118315"/>
                  </a:lnTo>
                  <a:lnTo>
                    <a:pt x="8857" y="117566"/>
                  </a:lnTo>
                  <a:lnTo>
                    <a:pt x="9183" y="116443"/>
                  </a:lnTo>
                  <a:lnTo>
                    <a:pt x="9468" y="115507"/>
                  </a:lnTo>
                  <a:lnTo>
                    <a:pt x="9733" y="114570"/>
                  </a:lnTo>
                  <a:lnTo>
                    <a:pt x="9326" y="97909"/>
                  </a:lnTo>
                  <a:close/>
                </a:path>
              </a:pathLst>
            </a:custGeom>
            <a:solidFill>
              <a:srgbClr val="4473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 name="Google Shape;17;p1"/>
            <p:cNvSpPr/>
            <p:nvPr/>
          </p:nvSpPr>
          <p:spPr>
            <a:xfrm>
              <a:off x="381000" y="5945187"/>
              <a:ext cx="493712" cy="123825"/>
            </a:xfrm>
            <a:custGeom>
              <a:rect b="b" l="l" r="r" t="t"/>
              <a:pathLst>
                <a:path extrusionOk="0" h="120000" w="120000">
                  <a:moveTo>
                    <a:pt x="28807" y="34589"/>
                  </a:moveTo>
                  <a:lnTo>
                    <a:pt x="28807" y="0"/>
                  </a:lnTo>
                  <a:lnTo>
                    <a:pt x="25242" y="0"/>
                  </a:lnTo>
                  <a:lnTo>
                    <a:pt x="21629" y="0"/>
                  </a:lnTo>
                  <a:lnTo>
                    <a:pt x="18016" y="0"/>
                  </a:lnTo>
                  <a:lnTo>
                    <a:pt x="14403" y="0"/>
                  </a:lnTo>
                  <a:lnTo>
                    <a:pt x="10790" y="0"/>
                  </a:lnTo>
                  <a:lnTo>
                    <a:pt x="7226" y="0"/>
                  </a:lnTo>
                  <a:lnTo>
                    <a:pt x="3613" y="0"/>
                  </a:lnTo>
                  <a:lnTo>
                    <a:pt x="0" y="0"/>
                  </a:lnTo>
                  <a:lnTo>
                    <a:pt x="0" y="34589"/>
                  </a:lnTo>
                  <a:lnTo>
                    <a:pt x="8478" y="34589"/>
                  </a:lnTo>
                  <a:lnTo>
                    <a:pt x="8478" y="120000"/>
                  </a:lnTo>
                  <a:lnTo>
                    <a:pt x="20377" y="120000"/>
                  </a:lnTo>
                  <a:lnTo>
                    <a:pt x="20377" y="34589"/>
                  </a:lnTo>
                  <a:lnTo>
                    <a:pt x="28807" y="34589"/>
                  </a:lnTo>
                  <a:close/>
                  <a:moveTo>
                    <a:pt x="43693" y="48309"/>
                  </a:moveTo>
                  <a:lnTo>
                    <a:pt x="37623" y="120000"/>
                  </a:lnTo>
                  <a:lnTo>
                    <a:pt x="25965" y="120000"/>
                  </a:lnTo>
                  <a:lnTo>
                    <a:pt x="37382" y="0"/>
                  </a:lnTo>
                  <a:lnTo>
                    <a:pt x="38972" y="0"/>
                  </a:lnTo>
                  <a:lnTo>
                    <a:pt x="40562" y="0"/>
                  </a:lnTo>
                  <a:lnTo>
                    <a:pt x="42103" y="0"/>
                  </a:lnTo>
                  <a:lnTo>
                    <a:pt x="43693" y="0"/>
                  </a:lnTo>
                  <a:lnTo>
                    <a:pt x="45234" y="0"/>
                  </a:lnTo>
                  <a:lnTo>
                    <a:pt x="46824" y="0"/>
                  </a:lnTo>
                  <a:lnTo>
                    <a:pt x="48414" y="0"/>
                  </a:lnTo>
                  <a:lnTo>
                    <a:pt x="50004" y="0"/>
                  </a:lnTo>
                  <a:lnTo>
                    <a:pt x="61421" y="120000"/>
                  </a:lnTo>
                  <a:lnTo>
                    <a:pt x="49763" y="120000"/>
                  </a:lnTo>
                  <a:lnTo>
                    <a:pt x="43693" y="48309"/>
                  </a:lnTo>
                  <a:close/>
                  <a:moveTo>
                    <a:pt x="87386" y="34589"/>
                  </a:moveTo>
                  <a:lnTo>
                    <a:pt x="87386" y="0"/>
                  </a:lnTo>
                  <a:lnTo>
                    <a:pt x="83821" y="0"/>
                  </a:lnTo>
                  <a:lnTo>
                    <a:pt x="80208" y="0"/>
                  </a:lnTo>
                  <a:lnTo>
                    <a:pt x="76595" y="0"/>
                  </a:lnTo>
                  <a:lnTo>
                    <a:pt x="72982" y="0"/>
                  </a:lnTo>
                  <a:lnTo>
                    <a:pt x="69369" y="0"/>
                  </a:lnTo>
                  <a:lnTo>
                    <a:pt x="65804" y="0"/>
                  </a:lnTo>
                  <a:lnTo>
                    <a:pt x="62191" y="0"/>
                  </a:lnTo>
                  <a:lnTo>
                    <a:pt x="58578" y="0"/>
                  </a:lnTo>
                  <a:lnTo>
                    <a:pt x="58578" y="34589"/>
                  </a:lnTo>
                  <a:lnTo>
                    <a:pt x="67009" y="34589"/>
                  </a:lnTo>
                  <a:lnTo>
                    <a:pt x="67009" y="120000"/>
                  </a:lnTo>
                  <a:lnTo>
                    <a:pt x="78956" y="120000"/>
                  </a:lnTo>
                  <a:lnTo>
                    <a:pt x="78956" y="34589"/>
                  </a:lnTo>
                  <a:lnTo>
                    <a:pt x="87386" y="34589"/>
                  </a:lnTo>
                  <a:close/>
                  <a:moveTo>
                    <a:pt x="102272" y="48309"/>
                  </a:moveTo>
                  <a:lnTo>
                    <a:pt x="96154" y="120000"/>
                  </a:lnTo>
                  <a:lnTo>
                    <a:pt x="84496" y="120000"/>
                  </a:lnTo>
                  <a:lnTo>
                    <a:pt x="95913" y="0"/>
                  </a:lnTo>
                  <a:lnTo>
                    <a:pt x="97503" y="0"/>
                  </a:lnTo>
                  <a:lnTo>
                    <a:pt x="99092" y="0"/>
                  </a:lnTo>
                  <a:lnTo>
                    <a:pt x="100682" y="0"/>
                  </a:lnTo>
                  <a:lnTo>
                    <a:pt x="102272" y="0"/>
                  </a:lnTo>
                  <a:lnTo>
                    <a:pt x="103813" y="0"/>
                  </a:lnTo>
                  <a:lnTo>
                    <a:pt x="105403" y="0"/>
                  </a:lnTo>
                  <a:lnTo>
                    <a:pt x="106945" y="0"/>
                  </a:lnTo>
                  <a:lnTo>
                    <a:pt x="108534" y="0"/>
                  </a:lnTo>
                  <a:lnTo>
                    <a:pt x="120000" y="120000"/>
                  </a:lnTo>
                  <a:lnTo>
                    <a:pt x="108293" y="120000"/>
                  </a:lnTo>
                  <a:lnTo>
                    <a:pt x="102272" y="48309"/>
                  </a:lnTo>
                  <a:close/>
                </a:path>
              </a:pathLst>
            </a:custGeom>
            <a:solidFill>
              <a:srgbClr val="4473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 name="Google Shape;18;p1"/>
            <p:cNvSpPr/>
            <p:nvPr/>
          </p:nvSpPr>
          <p:spPr>
            <a:xfrm>
              <a:off x="2065337" y="6153150"/>
              <a:ext cx="1577975" cy="166687"/>
            </a:xfrm>
            <a:custGeom>
              <a:rect b="b" l="l" r="r" t="t"/>
              <a:pathLst>
                <a:path extrusionOk="0" h="120000" w="120000">
                  <a:moveTo>
                    <a:pt x="4888" y="39477"/>
                  </a:moveTo>
                  <a:lnTo>
                    <a:pt x="4888" y="49026"/>
                  </a:lnTo>
                  <a:lnTo>
                    <a:pt x="1222" y="49026"/>
                  </a:lnTo>
                  <a:lnTo>
                    <a:pt x="1222" y="81092"/>
                  </a:lnTo>
                  <a:lnTo>
                    <a:pt x="5311" y="81092"/>
                  </a:lnTo>
                  <a:lnTo>
                    <a:pt x="5311" y="90783"/>
                  </a:lnTo>
                  <a:lnTo>
                    <a:pt x="0" y="90783"/>
                  </a:lnTo>
                  <a:lnTo>
                    <a:pt x="0" y="1567"/>
                  </a:lnTo>
                  <a:lnTo>
                    <a:pt x="5099" y="1567"/>
                  </a:lnTo>
                  <a:lnTo>
                    <a:pt x="5099" y="11258"/>
                  </a:lnTo>
                  <a:lnTo>
                    <a:pt x="1222" y="11258"/>
                  </a:lnTo>
                  <a:lnTo>
                    <a:pt x="1222" y="39477"/>
                  </a:lnTo>
                  <a:lnTo>
                    <a:pt x="4888" y="39477"/>
                  </a:lnTo>
                  <a:close/>
                  <a:moveTo>
                    <a:pt x="6050" y="26793"/>
                  </a:moveTo>
                  <a:lnTo>
                    <a:pt x="7423" y="26793"/>
                  </a:lnTo>
                  <a:lnTo>
                    <a:pt x="8389" y="40475"/>
                  </a:lnTo>
                  <a:lnTo>
                    <a:pt x="8540" y="42755"/>
                  </a:lnTo>
                  <a:lnTo>
                    <a:pt x="8721" y="45178"/>
                  </a:lnTo>
                  <a:lnTo>
                    <a:pt x="8887" y="48028"/>
                  </a:lnTo>
                  <a:lnTo>
                    <a:pt x="9068" y="50878"/>
                  </a:lnTo>
                  <a:lnTo>
                    <a:pt x="9113" y="50878"/>
                  </a:lnTo>
                  <a:lnTo>
                    <a:pt x="9264" y="48456"/>
                  </a:lnTo>
                  <a:lnTo>
                    <a:pt x="9430" y="45748"/>
                  </a:lnTo>
                  <a:lnTo>
                    <a:pt x="9596" y="43182"/>
                  </a:lnTo>
                  <a:lnTo>
                    <a:pt x="9792" y="40332"/>
                  </a:lnTo>
                  <a:lnTo>
                    <a:pt x="10743" y="26793"/>
                  </a:lnTo>
                  <a:lnTo>
                    <a:pt x="12070" y="26793"/>
                  </a:lnTo>
                  <a:lnTo>
                    <a:pt x="9747" y="57719"/>
                  </a:lnTo>
                  <a:lnTo>
                    <a:pt x="12146" y="90783"/>
                  </a:lnTo>
                  <a:lnTo>
                    <a:pt x="10743" y="90783"/>
                  </a:lnTo>
                  <a:lnTo>
                    <a:pt x="9747" y="76247"/>
                  </a:lnTo>
                  <a:lnTo>
                    <a:pt x="9581" y="74109"/>
                  </a:lnTo>
                  <a:lnTo>
                    <a:pt x="9415" y="71401"/>
                  </a:lnTo>
                  <a:lnTo>
                    <a:pt x="9234" y="68551"/>
                  </a:lnTo>
                  <a:lnTo>
                    <a:pt x="9023" y="65130"/>
                  </a:lnTo>
                  <a:lnTo>
                    <a:pt x="8992" y="65130"/>
                  </a:lnTo>
                  <a:lnTo>
                    <a:pt x="8872" y="67268"/>
                  </a:lnTo>
                  <a:lnTo>
                    <a:pt x="8721" y="69833"/>
                  </a:lnTo>
                  <a:lnTo>
                    <a:pt x="8509" y="72826"/>
                  </a:lnTo>
                  <a:lnTo>
                    <a:pt x="8283" y="76247"/>
                  </a:lnTo>
                  <a:lnTo>
                    <a:pt x="7302" y="90783"/>
                  </a:lnTo>
                  <a:lnTo>
                    <a:pt x="5944" y="90783"/>
                  </a:lnTo>
                  <a:lnTo>
                    <a:pt x="8344" y="58147"/>
                  </a:lnTo>
                  <a:lnTo>
                    <a:pt x="6050" y="26793"/>
                  </a:lnTo>
                  <a:close/>
                  <a:moveTo>
                    <a:pt x="13323" y="116864"/>
                  </a:moveTo>
                  <a:lnTo>
                    <a:pt x="13323" y="47600"/>
                  </a:lnTo>
                  <a:lnTo>
                    <a:pt x="13323" y="42470"/>
                  </a:lnTo>
                  <a:lnTo>
                    <a:pt x="13308" y="37197"/>
                  </a:lnTo>
                  <a:lnTo>
                    <a:pt x="13293" y="31923"/>
                  </a:lnTo>
                  <a:lnTo>
                    <a:pt x="13278" y="26793"/>
                  </a:lnTo>
                  <a:lnTo>
                    <a:pt x="14379" y="26793"/>
                  </a:lnTo>
                  <a:lnTo>
                    <a:pt x="14439" y="37767"/>
                  </a:lnTo>
                  <a:lnTo>
                    <a:pt x="14454" y="37767"/>
                  </a:lnTo>
                  <a:lnTo>
                    <a:pt x="14560" y="36342"/>
                  </a:lnTo>
                  <a:lnTo>
                    <a:pt x="14666" y="34774"/>
                  </a:lnTo>
                  <a:lnTo>
                    <a:pt x="14771" y="33491"/>
                  </a:lnTo>
                  <a:lnTo>
                    <a:pt x="14907" y="32351"/>
                  </a:lnTo>
                  <a:lnTo>
                    <a:pt x="15028" y="31211"/>
                  </a:lnTo>
                  <a:lnTo>
                    <a:pt x="15164" y="30071"/>
                  </a:lnTo>
                  <a:lnTo>
                    <a:pt x="15299" y="29216"/>
                  </a:lnTo>
                  <a:lnTo>
                    <a:pt x="15450" y="28361"/>
                  </a:lnTo>
                  <a:lnTo>
                    <a:pt x="15601" y="27648"/>
                  </a:lnTo>
                  <a:lnTo>
                    <a:pt x="15767" y="27078"/>
                  </a:lnTo>
                  <a:lnTo>
                    <a:pt x="15918" y="26508"/>
                  </a:lnTo>
                  <a:lnTo>
                    <a:pt x="16114" y="26080"/>
                  </a:lnTo>
                  <a:lnTo>
                    <a:pt x="16280" y="25795"/>
                  </a:lnTo>
                  <a:lnTo>
                    <a:pt x="16461" y="25368"/>
                  </a:lnTo>
                  <a:lnTo>
                    <a:pt x="16672" y="25225"/>
                  </a:lnTo>
                  <a:lnTo>
                    <a:pt x="16869" y="25225"/>
                  </a:lnTo>
                  <a:lnTo>
                    <a:pt x="17170" y="25368"/>
                  </a:lnTo>
                  <a:lnTo>
                    <a:pt x="17457" y="25938"/>
                  </a:lnTo>
                  <a:lnTo>
                    <a:pt x="17593" y="26223"/>
                  </a:lnTo>
                  <a:lnTo>
                    <a:pt x="17744" y="26650"/>
                  </a:lnTo>
                  <a:lnTo>
                    <a:pt x="17880" y="27078"/>
                  </a:lnTo>
                  <a:lnTo>
                    <a:pt x="18000" y="27505"/>
                  </a:lnTo>
                  <a:lnTo>
                    <a:pt x="18121" y="28218"/>
                  </a:lnTo>
                  <a:lnTo>
                    <a:pt x="18257" y="28788"/>
                  </a:lnTo>
                  <a:lnTo>
                    <a:pt x="18377" y="29501"/>
                  </a:lnTo>
                  <a:lnTo>
                    <a:pt x="18483" y="30356"/>
                  </a:lnTo>
                  <a:lnTo>
                    <a:pt x="18709" y="32209"/>
                  </a:lnTo>
                  <a:lnTo>
                    <a:pt x="18921" y="34346"/>
                  </a:lnTo>
                  <a:lnTo>
                    <a:pt x="19102" y="36769"/>
                  </a:lnTo>
                  <a:lnTo>
                    <a:pt x="19268" y="39192"/>
                  </a:lnTo>
                  <a:lnTo>
                    <a:pt x="19419" y="41900"/>
                  </a:lnTo>
                  <a:lnTo>
                    <a:pt x="19524" y="44750"/>
                  </a:lnTo>
                  <a:lnTo>
                    <a:pt x="19615" y="47743"/>
                  </a:lnTo>
                  <a:lnTo>
                    <a:pt x="19675" y="50878"/>
                  </a:lnTo>
                  <a:lnTo>
                    <a:pt x="19720" y="54299"/>
                  </a:lnTo>
                  <a:lnTo>
                    <a:pt x="19735" y="57862"/>
                  </a:lnTo>
                  <a:lnTo>
                    <a:pt x="19720" y="61852"/>
                  </a:lnTo>
                  <a:lnTo>
                    <a:pt x="19675" y="65558"/>
                  </a:lnTo>
                  <a:lnTo>
                    <a:pt x="19645" y="67410"/>
                  </a:lnTo>
                  <a:lnTo>
                    <a:pt x="19600" y="69121"/>
                  </a:lnTo>
                  <a:lnTo>
                    <a:pt x="19554" y="70831"/>
                  </a:lnTo>
                  <a:lnTo>
                    <a:pt x="19494" y="72541"/>
                  </a:lnTo>
                  <a:lnTo>
                    <a:pt x="19434" y="74109"/>
                  </a:lnTo>
                  <a:lnTo>
                    <a:pt x="19358" y="75534"/>
                  </a:lnTo>
                  <a:lnTo>
                    <a:pt x="19283" y="77102"/>
                  </a:lnTo>
                  <a:lnTo>
                    <a:pt x="19192" y="78527"/>
                  </a:lnTo>
                  <a:lnTo>
                    <a:pt x="19102" y="79809"/>
                  </a:lnTo>
                  <a:lnTo>
                    <a:pt x="19011" y="81092"/>
                  </a:lnTo>
                  <a:lnTo>
                    <a:pt x="18906" y="82517"/>
                  </a:lnTo>
                  <a:lnTo>
                    <a:pt x="18785" y="83657"/>
                  </a:lnTo>
                  <a:lnTo>
                    <a:pt x="18574" y="85653"/>
                  </a:lnTo>
                  <a:lnTo>
                    <a:pt x="18332" y="87505"/>
                  </a:lnTo>
                  <a:lnTo>
                    <a:pt x="18211" y="88218"/>
                  </a:lnTo>
                  <a:lnTo>
                    <a:pt x="18076" y="88931"/>
                  </a:lnTo>
                  <a:lnTo>
                    <a:pt x="17955" y="89501"/>
                  </a:lnTo>
                  <a:lnTo>
                    <a:pt x="17819" y="90071"/>
                  </a:lnTo>
                  <a:lnTo>
                    <a:pt x="17548" y="90926"/>
                  </a:lnTo>
                  <a:lnTo>
                    <a:pt x="17261" y="91638"/>
                  </a:lnTo>
                  <a:lnTo>
                    <a:pt x="16944" y="92209"/>
                  </a:lnTo>
                  <a:lnTo>
                    <a:pt x="16642" y="92351"/>
                  </a:lnTo>
                  <a:lnTo>
                    <a:pt x="16461" y="92209"/>
                  </a:lnTo>
                  <a:lnTo>
                    <a:pt x="16280" y="92066"/>
                  </a:lnTo>
                  <a:lnTo>
                    <a:pt x="16129" y="91781"/>
                  </a:lnTo>
                  <a:lnTo>
                    <a:pt x="15963" y="91496"/>
                  </a:lnTo>
                  <a:lnTo>
                    <a:pt x="15812" y="91211"/>
                  </a:lnTo>
                  <a:lnTo>
                    <a:pt x="15662" y="90783"/>
                  </a:lnTo>
                  <a:lnTo>
                    <a:pt x="15526" y="90213"/>
                  </a:lnTo>
                  <a:lnTo>
                    <a:pt x="15375" y="89643"/>
                  </a:lnTo>
                  <a:lnTo>
                    <a:pt x="15254" y="89073"/>
                  </a:lnTo>
                  <a:lnTo>
                    <a:pt x="15133" y="88361"/>
                  </a:lnTo>
                  <a:lnTo>
                    <a:pt x="15028" y="87505"/>
                  </a:lnTo>
                  <a:lnTo>
                    <a:pt x="14922" y="86508"/>
                  </a:lnTo>
                  <a:lnTo>
                    <a:pt x="14801" y="85510"/>
                  </a:lnTo>
                  <a:lnTo>
                    <a:pt x="14711" y="84513"/>
                  </a:lnTo>
                  <a:lnTo>
                    <a:pt x="14620" y="83372"/>
                  </a:lnTo>
                  <a:lnTo>
                    <a:pt x="14545" y="82232"/>
                  </a:lnTo>
                  <a:lnTo>
                    <a:pt x="14545" y="116864"/>
                  </a:lnTo>
                  <a:lnTo>
                    <a:pt x="13323" y="116864"/>
                  </a:lnTo>
                  <a:close/>
                  <a:moveTo>
                    <a:pt x="14545" y="53729"/>
                  </a:moveTo>
                  <a:lnTo>
                    <a:pt x="14545" y="64703"/>
                  </a:lnTo>
                  <a:lnTo>
                    <a:pt x="14545" y="66698"/>
                  </a:lnTo>
                  <a:lnTo>
                    <a:pt x="14575" y="68408"/>
                  </a:lnTo>
                  <a:lnTo>
                    <a:pt x="14620" y="70118"/>
                  </a:lnTo>
                  <a:lnTo>
                    <a:pt x="14666" y="71828"/>
                  </a:lnTo>
                  <a:lnTo>
                    <a:pt x="14741" y="73396"/>
                  </a:lnTo>
                  <a:lnTo>
                    <a:pt x="14832" y="74821"/>
                  </a:lnTo>
                  <a:lnTo>
                    <a:pt x="14952" y="76247"/>
                  </a:lnTo>
                  <a:lnTo>
                    <a:pt x="15088" y="77814"/>
                  </a:lnTo>
                  <a:lnTo>
                    <a:pt x="15224" y="78954"/>
                  </a:lnTo>
                  <a:lnTo>
                    <a:pt x="15360" y="80095"/>
                  </a:lnTo>
                  <a:lnTo>
                    <a:pt x="15526" y="80950"/>
                  </a:lnTo>
                  <a:lnTo>
                    <a:pt x="15692" y="81662"/>
                  </a:lnTo>
                  <a:lnTo>
                    <a:pt x="15858" y="82375"/>
                  </a:lnTo>
                  <a:lnTo>
                    <a:pt x="16054" y="82802"/>
                  </a:lnTo>
                  <a:lnTo>
                    <a:pt x="16250" y="83087"/>
                  </a:lnTo>
                  <a:lnTo>
                    <a:pt x="16446" y="83087"/>
                  </a:lnTo>
                  <a:lnTo>
                    <a:pt x="16688" y="83087"/>
                  </a:lnTo>
                  <a:lnTo>
                    <a:pt x="16899" y="82660"/>
                  </a:lnTo>
                  <a:lnTo>
                    <a:pt x="17095" y="82232"/>
                  </a:lnTo>
                  <a:lnTo>
                    <a:pt x="17306" y="81377"/>
                  </a:lnTo>
                  <a:lnTo>
                    <a:pt x="17487" y="80380"/>
                  </a:lnTo>
                  <a:lnTo>
                    <a:pt x="17653" y="79239"/>
                  </a:lnTo>
                  <a:lnTo>
                    <a:pt x="17819" y="77957"/>
                  </a:lnTo>
                  <a:lnTo>
                    <a:pt x="17955" y="76247"/>
                  </a:lnTo>
                  <a:lnTo>
                    <a:pt x="18076" y="74536"/>
                  </a:lnTo>
                  <a:lnTo>
                    <a:pt x="18181" y="72684"/>
                  </a:lnTo>
                  <a:lnTo>
                    <a:pt x="18287" y="70546"/>
                  </a:lnTo>
                  <a:lnTo>
                    <a:pt x="18362" y="68408"/>
                  </a:lnTo>
                  <a:lnTo>
                    <a:pt x="18423" y="65985"/>
                  </a:lnTo>
                  <a:lnTo>
                    <a:pt x="18468" y="63705"/>
                  </a:lnTo>
                  <a:lnTo>
                    <a:pt x="18498" y="60997"/>
                  </a:lnTo>
                  <a:lnTo>
                    <a:pt x="18498" y="58432"/>
                  </a:lnTo>
                  <a:lnTo>
                    <a:pt x="18498" y="55866"/>
                  </a:lnTo>
                  <a:lnTo>
                    <a:pt x="18468" y="53586"/>
                  </a:lnTo>
                  <a:lnTo>
                    <a:pt x="18423" y="51306"/>
                  </a:lnTo>
                  <a:lnTo>
                    <a:pt x="18377" y="49168"/>
                  </a:lnTo>
                  <a:lnTo>
                    <a:pt x="18302" y="47173"/>
                  </a:lnTo>
                  <a:lnTo>
                    <a:pt x="18196" y="45178"/>
                  </a:lnTo>
                  <a:lnTo>
                    <a:pt x="18106" y="43467"/>
                  </a:lnTo>
                  <a:lnTo>
                    <a:pt x="17985" y="41757"/>
                  </a:lnTo>
                  <a:lnTo>
                    <a:pt x="17834" y="39904"/>
                  </a:lnTo>
                  <a:lnTo>
                    <a:pt x="17683" y="38622"/>
                  </a:lnTo>
                  <a:lnTo>
                    <a:pt x="17502" y="37339"/>
                  </a:lnTo>
                  <a:lnTo>
                    <a:pt x="17336" y="36342"/>
                  </a:lnTo>
                  <a:lnTo>
                    <a:pt x="17140" y="35486"/>
                  </a:lnTo>
                  <a:lnTo>
                    <a:pt x="16929" y="34916"/>
                  </a:lnTo>
                  <a:lnTo>
                    <a:pt x="16718" y="34631"/>
                  </a:lnTo>
                  <a:lnTo>
                    <a:pt x="16476" y="34489"/>
                  </a:lnTo>
                  <a:lnTo>
                    <a:pt x="16325" y="34631"/>
                  </a:lnTo>
                  <a:lnTo>
                    <a:pt x="16175" y="34774"/>
                  </a:lnTo>
                  <a:lnTo>
                    <a:pt x="16024" y="35059"/>
                  </a:lnTo>
                  <a:lnTo>
                    <a:pt x="15873" y="35486"/>
                  </a:lnTo>
                  <a:lnTo>
                    <a:pt x="15722" y="36199"/>
                  </a:lnTo>
                  <a:lnTo>
                    <a:pt x="15586" y="36769"/>
                  </a:lnTo>
                  <a:lnTo>
                    <a:pt x="15450" y="37624"/>
                  </a:lnTo>
                  <a:lnTo>
                    <a:pt x="15314" y="38479"/>
                  </a:lnTo>
                  <a:lnTo>
                    <a:pt x="15194" y="39477"/>
                  </a:lnTo>
                  <a:lnTo>
                    <a:pt x="15073" y="40617"/>
                  </a:lnTo>
                  <a:lnTo>
                    <a:pt x="14983" y="41900"/>
                  </a:lnTo>
                  <a:lnTo>
                    <a:pt x="14892" y="43182"/>
                  </a:lnTo>
                  <a:lnTo>
                    <a:pt x="14801" y="44465"/>
                  </a:lnTo>
                  <a:lnTo>
                    <a:pt x="14726" y="45748"/>
                  </a:lnTo>
                  <a:lnTo>
                    <a:pt x="14666" y="47458"/>
                  </a:lnTo>
                  <a:lnTo>
                    <a:pt x="14620" y="49026"/>
                  </a:lnTo>
                  <a:lnTo>
                    <a:pt x="14590" y="50308"/>
                  </a:lnTo>
                  <a:lnTo>
                    <a:pt x="14560" y="51733"/>
                  </a:lnTo>
                  <a:lnTo>
                    <a:pt x="14545" y="52731"/>
                  </a:lnTo>
                  <a:lnTo>
                    <a:pt x="14545" y="53729"/>
                  </a:lnTo>
                  <a:close/>
                  <a:moveTo>
                    <a:pt x="26721" y="60855"/>
                  </a:moveTo>
                  <a:lnTo>
                    <a:pt x="21984" y="60712"/>
                  </a:lnTo>
                  <a:lnTo>
                    <a:pt x="21999" y="63420"/>
                  </a:lnTo>
                  <a:lnTo>
                    <a:pt x="22029" y="65985"/>
                  </a:lnTo>
                  <a:lnTo>
                    <a:pt x="22089" y="68408"/>
                  </a:lnTo>
                  <a:lnTo>
                    <a:pt x="22165" y="70546"/>
                  </a:lnTo>
                  <a:lnTo>
                    <a:pt x="22285" y="72684"/>
                  </a:lnTo>
                  <a:lnTo>
                    <a:pt x="22391" y="74536"/>
                  </a:lnTo>
                  <a:lnTo>
                    <a:pt x="22527" y="76247"/>
                  </a:lnTo>
                  <a:lnTo>
                    <a:pt x="22693" y="77814"/>
                  </a:lnTo>
                  <a:lnTo>
                    <a:pt x="22859" y="78954"/>
                  </a:lnTo>
                  <a:lnTo>
                    <a:pt x="23025" y="80095"/>
                  </a:lnTo>
                  <a:lnTo>
                    <a:pt x="23191" y="80950"/>
                  </a:lnTo>
                  <a:lnTo>
                    <a:pt x="23402" y="81662"/>
                  </a:lnTo>
                  <a:lnTo>
                    <a:pt x="23598" y="82232"/>
                  </a:lnTo>
                  <a:lnTo>
                    <a:pt x="23809" y="82660"/>
                  </a:lnTo>
                  <a:lnTo>
                    <a:pt x="24051" y="82945"/>
                  </a:lnTo>
                  <a:lnTo>
                    <a:pt x="24292" y="82945"/>
                  </a:lnTo>
                  <a:lnTo>
                    <a:pt x="24564" y="82945"/>
                  </a:lnTo>
                  <a:lnTo>
                    <a:pt x="24805" y="82802"/>
                  </a:lnTo>
                  <a:lnTo>
                    <a:pt x="25047" y="82517"/>
                  </a:lnTo>
                  <a:lnTo>
                    <a:pt x="25288" y="82232"/>
                  </a:lnTo>
                  <a:lnTo>
                    <a:pt x="25499" y="81662"/>
                  </a:lnTo>
                  <a:lnTo>
                    <a:pt x="25741" y="81092"/>
                  </a:lnTo>
                  <a:lnTo>
                    <a:pt x="25952" y="80380"/>
                  </a:lnTo>
                  <a:lnTo>
                    <a:pt x="26178" y="79667"/>
                  </a:lnTo>
                  <a:lnTo>
                    <a:pt x="26374" y="88076"/>
                  </a:lnTo>
                  <a:lnTo>
                    <a:pt x="26148" y="88931"/>
                  </a:lnTo>
                  <a:lnTo>
                    <a:pt x="25877" y="89786"/>
                  </a:lnTo>
                  <a:lnTo>
                    <a:pt x="25620" y="90498"/>
                  </a:lnTo>
                  <a:lnTo>
                    <a:pt x="25348" y="91068"/>
                  </a:lnTo>
                  <a:lnTo>
                    <a:pt x="25062" y="91496"/>
                  </a:lnTo>
                  <a:lnTo>
                    <a:pt x="24760" y="91781"/>
                  </a:lnTo>
                  <a:lnTo>
                    <a:pt x="24458" y="92066"/>
                  </a:lnTo>
                  <a:lnTo>
                    <a:pt x="24126" y="92209"/>
                  </a:lnTo>
                  <a:lnTo>
                    <a:pt x="23749" y="92066"/>
                  </a:lnTo>
                  <a:lnTo>
                    <a:pt x="23402" y="91496"/>
                  </a:lnTo>
                  <a:lnTo>
                    <a:pt x="23221" y="91211"/>
                  </a:lnTo>
                  <a:lnTo>
                    <a:pt x="23055" y="90783"/>
                  </a:lnTo>
                  <a:lnTo>
                    <a:pt x="22904" y="90356"/>
                  </a:lnTo>
                  <a:lnTo>
                    <a:pt x="22738" y="89928"/>
                  </a:lnTo>
                  <a:lnTo>
                    <a:pt x="22587" y="89358"/>
                  </a:lnTo>
                  <a:lnTo>
                    <a:pt x="22451" y="88646"/>
                  </a:lnTo>
                  <a:lnTo>
                    <a:pt x="22316" y="87933"/>
                  </a:lnTo>
                  <a:lnTo>
                    <a:pt x="22165" y="87220"/>
                  </a:lnTo>
                  <a:lnTo>
                    <a:pt x="22044" y="86223"/>
                  </a:lnTo>
                  <a:lnTo>
                    <a:pt x="21923" y="85225"/>
                  </a:lnTo>
                  <a:lnTo>
                    <a:pt x="21803" y="84370"/>
                  </a:lnTo>
                  <a:lnTo>
                    <a:pt x="21697" y="83230"/>
                  </a:lnTo>
                  <a:lnTo>
                    <a:pt x="21576" y="82090"/>
                  </a:lnTo>
                  <a:lnTo>
                    <a:pt x="21471" y="80807"/>
                  </a:lnTo>
                  <a:lnTo>
                    <a:pt x="21380" y="79667"/>
                  </a:lnTo>
                  <a:lnTo>
                    <a:pt x="21305" y="78527"/>
                  </a:lnTo>
                  <a:lnTo>
                    <a:pt x="21214" y="77244"/>
                  </a:lnTo>
                  <a:lnTo>
                    <a:pt x="21154" y="75676"/>
                  </a:lnTo>
                  <a:lnTo>
                    <a:pt x="21078" y="74394"/>
                  </a:lnTo>
                  <a:lnTo>
                    <a:pt x="21018" y="72969"/>
                  </a:lnTo>
                  <a:lnTo>
                    <a:pt x="20958" y="71401"/>
                  </a:lnTo>
                  <a:lnTo>
                    <a:pt x="20912" y="69833"/>
                  </a:lnTo>
                  <a:lnTo>
                    <a:pt x="20882" y="68408"/>
                  </a:lnTo>
                  <a:lnTo>
                    <a:pt x="20852" y="66840"/>
                  </a:lnTo>
                  <a:lnTo>
                    <a:pt x="20807" y="63420"/>
                  </a:lnTo>
                  <a:lnTo>
                    <a:pt x="20792" y="59714"/>
                  </a:lnTo>
                  <a:lnTo>
                    <a:pt x="20807" y="56152"/>
                  </a:lnTo>
                  <a:lnTo>
                    <a:pt x="20852" y="52731"/>
                  </a:lnTo>
                  <a:lnTo>
                    <a:pt x="20912" y="49311"/>
                  </a:lnTo>
                  <a:lnTo>
                    <a:pt x="21003" y="46175"/>
                  </a:lnTo>
                  <a:lnTo>
                    <a:pt x="21078" y="44608"/>
                  </a:lnTo>
                  <a:lnTo>
                    <a:pt x="21139" y="43182"/>
                  </a:lnTo>
                  <a:lnTo>
                    <a:pt x="21214" y="41757"/>
                  </a:lnTo>
                  <a:lnTo>
                    <a:pt x="21290" y="40190"/>
                  </a:lnTo>
                  <a:lnTo>
                    <a:pt x="21365" y="38907"/>
                  </a:lnTo>
                  <a:lnTo>
                    <a:pt x="21456" y="37624"/>
                  </a:lnTo>
                  <a:lnTo>
                    <a:pt x="21546" y="36342"/>
                  </a:lnTo>
                  <a:lnTo>
                    <a:pt x="21667" y="35059"/>
                  </a:lnTo>
                  <a:lnTo>
                    <a:pt x="21772" y="33919"/>
                  </a:lnTo>
                  <a:lnTo>
                    <a:pt x="21893" y="32779"/>
                  </a:lnTo>
                  <a:lnTo>
                    <a:pt x="21999" y="31781"/>
                  </a:lnTo>
                  <a:lnTo>
                    <a:pt x="22119" y="30926"/>
                  </a:lnTo>
                  <a:lnTo>
                    <a:pt x="22270" y="29928"/>
                  </a:lnTo>
                  <a:lnTo>
                    <a:pt x="22391" y="29073"/>
                  </a:lnTo>
                  <a:lnTo>
                    <a:pt x="22527" y="28361"/>
                  </a:lnTo>
                  <a:lnTo>
                    <a:pt x="22663" y="27790"/>
                  </a:lnTo>
                  <a:lnTo>
                    <a:pt x="22829" y="27220"/>
                  </a:lnTo>
                  <a:lnTo>
                    <a:pt x="22964" y="26650"/>
                  </a:lnTo>
                  <a:lnTo>
                    <a:pt x="23115" y="26365"/>
                  </a:lnTo>
                  <a:lnTo>
                    <a:pt x="23281" y="25938"/>
                  </a:lnTo>
                  <a:lnTo>
                    <a:pt x="23447" y="25510"/>
                  </a:lnTo>
                  <a:lnTo>
                    <a:pt x="23613" y="25368"/>
                  </a:lnTo>
                  <a:lnTo>
                    <a:pt x="23779" y="25225"/>
                  </a:lnTo>
                  <a:lnTo>
                    <a:pt x="23975" y="25225"/>
                  </a:lnTo>
                  <a:lnTo>
                    <a:pt x="24156" y="25225"/>
                  </a:lnTo>
                  <a:lnTo>
                    <a:pt x="24322" y="25368"/>
                  </a:lnTo>
                  <a:lnTo>
                    <a:pt x="24503" y="25795"/>
                  </a:lnTo>
                  <a:lnTo>
                    <a:pt x="24669" y="26080"/>
                  </a:lnTo>
                  <a:lnTo>
                    <a:pt x="24820" y="26365"/>
                  </a:lnTo>
                  <a:lnTo>
                    <a:pt x="24971" y="26793"/>
                  </a:lnTo>
                  <a:lnTo>
                    <a:pt x="25122" y="27363"/>
                  </a:lnTo>
                  <a:lnTo>
                    <a:pt x="25273" y="27933"/>
                  </a:lnTo>
                  <a:lnTo>
                    <a:pt x="25394" y="28646"/>
                  </a:lnTo>
                  <a:lnTo>
                    <a:pt x="25529" y="29358"/>
                  </a:lnTo>
                  <a:lnTo>
                    <a:pt x="25665" y="30213"/>
                  </a:lnTo>
                  <a:lnTo>
                    <a:pt x="25771" y="31353"/>
                  </a:lnTo>
                  <a:lnTo>
                    <a:pt x="25892" y="32351"/>
                  </a:lnTo>
                  <a:lnTo>
                    <a:pt x="25997" y="33349"/>
                  </a:lnTo>
                  <a:lnTo>
                    <a:pt x="26088" y="34489"/>
                  </a:lnTo>
                  <a:lnTo>
                    <a:pt x="26193" y="35771"/>
                  </a:lnTo>
                  <a:lnTo>
                    <a:pt x="26329" y="37909"/>
                  </a:lnTo>
                  <a:lnTo>
                    <a:pt x="26450" y="40047"/>
                  </a:lnTo>
                  <a:lnTo>
                    <a:pt x="26540" y="42470"/>
                  </a:lnTo>
                  <a:lnTo>
                    <a:pt x="26616" y="44750"/>
                  </a:lnTo>
                  <a:lnTo>
                    <a:pt x="26676" y="47315"/>
                  </a:lnTo>
                  <a:lnTo>
                    <a:pt x="26737" y="49738"/>
                  </a:lnTo>
                  <a:lnTo>
                    <a:pt x="26767" y="52589"/>
                  </a:lnTo>
                  <a:lnTo>
                    <a:pt x="26767" y="55296"/>
                  </a:lnTo>
                  <a:lnTo>
                    <a:pt x="26767" y="57007"/>
                  </a:lnTo>
                  <a:lnTo>
                    <a:pt x="26752" y="58432"/>
                  </a:lnTo>
                  <a:lnTo>
                    <a:pt x="26737" y="59714"/>
                  </a:lnTo>
                  <a:lnTo>
                    <a:pt x="26721" y="60855"/>
                  </a:lnTo>
                  <a:close/>
                  <a:moveTo>
                    <a:pt x="21984" y="52446"/>
                  </a:moveTo>
                  <a:lnTo>
                    <a:pt x="25590" y="52446"/>
                  </a:lnTo>
                  <a:lnTo>
                    <a:pt x="25590" y="50593"/>
                  </a:lnTo>
                  <a:lnTo>
                    <a:pt x="25560" y="49026"/>
                  </a:lnTo>
                  <a:lnTo>
                    <a:pt x="25529" y="47315"/>
                  </a:lnTo>
                  <a:lnTo>
                    <a:pt x="25499" y="45748"/>
                  </a:lnTo>
                  <a:lnTo>
                    <a:pt x="25454" y="44323"/>
                  </a:lnTo>
                  <a:lnTo>
                    <a:pt x="25394" y="42897"/>
                  </a:lnTo>
                  <a:lnTo>
                    <a:pt x="25318" y="41615"/>
                  </a:lnTo>
                  <a:lnTo>
                    <a:pt x="25243" y="40190"/>
                  </a:lnTo>
                  <a:lnTo>
                    <a:pt x="25137" y="38622"/>
                  </a:lnTo>
                  <a:lnTo>
                    <a:pt x="24986" y="37339"/>
                  </a:lnTo>
                  <a:lnTo>
                    <a:pt x="24835" y="36199"/>
                  </a:lnTo>
                  <a:lnTo>
                    <a:pt x="24685" y="35201"/>
                  </a:lnTo>
                  <a:lnTo>
                    <a:pt x="24503" y="34489"/>
                  </a:lnTo>
                  <a:lnTo>
                    <a:pt x="24307" y="34061"/>
                  </a:lnTo>
                  <a:lnTo>
                    <a:pt x="24096" y="33776"/>
                  </a:lnTo>
                  <a:lnTo>
                    <a:pt x="23885" y="33634"/>
                  </a:lnTo>
                  <a:lnTo>
                    <a:pt x="23658" y="33776"/>
                  </a:lnTo>
                  <a:lnTo>
                    <a:pt x="23462" y="34061"/>
                  </a:lnTo>
                  <a:lnTo>
                    <a:pt x="23266" y="34489"/>
                  </a:lnTo>
                  <a:lnTo>
                    <a:pt x="23100" y="35201"/>
                  </a:lnTo>
                  <a:lnTo>
                    <a:pt x="22934" y="36199"/>
                  </a:lnTo>
                  <a:lnTo>
                    <a:pt x="22783" y="37197"/>
                  </a:lnTo>
                  <a:lnTo>
                    <a:pt x="22632" y="38479"/>
                  </a:lnTo>
                  <a:lnTo>
                    <a:pt x="22497" y="39904"/>
                  </a:lnTo>
                  <a:lnTo>
                    <a:pt x="22406" y="41330"/>
                  </a:lnTo>
                  <a:lnTo>
                    <a:pt x="22316" y="42755"/>
                  </a:lnTo>
                  <a:lnTo>
                    <a:pt x="22240" y="44180"/>
                  </a:lnTo>
                  <a:lnTo>
                    <a:pt x="22150" y="45605"/>
                  </a:lnTo>
                  <a:lnTo>
                    <a:pt x="22089" y="47315"/>
                  </a:lnTo>
                  <a:lnTo>
                    <a:pt x="22044" y="48883"/>
                  </a:lnTo>
                  <a:lnTo>
                    <a:pt x="22014" y="50593"/>
                  </a:lnTo>
                  <a:lnTo>
                    <a:pt x="21984" y="52446"/>
                  </a:lnTo>
                  <a:close/>
                  <a:moveTo>
                    <a:pt x="28291" y="90783"/>
                  </a:moveTo>
                  <a:lnTo>
                    <a:pt x="28291" y="46745"/>
                  </a:lnTo>
                  <a:lnTo>
                    <a:pt x="28291" y="41472"/>
                  </a:lnTo>
                  <a:lnTo>
                    <a:pt x="28276" y="36484"/>
                  </a:lnTo>
                  <a:lnTo>
                    <a:pt x="28261" y="31496"/>
                  </a:lnTo>
                  <a:lnTo>
                    <a:pt x="28245" y="26793"/>
                  </a:lnTo>
                  <a:lnTo>
                    <a:pt x="29332" y="26793"/>
                  </a:lnTo>
                  <a:lnTo>
                    <a:pt x="29362" y="39334"/>
                  </a:lnTo>
                  <a:lnTo>
                    <a:pt x="29422" y="39334"/>
                  </a:lnTo>
                  <a:lnTo>
                    <a:pt x="29483" y="37767"/>
                  </a:lnTo>
                  <a:lnTo>
                    <a:pt x="29558" y="36342"/>
                  </a:lnTo>
                  <a:lnTo>
                    <a:pt x="29634" y="34916"/>
                  </a:lnTo>
                  <a:lnTo>
                    <a:pt x="29724" y="33634"/>
                  </a:lnTo>
                  <a:lnTo>
                    <a:pt x="29815" y="32351"/>
                  </a:lnTo>
                  <a:lnTo>
                    <a:pt x="29920" y="31211"/>
                  </a:lnTo>
                  <a:lnTo>
                    <a:pt x="30041" y="30071"/>
                  </a:lnTo>
                  <a:lnTo>
                    <a:pt x="30177" y="29073"/>
                  </a:lnTo>
                  <a:lnTo>
                    <a:pt x="30298" y="28218"/>
                  </a:lnTo>
                  <a:lnTo>
                    <a:pt x="30433" y="27505"/>
                  </a:lnTo>
                  <a:lnTo>
                    <a:pt x="30569" y="26793"/>
                  </a:lnTo>
                  <a:lnTo>
                    <a:pt x="30720" y="26365"/>
                  </a:lnTo>
                  <a:lnTo>
                    <a:pt x="30856" y="25938"/>
                  </a:lnTo>
                  <a:lnTo>
                    <a:pt x="30992" y="25510"/>
                  </a:lnTo>
                  <a:lnTo>
                    <a:pt x="31142" y="25225"/>
                  </a:lnTo>
                  <a:lnTo>
                    <a:pt x="31308" y="25225"/>
                  </a:lnTo>
                  <a:lnTo>
                    <a:pt x="31490" y="25368"/>
                  </a:lnTo>
                  <a:lnTo>
                    <a:pt x="31640" y="25795"/>
                  </a:lnTo>
                  <a:lnTo>
                    <a:pt x="31640" y="36769"/>
                  </a:lnTo>
                  <a:lnTo>
                    <a:pt x="31444" y="36484"/>
                  </a:lnTo>
                  <a:lnTo>
                    <a:pt x="31218" y="36342"/>
                  </a:lnTo>
                  <a:lnTo>
                    <a:pt x="31007" y="36484"/>
                  </a:lnTo>
                  <a:lnTo>
                    <a:pt x="30826" y="36769"/>
                  </a:lnTo>
                  <a:lnTo>
                    <a:pt x="30660" y="37197"/>
                  </a:lnTo>
                  <a:lnTo>
                    <a:pt x="30479" y="37909"/>
                  </a:lnTo>
                  <a:lnTo>
                    <a:pt x="30328" y="38764"/>
                  </a:lnTo>
                  <a:lnTo>
                    <a:pt x="30177" y="39904"/>
                  </a:lnTo>
                  <a:lnTo>
                    <a:pt x="30026" y="41330"/>
                  </a:lnTo>
                  <a:lnTo>
                    <a:pt x="29905" y="42755"/>
                  </a:lnTo>
                  <a:lnTo>
                    <a:pt x="29815" y="44180"/>
                  </a:lnTo>
                  <a:lnTo>
                    <a:pt x="29739" y="45748"/>
                  </a:lnTo>
                  <a:lnTo>
                    <a:pt x="29664" y="47458"/>
                  </a:lnTo>
                  <a:lnTo>
                    <a:pt x="29619" y="49026"/>
                  </a:lnTo>
                  <a:lnTo>
                    <a:pt x="29573" y="50736"/>
                  </a:lnTo>
                  <a:lnTo>
                    <a:pt x="29543" y="52731"/>
                  </a:lnTo>
                  <a:lnTo>
                    <a:pt x="29528" y="54584"/>
                  </a:lnTo>
                  <a:lnTo>
                    <a:pt x="29498" y="56722"/>
                  </a:lnTo>
                  <a:lnTo>
                    <a:pt x="29498" y="90783"/>
                  </a:lnTo>
                  <a:lnTo>
                    <a:pt x="28291" y="90783"/>
                  </a:lnTo>
                  <a:close/>
                  <a:moveTo>
                    <a:pt x="34100" y="90783"/>
                  </a:moveTo>
                  <a:lnTo>
                    <a:pt x="32863" y="90783"/>
                  </a:lnTo>
                  <a:lnTo>
                    <a:pt x="32863" y="26793"/>
                  </a:lnTo>
                  <a:lnTo>
                    <a:pt x="34100" y="26793"/>
                  </a:lnTo>
                  <a:lnTo>
                    <a:pt x="34100" y="90783"/>
                  </a:lnTo>
                  <a:close/>
                  <a:moveTo>
                    <a:pt x="33481" y="14964"/>
                  </a:moveTo>
                  <a:lnTo>
                    <a:pt x="33451" y="14964"/>
                  </a:lnTo>
                  <a:lnTo>
                    <a:pt x="33285" y="14821"/>
                  </a:lnTo>
                  <a:lnTo>
                    <a:pt x="33149" y="14394"/>
                  </a:lnTo>
                  <a:lnTo>
                    <a:pt x="33089" y="14109"/>
                  </a:lnTo>
                  <a:lnTo>
                    <a:pt x="33029" y="13681"/>
                  </a:lnTo>
                  <a:lnTo>
                    <a:pt x="32968" y="13254"/>
                  </a:lnTo>
                  <a:lnTo>
                    <a:pt x="32908" y="12826"/>
                  </a:lnTo>
                  <a:lnTo>
                    <a:pt x="32802" y="11686"/>
                  </a:lnTo>
                  <a:lnTo>
                    <a:pt x="32742" y="10261"/>
                  </a:lnTo>
                  <a:lnTo>
                    <a:pt x="32697" y="8978"/>
                  </a:lnTo>
                  <a:lnTo>
                    <a:pt x="32682" y="7410"/>
                  </a:lnTo>
                  <a:lnTo>
                    <a:pt x="32697" y="5985"/>
                  </a:lnTo>
                  <a:lnTo>
                    <a:pt x="32742" y="4560"/>
                  </a:lnTo>
                  <a:lnTo>
                    <a:pt x="32802" y="3277"/>
                  </a:lnTo>
                  <a:lnTo>
                    <a:pt x="32923" y="2280"/>
                  </a:lnTo>
                  <a:lnTo>
                    <a:pt x="32968" y="1710"/>
                  </a:lnTo>
                  <a:lnTo>
                    <a:pt x="33029" y="1282"/>
                  </a:lnTo>
                  <a:lnTo>
                    <a:pt x="33104" y="855"/>
                  </a:lnTo>
                  <a:lnTo>
                    <a:pt x="33164" y="570"/>
                  </a:lnTo>
                  <a:lnTo>
                    <a:pt x="33315" y="285"/>
                  </a:lnTo>
                  <a:lnTo>
                    <a:pt x="33496" y="0"/>
                  </a:lnTo>
                  <a:lnTo>
                    <a:pt x="33647" y="285"/>
                  </a:lnTo>
                  <a:lnTo>
                    <a:pt x="33798" y="570"/>
                  </a:lnTo>
                  <a:lnTo>
                    <a:pt x="33858" y="855"/>
                  </a:lnTo>
                  <a:lnTo>
                    <a:pt x="33934" y="1282"/>
                  </a:lnTo>
                  <a:lnTo>
                    <a:pt x="33994" y="1710"/>
                  </a:lnTo>
                  <a:lnTo>
                    <a:pt x="34055" y="2137"/>
                  </a:lnTo>
                  <a:lnTo>
                    <a:pt x="34145" y="3277"/>
                  </a:lnTo>
                  <a:lnTo>
                    <a:pt x="34221" y="4418"/>
                  </a:lnTo>
                  <a:lnTo>
                    <a:pt x="34251" y="5985"/>
                  </a:lnTo>
                  <a:lnTo>
                    <a:pt x="34266" y="7410"/>
                  </a:lnTo>
                  <a:lnTo>
                    <a:pt x="34251" y="8978"/>
                  </a:lnTo>
                  <a:lnTo>
                    <a:pt x="34221" y="10261"/>
                  </a:lnTo>
                  <a:lnTo>
                    <a:pt x="34145" y="11686"/>
                  </a:lnTo>
                  <a:lnTo>
                    <a:pt x="34055" y="12826"/>
                  </a:lnTo>
                  <a:lnTo>
                    <a:pt x="33994" y="13254"/>
                  </a:lnTo>
                  <a:lnTo>
                    <a:pt x="33934" y="13681"/>
                  </a:lnTo>
                  <a:lnTo>
                    <a:pt x="33858" y="14109"/>
                  </a:lnTo>
                  <a:lnTo>
                    <a:pt x="33798" y="14394"/>
                  </a:lnTo>
                  <a:lnTo>
                    <a:pt x="33723" y="14679"/>
                  </a:lnTo>
                  <a:lnTo>
                    <a:pt x="33647" y="14821"/>
                  </a:lnTo>
                  <a:lnTo>
                    <a:pt x="33557" y="14821"/>
                  </a:lnTo>
                  <a:lnTo>
                    <a:pt x="33481" y="14964"/>
                  </a:lnTo>
                  <a:close/>
                  <a:moveTo>
                    <a:pt x="41569" y="60855"/>
                  </a:moveTo>
                  <a:lnTo>
                    <a:pt x="36831" y="60712"/>
                  </a:lnTo>
                  <a:lnTo>
                    <a:pt x="36861" y="63420"/>
                  </a:lnTo>
                  <a:lnTo>
                    <a:pt x="36906" y="65985"/>
                  </a:lnTo>
                  <a:lnTo>
                    <a:pt x="36952" y="68408"/>
                  </a:lnTo>
                  <a:lnTo>
                    <a:pt x="37027" y="70546"/>
                  </a:lnTo>
                  <a:lnTo>
                    <a:pt x="37133" y="72684"/>
                  </a:lnTo>
                  <a:lnTo>
                    <a:pt x="37253" y="74536"/>
                  </a:lnTo>
                  <a:lnTo>
                    <a:pt x="37389" y="76247"/>
                  </a:lnTo>
                  <a:lnTo>
                    <a:pt x="37555" y="77814"/>
                  </a:lnTo>
                  <a:lnTo>
                    <a:pt x="37706" y="78954"/>
                  </a:lnTo>
                  <a:lnTo>
                    <a:pt x="37872" y="80095"/>
                  </a:lnTo>
                  <a:lnTo>
                    <a:pt x="38068" y="80950"/>
                  </a:lnTo>
                  <a:lnTo>
                    <a:pt x="38249" y="81662"/>
                  </a:lnTo>
                  <a:lnTo>
                    <a:pt x="38445" y="82232"/>
                  </a:lnTo>
                  <a:lnTo>
                    <a:pt x="38687" y="82660"/>
                  </a:lnTo>
                  <a:lnTo>
                    <a:pt x="38913" y="82945"/>
                  </a:lnTo>
                  <a:lnTo>
                    <a:pt x="39155" y="82945"/>
                  </a:lnTo>
                  <a:lnTo>
                    <a:pt x="39411" y="82945"/>
                  </a:lnTo>
                  <a:lnTo>
                    <a:pt x="39652" y="82802"/>
                  </a:lnTo>
                  <a:lnTo>
                    <a:pt x="39894" y="82517"/>
                  </a:lnTo>
                  <a:lnTo>
                    <a:pt x="40135" y="82232"/>
                  </a:lnTo>
                  <a:lnTo>
                    <a:pt x="40377" y="81662"/>
                  </a:lnTo>
                  <a:lnTo>
                    <a:pt x="40588" y="81092"/>
                  </a:lnTo>
                  <a:lnTo>
                    <a:pt x="40814" y="80380"/>
                  </a:lnTo>
                  <a:lnTo>
                    <a:pt x="41026" y="79667"/>
                  </a:lnTo>
                  <a:lnTo>
                    <a:pt x="41222" y="88076"/>
                  </a:lnTo>
                  <a:lnTo>
                    <a:pt x="40995" y="88931"/>
                  </a:lnTo>
                  <a:lnTo>
                    <a:pt x="40739" y="89786"/>
                  </a:lnTo>
                  <a:lnTo>
                    <a:pt x="40482" y="90498"/>
                  </a:lnTo>
                  <a:lnTo>
                    <a:pt x="40196" y="91068"/>
                  </a:lnTo>
                  <a:lnTo>
                    <a:pt x="39909" y="91496"/>
                  </a:lnTo>
                  <a:lnTo>
                    <a:pt x="39607" y="91781"/>
                  </a:lnTo>
                  <a:lnTo>
                    <a:pt x="39305" y="92066"/>
                  </a:lnTo>
                  <a:lnTo>
                    <a:pt x="38973" y="92209"/>
                  </a:lnTo>
                  <a:lnTo>
                    <a:pt x="38611" y="92066"/>
                  </a:lnTo>
                  <a:lnTo>
                    <a:pt x="38249" y="91496"/>
                  </a:lnTo>
                  <a:lnTo>
                    <a:pt x="38083" y="91211"/>
                  </a:lnTo>
                  <a:lnTo>
                    <a:pt x="37902" y="90783"/>
                  </a:lnTo>
                  <a:lnTo>
                    <a:pt x="37751" y="90356"/>
                  </a:lnTo>
                  <a:lnTo>
                    <a:pt x="37600" y="89928"/>
                  </a:lnTo>
                  <a:lnTo>
                    <a:pt x="37465" y="89358"/>
                  </a:lnTo>
                  <a:lnTo>
                    <a:pt x="37299" y="88646"/>
                  </a:lnTo>
                  <a:lnTo>
                    <a:pt x="37163" y="87933"/>
                  </a:lnTo>
                  <a:lnTo>
                    <a:pt x="37042" y="87220"/>
                  </a:lnTo>
                  <a:lnTo>
                    <a:pt x="36906" y="86223"/>
                  </a:lnTo>
                  <a:lnTo>
                    <a:pt x="36771" y="85225"/>
                  </a:lnTo>
                  <a:lnTo>
                    <a:pt x="36650" y="84370"/>
                  </a:lnTo>
                  <a:lnTo>
                    <a:pt x="36544" y="83230"/>
                  </a:lnTo>
                  <a:lnTo>
                    <a:pt x="36439" y="82090"/>
                  </a:lnTo>
                  <a:lnTo>
                    <a:pt x="36348" y="80807"/>
                  </a:lnTo>
                  <a:lnTo>
                    <a:pt x="36227" y="79667"/>
                  </a:lnTo>
                  <a:lnTo>
                    <a:pt x="36152" y="78527"/>
                  </a:lnTo>
                  <a:lnTo>
                    <a:pt x="36076" y="77244"/>
                  </a:lnTo>
                  <a:lnTo>
                    <a:pt x="36001" y="75676"/>
                  </a:lnTo>
                  <a:lnTo>
                    <a:pt x="35941" y="74394"/>
                  </a:lnTo>
                  <a:lnTo>
                    <a:pt x="35880" y="72969"/>
                  </a:lnTo>
                  <a:lnTo>
                    <a:pt x="35820" y="71401"/>
                  </a:lnTo>
                  <a:lnTo>
                    <a:pt x="35775" y="69833"/>
                  </a:lnTo>
                  <a:lnTo>
                    <a:pt x="35745" y="68408"/>
                  </a:lnTo>
                  <a:lnTo>
                    <a:pt x="35699" y="66840"/>
                  </a:lnTo>
                  <a:lnTo>
                    <a:pt x="35654" y="63420"/>
                  </a:lnTo>
                  <a:lnTo>
                    <a:pt x="35639" y="59714"/>
                  </a:lnTo>
                  <a:lnTo>
                    <a:pt x="35654" y="56152"/>
                  </a:lnTo>
                  <a:lnTo>
                    <a:pt x="35699" y="52731"/>
                  </a:lnTo>
                  <a:lnTo>
                    <a:pt x="35775" y="49311"/>
                  </a:lnTo>
                  <a:lnTo>
                    <a:pt x="35865" y="46175"/>
                  </a:lnTo>
                  <a:lnTo>
                    <a:pt x="35926" y="44608"/>
                  </a:lnTo>
                  <a:lnTo>
                    <a:pt x="35986" y="43182"/>
                  </a:lnTo>
                  <a:lnTo>
                    <a:pt x="36061" y="41757"/>
                  </a:lnTo>
                  <a:lnTo>
                    <a:pt x="36137" y="40190"/>
                  </a:lnTo>
                  <a:lnTo>
                    <a:pt x="36212" y="38907"/>
                  </a:lnTo>
                  <a:lnTo>
                    <a:pt x="36318" y="37624"/>
                  </a:lnTo>
                  <a:lnTo>
                    <a:pt x="36423" y="36342"/>
                  </a:lnTo>
                  <a:lnTo>
                    <a:pt x="36514" y="35059"/>
                  </a:lnTo>
                  <a:lnTo>
                    <a:pt x="36620" y="33919"/>
                  </a:lnTo>
                  <a:lnTo>
                    <a:pt x="36740" y="32779"/>
                  </a:lnTo>
                  <a:lnTo>
                    <a:pt x="36876" y="31781"/>
                  </a:lnTo>
                  <a:lnTo>
                    <a:pt x="36997" y="30926"/>
                  </a:lnTo>
                  <a:lnTo>
                    <a:pt x="37118" y="29928"/>
                  </a:lnTo>
                  <a:lnTo>
                    <a:pt x="37238" y="29073"/>
                  </a:lnTo>
                  <a:lnTo>
                    <a:pt x="37374" y="28361"/>
                  </a:lnTo>
                  <a:lnTo>
                    <a:pt x="37525" y="27790"/>
                  </a:lnTo>
                  <a:lnTo>
                    <a:pt x="37676" y="27220"/>
                  </a:lnTo>
                  <a:lnTo>
                    <a:pt x="37827" y="26650"/>
                  </a:lnTo>
                  <a:lnTo>
                    <a:pt x="37993" y="26365"/>
                  </a:lnTo>
                  <a:lnTo>
                    <a:pt x="38144" y="25938"/>
                  </a:lnTo>
                  <a:lnTo>
                    <a:pt x="38310" y="25510"/>
                  </a:lnTo>
                  <a:lnTo>
                    <a:pt x="38460" y="25368"/>
                  </a:lnTo>
                  <a:lnTo>
                    <a:pt x="38657" y="25225"/>
                  </a:lnTo>
                  <a:lnTo>
                    <a:pt x="38823" y="25225"/>
                  </a:lnTo>
                  <a:lnTo>
                    <a:pt x="39004" y="25225"/>
                  </a:lnTo>
                  <a:lnTo>
                    <a:pt x="39185" y="25368"/>
                  </a:lnTo>
                  <a:lnTo>
                    <a:pt x="39351" y="25795"/>
                  </a:lnTo>
                  <a:lnTo>
                    <a:pt x="39517" y="26080"/>
                  </a:lnTo>
                  <a:lnTo>
                    <a:pt x="39683" y="26365"/>
                  </a:lnTo>
                  <a:lnTo>
                    <a:pt x="39834" y="26793"/>
                  </a:lnTo>
                  <a:lnTo>
                    <a:pt x="39984" y="27363"/>
                  </a:lnTo>
                  <a:lnTo>
                    <a:pt x="40120" y="27933"/>
                  </a:lnTo>
                  <a:lnTo>
                    <a:pt x="40271" y="28646"/>
                  </a:lnTo>
                  <a:lnTo>
                    <a:pt x="40392" y="29358"/>
                  </a:lnTo>
                  <a:lnTo>
                    <a:pt x="40513" y="30213"/>
                  </a:lnTo>
                  <a:lnTo>
                    <a:pt x="40633" y="31353"/>
                  </a:lnTo>
                  <a:lnTo>
                    <a:pt x="40739" y="32351"/>
                  </a:lnTo>
                  <a:lnTo>
                    <a:pt x="40860" y="33349"/>
                  </a:lnTo>
                  <a:lnTo>
                    <a:pt x="40950" y="34489"/>
                  </a:lnTo>
                  <a:lnTo>
                    <a:pt x="41056" y="35771"/>
                  </a:lnTo>
                  <a:lnTo>
                    <a:pt x="41176" y="37909"/>
                  </a:lnTo>
                  <a:lnTo>
                    <a:pt x="41297" y="40047"/>
                  </a:lnTo>
                  <a:lnTo>
                    <a:pt x="41403" y="42470"/>
                  </a:lnTo>
                  <a:lnTo>
                    <a:pt x="41478" y="44750"/>
                  </a:lnTo>
                  <a:lnTo>
                    <a:pt x="41539" y="47315"/>
                  </a:lnTo>
                  <a:lnTo>
                    <a:pt x="41584" y="49738"/>
                  </a:lnTo>
                  <a:lnTo>
                    <a:pt x="41614" y="52589"/>
                  </a:lnTo>
                  <a:lnTo>
                    <a:pt x="41629" y="55296"/>
                  </a:lnTo>
                  <a:lnTo>
                    <a:pt x="41614" y="57007"/>
                  </a:lnTo>
                  <a:lnTo>
                    <a:pt x="41614" y="58432"/>
                  </a:lnTo>
                  <a:lnTo>
                    <a:pt x="41599" y="59714"/>
                  </a:lnTo>
                  <a:lnTo>
                    <a:pt x="41569" y="60855"/>
                  </a:lnTo>
                  <a:close/>
                  <a:moveTo>
                    <a:pt x="36831" y="52446"/>
                  </a:moveTo>
                  <a:lnTo>
                    <a:pt x="40437" y="52446"/>
                  </a:lnTo>
                  <a:lnTo>
                    <a:pt x="40437" y="50593"/>
                  </a:lnTo>
                  <a:lnTo>
                    <a:pt x="40422" y="49026"/>
                  </a:lnTo>
                  <a:lnTo>
                    <a:pt x="40392" y="47315"/>
                  </a:lnTo>
                  <a:lnTo>
                    <a:pt x="40362" y="45748"/>
                  </a:lnTo>
                  <a:lnTo>
                    <a:pt x="40316" y="44323"/>
                  </a:lnTo>
                  <a:lnTo>
                    <a:pt x="40256" y="42897"/>
                  </a:lnTo>
                  <a:lnTo>
                    <a:pt x="40181" y="41615"/>
                  </a:lnTo>
                  <a:lnTo>
                    <a:pt x="40090" y="40190"/>
                  </a:lnTo>
                  <a:lnTo>
                    <a:pt x="39984" y="38622"/>
                  </a:lnTo>
                  <a:lnTo>
                    <a:pt x="39849" y="37339"/>
                  </a:lnTo>
                  <a:lnTo>
                    <a:pt x="39713" y="36199"/>
                  </a:lnTo>
                  <a:lnTo>
                    <a:pt x="39532" y="35201"/>
                  </a:lnTo>
                  <a:lnTo>
                    <a:pt x="39366" y="34489"/>
                  </a:lnTo>
                  <a:lnTo>
                    <a:pt x="39170" y="34061"/>
                  </a:lnTo>
                  <a:lnTo>
                    <a:pt x="38943" y="33776"/>
                  </a:lnTo>
                  <a:lnTo>
                    <a:pt x="38732" y="33634"/>
                  </a:lnTo>
                  <a:lnTo>
                    <a:pt x="38506" y="33776"/>
                  </a:lnTo>
                  <a:lnTo>
                    <a:pt x="38325" y="34061"/>
                  </a:lnTo>
                  <a:lnTo>
                    <a:pt x="38144" y="34489"/>
                  </a:lnTo>
                  <a:lnTo>
                    <a:pt x="37947" y="35201"/>
                  </a:lnTo>
                  <a:lnTo>
                    <a:pt x="37781" y="36199"/>
                  </a:lnTo>
                  <a:lnTo>
                    <a:pt x="37631" y="37197"/>
                  </a:lnTo>
                  <a:lnTo>
                    <a:pt x="37495" y="38479"/>
                  </a:lnTo>
                  <a:lnTo>
                    <a:pt x="37344" y="39904"/>
                  </a:lnTo>
                  <a:lnTo>
                    <a:pt x="37253" y="41330"/>
                  </a:lnTo>
                  <a:lnTo>
                    <a:pt x="37163" y="42755"/>
                  </a:lnTo>
                  <a:lnTo>
                    <a:pt x="37087" y="44180"/>
                  </a:lnTo>
                  <a:lnTo>
                    <a:pt x="37027" y="45605"/>
                  </a:lnTo>
                  <a:lnTo>
                    <a:pt x="36967" y="47315"/>
                  </a:lnTo>
                  <a:lnTo>
                    <a:pt x="36906" y="48883"/>
                  </a:lnTo>
                  <a:lnTo>
                    <a:pt x="36876" y="50593"/>
                  </a:lnTo>
                  <a:lnTo>
                    <a:pt x="36831" y="52446"/>
                  </a:lnTo>
                  <a:close/>
                  <a:moveTo>
                    <a:pt x="43153" y="90783"/>
                  </a:moveTo>
                  <a:lnTo>
                    <a:pt x="43153" y="44038"/>
                  </a:lnTo>
                  <a:lnTo>
                    <a:pt x="43153" y="39904"/>
                  </a:lnTo>
                  <a:lnTo>
                    <a:pt x="43138" y="35629"/>
                  </a:lnTo>
                  <a:lnTo>
                    <a:pt x="43123" y="31353"/>
                  </a:lnTo>
                  <a:lnTo>
                    <a:pt x="43093" y="26793"/>
                  </a:lnTo>
                  <a:lnTo>
                    <a:pt x="44194" y="26793"/>
                  </a:lnTo>
                  <a:lnTo>
                    <a:pt x="44254" y="37339"/>
                  </a:lnTo>
                  <a:lnTo>
                    <a:pt x="44285" y="37339"/>
                  </a:lnTo>
                  <a:lnTo>
                    <a:pt x="44360" y="36199"/>
                  </a:lnTo>
                  <a:lnTo>
                    <a:pt x="44436" y="34916"/>
                  </a:lnTo>
                  <a:lnTo>
                    <a:pt x="44526" y="33776"/>
                  </a:lnTo>
                  <a:lnTo>
                    <a:pt x="44632" y="32779"/>
                  </a:lnTo>
                  <a:lnTo>
                    <a:pt x="44722" y="31781"/>
                  </a:lnTo>
                  <a:lnTo>
                    <a:pt x="44858" y="30926"/>
                  </a:lnTo>
                  <a:lnTo>
                    <a:pt x="44979" y="29928"/>
                  </a:lnTo>
                  <a:lnTo>
                    <a:pt x="45099" y="29073"/>
                  </a:lnTo>
                  <a:lnTo>
                    <a:pt x="45265" y="28218"/>
                  </a:lnTo>
                  <a:lnTo>
                    <a:pt x="45431" y="27505"/>
                  </a:lnTo>
                  <a:lnTo>
                    <a:pt x="45597" y="26793"/>
                  </a:lnTo>
                  <a:lnTo>
                    <a:pt x="45763" y="26365"/>
                  </a:lnTo>
                  <a:lnTo>
                    <a:pt x="45960" y="25938"/>
                  </a:lnTo>
                  <a:lnTo>
                    <a:pt x="46141" y="25510"/>
                  </a:lnTo>
                  <a:lnTo>
                    <a:pt x="46322" y="25225"/>
                  </a:lnTo>
                  <a:lnTo>
                    <a:pt x="46533" y="25225"/>
                  </a:lnTo>
                  <a:lnTo>
                    <a:pt x="46744" y="25368"/>
                  </a:lnTo>
                  <a:lnTo>
                    <a:pt x="46955" y="25510"/>
                  </a:lnTo>
                  <a:lnTo>
                    <a:pt x="47167" y="26080"/>
                  </a:lnTo>
                  <a:lnTo>
                    <a:pt x="47363" y="26650"/>
                  </a:lnTo>
                  <a:lnTo>
                    <a:pt x="47544" y="27363"/>
                  </a:lnTo>
                  <a:lnTo>
                    <a:pt x="47725" y="28361"/>
                  </a:lnTo>
                  <a:lnTo>
                    <a:pt x="47891" y="29358"/>
                  </a:lnTo>
                  <a:lnTo>
                    <a:pt x="48057" y="30641"/>
                  </a:lnTo>
                  <a:lnTo>
                    <a:pt x="48162" y="31638"/>
                  </a:lnTo>
                  <a:lnTo>
                    <a:pt x="48268" y="32636"/>
                  </a:lnTo>
                  <a:lnTo>
                    <a:pt x="48359" y="33634"/>
                  </a:lnTo>
                  <a:lnTo>
                    <a:pt x="48434" y="34774"/>
                  </a:lnTo>
                  <a:lnTo>
                    <a:pt x="48509" y="35771"/>
                  </a:lnTo>
                  <a:lnTo>
                    <a:pt x="48570" y="37197"/>
                  </a:lnTo>
                  <a:lnTo>
                    <a:pt x="48630" y="38337"/>
                  </a:lnTo>
                  <a:lnTo>
                    <a:pt x="48706" y="39762"/>
                  </a:lnTo>
                  <a:lnTo>
                    <a:pt x="48751" y="41187"/>
                  </a:lnTo>
                  <a:lnTo>
                    <a:pt x="48796" y="42612"/>
                  </a:lnTo>
                  <a:lnTo>
                    <a:pt x="48826" y="44038"/>
                  </a:lnTo>
                  <a:lnTo>
                    <a:pt x="48857" y="45605"/>
                  </a:lnTo>
                  <a:lnTo>
                    <a:pt x="48902" y="49026"/>
                  </a:lnTo>
                  <a:lnTo>
                    <a:pt x="48917" y="52589"/>
                  </a:lnTo>
                  <a:lnTo>
                    <a:pt x="48917" y="90783"/>
                  </a:lnTo>
                  <a:lnTo>
                    <a:pt x="47680" y="90783"/>
                  </a:lnTo>
                  <a:lnTo>
                    <a:pt x="47680" y="53871"/>
                  </a:lnTo>
                  <a:lnTo>
                    <a:pt x="47680" y="51591"/>
                  </a:lnTo>
                  <a:lnTo>
                    <a:pt x="47665" y="49311"/>
                  </a:lnTo>
                  <a:lnTo>
                    <a:pt x="47634" y="47458"/>
                  </a:lnTo>
                  <a:lnTo>
                    <a:pt x="47589" y="45463"/>
                  </a:lnTo>
                  <a:lnTo>
                    <a:pt x="47529" y="43752"/>
                  </a:lnTo>
                  <a:lnTo>
                    <a:pt x="47453" y="42327"/>
                  </a:lnTo>
                  <a:lnTo>
                    <a:pt x="47378" y="40760"/>
                  </a:lnTo>
                  <a:lnTo>
                    <a:pt x="47287" y="39477"/>
                  </a:lnTo>
                  <a:lnTo>
                    <a:pt x="47182" y="38479"/>
                  </a:lnTo>
                  <a:lnTo>
                    <a:pt x="47076" y="37482"/>
                  </a:lnTo>
                  <a:lnTo>
                    <a:pt x="46940" y="36769"/>
                  </a:lnTo>
                  <a:lnTo>
                    <a:pt x="46804" y="36057"/>
                  </a:lnTo>
                  <a:lnTo>
                    <a:pt x="46654" y="35486"/>
                  </a:lnTo>
                  <a:lnTo>
                    <a:pt x="46488" y="35059"/>
                  </a:lnTo>
                  <a:lnTo>
                    <a:pt x="46307" y="34774"/>
                  </a:lnTo>
                  <a:lnTo>
                    <a:pt x="46110" y="34774"/>
                  </a:lnTo>
                  <a:lnTo>
                    <a:pt x="45975" y="34774"/>
                  </a:lnTo>
                  <a:lnTo>
                    <a:pt x="45824" y="34916"/>
                  </a:lnTo>
                  <a:lnTo>
                    <a:pt x="45688" y="35201"/>
                  </a:lnTo>
                  <a:lnTo>
                    <a:pt x="45567" y="35629"/>
                  </a:lnTo>
                  <a:lnTo>
                    <a:pt x="45447" y="36199"/>
                  </a:lnTo>
                  <a:lnTo>
                    <a:pt x="45326" y="36769"/>
                  </a:lnTo>
                  <a:lnTo>
                    <a:pt x="45190" y="37482"/>
                  </a:lnTo>
                  <a:lnTo>
                    <a:pt x="45084" y="38194"/>
                  </a:lnTo>
                  <a:lnTo>
                    <a:pt x="44979" y="39049"/>
                  </a:lnTo>
                  <a:lnTo>
                    <a:pt x="44873" y="40047"/>
                  </a:lnTo>
                  <a:lnTo>
                    <a:pt x="44783" y="41187"/>
                  </a:lnTo>
                  <a:lnTo>
                    <a:pt x="44692" y="42185"/>
                  </a:lnTo>
                  <a:lnTo>
                    <a:pt x="44632" y="43182"/>
                  </a:lnTo>
                  <a:lnTo>
                    <a:pt x="44556" y="44323"/>
                  </a:lnTo>
                  <a:lnTo>
                    <a:pt x="44511" y="45463"/>
                  </a:lnTo>
                  <a:lnTo>
                    <a:pt x="44466" y="46888"/>
                  </a:lnTo>
                  <a:lnTo>
                    <a:pt x="44436" y="48028"/>
                  </a:lnTo>
                  <a:lnTo>
                    <a:pt x="44405" y="49311"/>
                  </a:lnTo>
                  <a:lnTo>
                    <a:pt x="44390" y="50736"/>
                  </a:lnTo>
                  <a:lnTo>
                    <a:pt x="44390" y="52304"/>
                  </a:lnTo>
                  <a:lnTo>
                    <a:pt x="44390" y="90783"/>
                  </a:lnTo>
                  <a:lnTo>
                    <a:pt x="43153" y="90783"/>
                  </a:lnTo>
                  <a:close/>
                  <a:moveTo>
                    <a:pt x="55526" y="79667"/>
                  </a:moveTo>
                  <a:lnTo>
                    <a:pt x="55737" y="88361"/>
                  </a:lnTo>
                  <a:lnTo>
                    <a:pt x="55541" y="89358"/>
                  </a:lnTo>
                  <a:lnTo>
                    <a:pt x="55314" y="90071"/>
                  </a:lnTo>
                  <a:lnTo>
                    <a:pt x="55088" y="90641"/>
                  </a:lnTo>
                  <a:lnTo>
                    <a:pt x="54847" y="91211"/>
                  </a:lnTo>
                  <a:lnTo>
                    <a:pt x="54605" y="91638"/>
                  </a:lnTo>
                  <a:lnTo>
                    <a:pt x="54349" y="92066"/>
                  </a:lnTo>
                  <a:lnTo>
                    <a:pt x="54077" y="92209"/>
                  </a:lnTo>
                  <a:lnTo>
                    <a:pt x="53806" y="92351"/>
                  </a:lnTo>
                  <a:lnTo>
                    <a:pt x="53428" y="92209"/>
                  </a:lnTo>
                  <a:lnTo>
                    <a:pt x="53066" y="91638"/>
                  </a:lnTo>
                  <a:lnTo>
                    <a:pt x="52900" y="91353"/>
                  </a:lnTo>
                  <a:lnTo>
                    <a:pt x="52734" y="90926"/>
                  </a:lnTo>
                  <a:lnTo>
                    <a:pt x="52568" y="90498"/>
                  </a:lnTo>
                  <a:lnTo>
                    <a:pt x="52417" y="89928"/>
                  </a:lnTo>
                  <a:lnTo>
                    <a:pt x="52267" y="89358"/>
                  </a:lnTo>
                  <a:lnTo>
                    <a:pt x="52131" y="88788"/>
                  </a:lnTo>
                  <a:lnTo>
                    <a:pt x="51980" y="88076"/>
                  </a:lnTo>
                  <a:lnTo>
                    <a:pt x="51844" y="87220"/>
                  </a:lnTo>
                  <a:lnTo>
                    <a:pt x="51708" y="86223"/>
                  </a:lnTo>
                  <a:lnTo>
                    <a:pt x="51588" y="85368"/>
                  </a:lnTo>
                  <a:lnTo>
                    <a:pt x="51452" y="84370"/>
                  </a:lnTo>
                  <a:lnTo>
                    <a:pt x="51346" y="83230"/>
                  </a:lnTo>
                  <a:lnTo>
                    <a:pt x="51225" y="82090"/>
                  </a:lnTo>
                  <a:lnTo>
                    <a:pt x="51135" y="80807"/>
                  </a:lnTo>
                  <a:lnTo>
                    <a:pt x="51029" y="79667"/>
                  </a:lnTo>
                  <a:lnTo>
                    <a:pt x="50954" y="78384"/>
                  </a:lnTo>
                  <a:lnTo>
                    <a:pt x="50848" y="77102"/>
                  </a:lnTo>
                  <a:lnTo>
                    <a:pt x="50773" y="75676"/>
                  </a:lnTo>
                  <a:lnTo>
                    <a:pt x="50712" y="74251"/>
                  </a:lnTo>
                  <a:lnTo>
                    <a:pt x="50652" y="72826"/>
                  </a:lnTo>
                  <a:lnTo>
                    <a:pt x="50607" y="71258"/>
                  </a:lnTo>
                  <a:lnTo>
                    <a:pt x="50562" y="69691"/>
                  </a:lnTo>
                  <a:lnTo>
                    <a:pt x="50516" y="68123"/>
                  </a:lnTo>
                  <a:lnTo>
                    <a:pt x="50486" y="66555"/>
                  </a:lnTo>
                  <a:lnTo>
                    <a:pt x="50441" y="62992"/>
                  </a:lnTo>
                  <a:lnTo>
                    <a:pt x="50426" y="59429"/>
                  </a:lnTo>
                  <a:lnTo>
                    <a:pt x="50426" y="57577"/>
                  </a:lnTo>
                  <a:lnTo>
                    <a:pt x="50441" y="55724"/>
                  </a:lnTo>
                  <a:lnTo>
                    <a:pt x="50456" y="54014"/>
                  </a:lnTo>
                  <a:lnTo>
                    <a:pt x="50486" y="52304"/>
                  </a:lnTo>
                  <a:lnTo>
                    <a:pt x="50516" y="50593"/>
                  </a:lnTo>
                  <a:lnTo>
                    <a:pt x="50562" y="49026"/>
                  </a:lnTo>
                  <a:lnTo>
                    <a:pt x="50607" y="47458"/>
                  </a:lnTo>
                  <a:lnTo>
                    <a:pt x="50667" y="45748"/>
                  </a:lnTo>
                  <a:lnTo>
                    <a:pt x="50743" y="44323"/>
                  </a:lnTo>
                  <a:lnTo>
                    <a:pt x="50803" y="42897"/>
                  </a:lnTo>
                  <a:lnTo>
                    <a:pt x="50894" y="41472"/>
                  </a:lnTo>
                  <a:lnTo>
                    <a:pt x="50984" y="40047"/>
                  </a:lnTo>
                  <a:lnTo>
                    <a:pt x="51090" y="38764"/>
                  </a:lnTo>
                  <a:lnTo>
                    <a:pt x="51195" y="37482"/>
                  </a:lnTo>
                  <a:lnTo>
                    <a:pt x="51301" y="36199"/>
                  </a:lnTo>
                  <a:lnTo>
                    <a:pt x="51422" y="34916"/>
                  </a:lnTo>
                  <a:lnTo>
                    <a:pt x="51557" y="33776"/>
                  </a:lnTo>
                  <a:lnTo>
                    <a:pt x="51678" y="32779"/>
                  </a:lnTo>
                  <a:lnTo>
                    <a:pt x="51814" y="31781"/>
                  </a:lnTo>
                  <a:lnTo>
                    <a:pt x="51950" y="30641"/>
                  </a:lnTo>
                  <a:lnTo>
                    <a:pt x="52116" y="29928"/>
                  </a:lnTo>
                  <a:lnTo>
                    <a:pt x="52267" y="29073"/>
                  </a:lnTo>
                  <a:lnTo>
                    <a:pt x="52417" y="28361"/>
                  </a:lnTo>
                  <a:lnTo>
                    <a:pt x="52568" y="27790"/>
                  </a:lnTo>
                  <a:lnTo>
                    <a:pt x="52749" y="27220"/>
                  </a:lnTo>
                  <a:lnTo>
                    <a:pt x="52915" y="26793"/>
                  </a:lnTo>
                  <a:lnTo>
                    <a:pt x="53096" y="26365"/>
                  </a:lnTo>
                  <a:lnTo>
                    <a:pt x="53293" y="26080"/>
                  </a:lnTo>
                  <a:lnTo>
                    <a:pt x="53474" y="25795"/>
                  </a:lnTo>
                  <a:lnTo>
                    <a:pt x="53655" y="25510"/>
                  </a:lnTo>
                  <a:lnTo>
                    <a:pt x="53866" y="25368"/>
                  </a:lnTo>
                  <a:lnTo>
                    <a:pt x="54062" y="25368"/>
                  </a:lnTo>
                  <a:lnTo>
                    <a:pt x="54304" y="25368"/>
                  </a:lnTo>
                  <a:lnTo>
                    <a:pt x="54560" y="25510"/>
                  </a:lnTo>
                  <a:lnTo>
                    <a:pt x="54786" y="25938"/>
                  </a:lnTo>
                  <a:lnTo>
                    <a:pt x="55013" y="26365"/>
                  </a:lnTo>
                  <a:lnTo>
                    <a:pt x="55209" y="26793"/>
                  </a:lnTo>
                  <a:lnTo>
                    <a:pt x="55405" y="27363"/>
                  </a:lnTo>
                  <a:lnTo>
                    <a:pt x="55601" y="27933"/>
                  </a:lnTo>
                  <a:lnTo>
                    <a:pt x="55767" y="28646"/>
                  </a:lnTo>
                  <a:lnTo>
                    <a:pt x="55496" y="37767"/>
                  </a:lnTo>
                  <a:lnTo>
                    <a:pt x="55330" y="37054"/>
                  </a:lnTo>
                  <a:lnTo>
                    <a:pt x="55164" y="36484"/>
                  </a:lnTo>
                  <a:lnTo>
                    <a:pt x="55013" y="35771"/>
                  </a:lnTo>
                  <a:lnTo>
                    <a:pt x="54817" y="35344"/>
                  </a:lnTo>
                  <a:lnTo>
                    <a:pt x="54651" y="35059"/>
                  </a:lnTo>
                  <a:lnTo>
                    <a:pt x="54454" y="34774"/>
                  </a:lnTo>
                  <a:lnTo>
                    <a:pt x="54258" y="34631"/>
                  </a:lnTo>
                  <a:lnTo>
                    <a:pt x="54062" y="34631"/>
                  </a:lnTo>
                  <a:lnTo>
                    <a:pt x="53791" y="34774"/>
                  </a:lnTo>
                  <a:lnTo>
                    <a:pt x="53534" y="35059"/>
                  </a:lnTo>
                  <a:lnTo>
                    <a:pt x="53293" y="35629"/>
                  </a:lnTo>
                  <a:lnTo>
                    <a:pt x="53051" y="36484"/>
                  </a:lnTo>
                  <a:lnTo>
                    <a:pt x="52840" y="37482"/>
                  </a:lnTo>
                  <a:lnTo>
                    <a:pt x="52644" y="38622"/>
                  </a:lnTo>
                  <a:lnTo>
                    <a:pt x="52448" y="40047"/>
                  </a:lnTo>
                  <a:lnTo>
                    <a:pt x="52282" y="41900"/>
                  </a:lnTo>
                  <a:lnTo>
                    <a:pt x="52146" y="43467"/>
                  </a:lnTo>
                  <a:lnTo>
                    <a:pt x="52010" y="45320"/>
                  </a:lnTo>
                  <a:lnTo>
                    <a:pt x="51904" y="47315"/>
                  </a:lnTo>
                  <a:lnTo>
                    <a:pt x="51814" y="49311"/>
                  </a:lnTo>
                  <a:lnTo>
                    <a:pt x="51754" y="51591"/>
                  </a:lnTo>
                  <a:lnTo>
                    <a:pt x="51708" y="53871"/>
                  </a:lnTo>
                  <a:lnTo>
                    <a:pt x="51678" y="56437"/>
                  </a:lnTo>
                  <a:lnTo>
                    <a:pt x="51663" y="58859"/>
                  </a:lnTo>
                  <a:lnTo>
                    <a:pt x="51678" y="61567"/>
                  </a:lnTo>
                  <a:lnTo>
                    <a:pt x="51708" y="63990"/>
                  </a:lnTo>
                  <a:lnTo>
                    <a:pt x="51754" y="66555"/>
                  </a:lnTo>
                  <a:lnTo>
                    <a:pt x="51829" y="68693"/>
                  </a:lnTo>
                  <a:lnTo>
                    <a:pt x="51920" y="70688"/>
                  </a:lnTo>
                  <a:lnTo>
                    <a:pt x="52040" y="72826"/>
                  </a:lnTo>
                  <a:lnTo>
                    <a:pt x="52176" y="74536"/>
                  </a:lnTo>
                  <a:lnTo>
                    <a:pt x="52327" y="76247"/>
                  </a:lnTo>
                  <a:lnTo>
                    <a:pt x="52493" y="77814"/>
                  </a:lnTo>
                  <a:lnTo>
                    <a:pt x="52689" y="79097"/>
                  </a:lnTo>
                  <a:lnTo>
                    <a:pt x="52885" y="80237"/>
                  </a:lnTo>
                  <a:lnTo>
                    <a:pt x="53081" y="81092"/>
                  </a:lnTo>
                  <a:lnTo>
                    <a:pt x="53308" y="81947"/>
                  </a:lnTo>
                  <a:lnTo>
                    <a:pt x="53534" y="82517"/>
                  </a:lnTo>
                  <a:lnTo>
                    <a:pt x="53775" y="82802"/>
                  </a:lnTo>
                  <a:lnTo>
                    <a:pt x="54017" y="82802"/>
                  </a:lnTo>
                  <a:lnTo>
                    <a:pt x="54198" y="82802"/>
                  </a:lnTo>
                  <a:lnTo>
                    <a:pt x="54394" y="82660"/>
                  </a:lnTo>
                  <a:lnTo>
                    <a:pt x="54590" y="82375"/>
                  </a:lnTo>
                  <a:lnTo>
                    <a:pt x="54771" y="82090"/>
                  </a:lnTo>
                  <a:lnTo>
                    <a:pt x="54967" y="81520"/>
                  </a:lnTo>
                  <a:lnTo>
                    <a:pt x="55149" y="80950"/>
                  </a:lnTo>
                  <a:lnTo>
                    <a:pt x="55330" y="80380"/>
                  </a:lnTo>
                  <a:lnTo>
                    <a:pt x="55526" y="79667"/>
                  </a:lnTo>
                  <a:close/>
                  <a:moveTo>
                    <a:pt x="62602" y="60855"/>
                  </a:moveTo>
                  <a:lnTo>
                    <a:pt x="57880" y="60712"/>
                  </a:lnTo>
                  <a:lnTo>
                    <a:pt x="57895" y="63420"/>
                  </a:lnTo>
                  <a:lnTo>
                    <a:pt x="57940" y="65985"/>
                  </a:lnTo>
                  <a:lnTo>
                    <a:pt x="57985" y="68408"/>
                  </a:lnTo>
                  <a:lnTo>
                    <a:pt x="58061" y="70546"/>
                  </a:lnTo>
                  <a:lnTo>
                    <a:pt x="58166" y="72684"/>
                  </a:lnTo>
                  <a:lnTo>
                    <a:pt x="58302" y="74536"/>
                  </a:lnTo>
                  <a:lnTo>
                    <a:pt x="58438" y="76247"/>
                  </a:lnTo>
                  <a:lnTo>
                    <a:pt x="58589" y="77814"/>
                  </a:lnTo>
                  <a:lnTo>
                    <a:pt x="58740" y="78954"/>
                  </a:lnTo>
                  <a:lnTo>
                    <a:pt x="58921" y="80095"/>
                  </a:lnTo>
                  <a:lnTo>
                    <a:pt x="59102" y="80950"/>
                  </a:lnTo>
                  <a:lnTo>
                    <a:pt x="59283" y="81662"/>
                  </a:lnTo>
                  <a:lnTo>
                    <a:pt x="59494" y="82232"/>
                  </a:lnTo>
                  <a:lnTo>
                    <a:pt x="59720" y="82660"/>
                  </a:lnTo>
                  <a:lnTo>
                    <a:pt x="59947" y="82945"/>
                  </a:lnTo>
                  <a:lnTo>
                    <a:pt x="60188" y="82945"/>
                  </a:lnTo>
                  <a:lnTo>
                    <a:pt x="60445" y="82945"/>
                  </a:lnTo>
                  <a:lnTo>
                    <a:pt x="60701" y="82802"/>
                  </a:lnTo>
                  <a:lnTo>
                    <a:pt x="60927" y="82517"/>
                  </a:lnTo>
                  <a:lnTo>
                    <a:pt x="61184" y="82232"/>
                  </a:lnTo>
                  <a:lnTo>
                    <a:pt x="61410" y="81662"/>
                  </a:lnTo>
                  <a:lnTo>
                    <a:pt x="61622" y="81092"/>
                  </a:lnTo>
                  <a:lnTo>
                    <a:pt x="61848" y="80380"/>
                  </a:lnTo>
                  <a:lnTo>
                    <a:pt x="62059" y="79667"/>
                  </a:lnTo>
                  <a:lnTo>
                    <a:pt x="62270" y="88076"/>
                  </a:lnTo>
                  <a:lnTo>
                    <a:pt x="62029" y="88931"/>
                  </a:lnTo>
                  <a:lnTo>
                    <a:pt x="61788" y="89786"/>
                  </a:lnTo>
                  <a:lnTo>
                    <a:pt x="61516" y="90498"/>
                  </a:lnTo>
                  <a:lnTo>
                    <a:pt x="61244" y="91068"/>
                  </a:lnTo>
                  <a:lnTo>
                    <a:pt x="60943" y="91496"/>
                  </a:lnTo>
                  <a:lnTo>
                    <a:pt x="60656" y="91781"/>
                  </a:lnTo>
                  <a:lnTo>
                    <a:pt x="60339" y="92066"/>
                  </a:lnTo>
                  <a:lnTo>
                    <a:pt x="60022" y="92209"/>
                  </a:lnTo>
                  <a:lnTo>
                    <a:pt x="59645" y="92066"/>
                  </a:lnTo>
                  <a:lnTo>
                    <a:pt x="59283" y="91496"/>
                  </a:lnTo>
                  <a:lnTo>
                    <a:pt x="59117" y="91211"/>
                  </a:lnTo>
                  <a:lnTo>
                    <a:pt x="58951" y="90783"/>
                  </a:lnTo>
                  <a:lnTo>
                    <a:pt x="58785" y="90356"/>
                  </a:lnTo>
                  <a:lnTo>
                    <a:pt x="58634" y="89928"/>
                  </a:lnTo>
                  <a:lnTo>
                    <a:pt x="58498" y="89358"/>
                  </a:lnTo>
                  <a:lnTo>
                    <a:pt x="58347" y="88646"/>
                  </a:lnTo>
                  <a:lnTo>
                    <a:pt x="58196" y="87933"/>
                  </a:lnTo>
                  <a:lnTo>
                    <a:pt x="58076" y="87220"/>
                  </a:lnTo>
                  <a:lnTo>
                    <a:pt x="57940" y="86223"/>
                  </a:lnTo>
                  <a:lnTo>
                    <a:pt x="57819" y="85225"/>
                  </a:lnTo>
                  <a:lnTo>
                    <a:pt x="57683" y="84370"/>
                  </a:lnTo>
                  <a:lnTo>
                    <a:pt x="57578" y="83230"/>
                  </a:lnTo>
                  <a:lnTo>
                    <a:pt x="57472" y="82090"/>
                  </a:lnTo>
                  <a:lnTo>
                    <a:pt x="57382" y="80807"/>
                  </a:lnTo>
                  <a:lnTo>
                    <a:pt x="57276" y="79667"/>
                  </a:lnTo>
                  <a:lnTo>
                    <a:pt x="57201" y="78527"/>
                  </a:lnTo>
                  <a:lnTo>
                    <a:pt x="57110" y="77244"/>
                  </a:lnTo>
                  <a:lnTo>
                    <a:pt x="57035" y="75676"/>
                  </a:lnTo>
                  <a:lnTo>
                    <a:pt x="56974" y="74394"/>
                  </a:lnTo>
                  <a:lnTo>
                    <a:pt x="56914" y="72969"/>
                  </a:lnTo>
                  <a:lnTo>
                    <a:pt x="56854" y="71401"/>
                  </a:lnTo>
                  <a:lnTo>
                    <a:pt x="56808" y="69833"/>
                  </a:lnTo>
                  <a:lnTo>
                    <a:pt x="56778" y="68408"/>
                  </a:lnTo>
                  <a:lnTo>
                    <a:pt x="56748" y="66840"/>
                  </a:lnTo>
                  <a:lnTo>
                    <a:pt x="56703" y="63420"/>
                  </a:lnTo>
                  <a:lnTo>
                    <a:pt x="56688" y="59714"/>
                  </a:lnTo>
                  <a:lnTo>
                    <a:pt x="56703" y="56152"/>
                  </a:lnTo>
                  <a:lnTo>
                    <a:pt x="56748" y="52731"/>
                  </a:lnTo>
                  <a:lnTo>
                    <a:pt x="56808" y="49311"/>
                  </a:lnTo>
                  <a:lnTo>
                    <a:pt x="56899" y="46175"/>
                  </a:lnTo>
                  <a:lnTo>
                    <a:pt x="56959" y="44608"/>
                  </a:lnTo>
                  <a:lnTo>
                    <a:pt x="57019" y="43182"/>
                  </a:lnTo>
                  <a:lnTo>
                    <a:pt x="57095" y="41757"/>
                  </a:lnTo>
                  <a:lnTo>
                    <a:pt x="57185" y="40190"/>
                  </a:lnTo>
                  <a:lnTo>
                    <a:pt x="57261" y="38907"/>
                  </a:lnTo>
                  <a:lnTo>
                    <a:pt x="57351" y="37624"/>
                  </a:lnTo>
                  <a:lnTo>
                    <a:pt x="57457" y="36342"/>
                  </a:lnTo>
                  <a:lnTo>
                    <a:pt x="57548" y="35059"/>
                  </a:lnTo>
                  <a:lnTo>
                    <a:pt x="57653" y="33919"/>
                  </a:lnTo>
                  <a:lnTo>
                    <a:pt x="57789" y="32779"/>
                  </a:lnTo>
                  <a:lnTo>
                    <a:pt x="57910" y="31781"/>
                  </a:lnTo>
                  <a:lnTo>
                    <a:pt x="58030" y="30926"/>
                  </a:lnTo>
                  <a:lnTo>
                    <a:pt x="58151" y="29928"/>
                  </a:lnTo>
                  <a:lnTo>
                    <a:pt x="58287" y="29073"/>
                  </a:lnTo>
                  <a:lnTo>
                    <a:pt x="58423" y="28361"/>
                  </a:lnTo>
                  <a:lnTo>
                    <a:pt x="58559" y="27790"/>
                  </a:lnTo>
                  <a:lnTo>
                    <a:pt x="58709" y="27220"/>
                  </a:lnTo>
                  <a:lnTo>
                    <a:pt x="58875" y="26650"/>
                  </a:lnTo>
                  <a:lnTo>
                    <a:pt x="59026" y="26365"/>
                  </a:lnTo>
                  <a:lnTo>
                    <a:pt x="59177" y="25938"/>
                  </a:lnTo>
                  <a:lnTo>
                    <a:pt x="59343" y="25510"/>
                  </a:lnTo>
                  <a:lnTo>
                    <a:pt x="59509" y="25368"/>
                  </a:lnTo>
                  <a:lnTo>
                    <a:pt x="59690" y="25225"/>
                  </a:lnTo>
                  <a:lnTo>
                    <a:pt x="59856" y="25225"/>
                  </a:lnTo>
                  <a:lnTo>
                    <a:pt x="60052" y="25225"/>
                  </a:lnTo>
                  <a:lnTo>
                    <a:pt x="60218" y="25368"/>
                  </a:lnTo>
                  <a:lnTo>
                    <a:pt x="60384" y="25795"/>
                  </a:lnTo>
                  <a:lnTo>
                    <a:pt x="60565" y="26080"/>
                  </a:lnTo>
                  <a:lnTo>
                    <a:pt x="60716" y="26365"/>
                  </a:lnTo>
                  <a:lnTo>
                    <a:pt x="60867" y="26793"/>
                  </a:lnTo>
                  <a:lnTo>
                    <a:pt x="61018" y="27363"/>
                  </a:lnTo>
                  <a:lnTo>
                    <a:pt x="61169" y="27933"/>
                  </a:lnTo>
                  <a:lnTo>
                    <a:pt x="61305" y="28646"/>
                  </a:lnTo>
                  <a:lnTo>
                    <a:pt x="61425" y="29358"/>
                  </a:lnTo>
                  <a:lnTo>
                    <a:pt x="61546" y="30213"/>
                  </a:lnTo>
                  <a:lnTo>
                    <a:pt x="61682" y="31353"/>
                  </a:lnTo>
                  <a:lnTo>
                    <a:pt x="61788" y="32351"/>
                  </a:lnTo>
                  <a:lnTo>
                    <a:pt x="61893" y="33349"/>
                  </a:lnTo>
                  <a:lnTo>
                    <a:pt x="61984" y="34489"/>
                  </a:lnTo>
                  <a:lnTo>
                    <a:pt x="62089" y="35771"/>
                  </a:lnTo>
                  <a:lnTo>
                    <a:pt x="62225" y="37909"/>
                  </a:lnTo>
                  <a:lnTo>
                    <a:pt x="62346" y="40047"/>
                  </a:lnTo>
                  <a:lnTo>
                    <a:pt x="62436" y="42470"/>
                  </a:lnTo>
                  <a:lnTo>
                    <a:pt x="62512" y="44750"/>
                  </a:lnTo>
                  <a:lnTo>
                    <a:pt x="62572" y="47315"/>
                  </a:lnTo>
                  <a:lnTo>
                    <a:pt x="62617" y="49738"/>
                  </a:lnTo>
                  <a:lnTo>
                    <a:pt x="62648" y="52589"/>
                  </a:lnTo>
                  <a:lnTo>
                    <a:pt x="62663" y="55296"/>
                  </a:lnTo>
                  <a:lnTo>
                    <a:pt x="62648" y="57007"/>
                  </a:lnTo>
                  <a:lnTo>
                    <a:pt x="62648" y="58432"/>
                  </a:lnTo>
                  <a:lnTo>
                    <a:pt x="62632" y="59714"/>
                  </a:lnTo>
                  <a:lnTo>
                    <a:pt x="62602" y="60855"/>
                  </a:lnTo>
                  <a:close/>
                  <a:moveTo>
                    <a:pt x="57880" y="52446"/>
                  </a:moveTo>
                  <a:lnTo>
                    <a:pt x="61471" y="52446"/>
                  </a:lnTo>
                  <a:lnTo>
                    <a:pt x="61471" y="50593"/>
                  </a:lnTo>
                  <a:lnTo>
                    <a:pt x="61456" y="49026"/>
                  </a:lnTo>
                  <a:lnTo>
                    <a:pt x="61425" y="47315"/>
                  </a:lnTo>
                  <a:lnTo>
                    <a:pt x="61395" y="45748"/>
                  </a:lnTo>
                  <a:lnTo>
                    <a:pt x="61350" y="44323"/>
                  </a:lnTo>
                  <a:lnTo>
                    <a:pt x="61290" y="42897"/>
                  </a:lnTo>
                  <a:lnTo>
                    <a:pt x="61229" y="41615"/>
                  </a:lnTo>
                  <a:lnTo>
                    <a:pt x="61139" y="40190"/>
                  </a:lnTo>
                  <a:lnTo>
                    <a:pt x="61018" y="38622"/>
                  </a:lnTo>
                  <a:lnTo>
                    <a:pt x="60882" y="37339"/>
                  </a:lnTo>
                  <a:lnTo>
                    <a:pt x="60746" y="36199"/>
                  </a:lnTo>
                  <a:lnTo>
                    <a:pt x="60580" y="35201"/>
                  </a:lnTo>
                  <a:lnTo>
                    <a:pt x="60399" y="34489"/>
                  </a:lnTo>
                  <a:lnTo>
                    <a:pt x="60203" y="34061"/>
                  </a:lnTo>
                  <a:lnTo>
                    <a:pt x="59992" y="33776"/>
                  </a:lnTo>
                  <a:lnTo>
                    <a:pt x="59766" y="33634"/>
                  </a:lnTo>
                  <a:lnTo>
                    <a:pt x="59554" y="33776"/>
                  </a:lnTo>
                  <a:lnTo>
                    <a:pt x="59358" y="34061"/>
                  </a:lnTo>
                  <a:lnTo>
                    <a:pt x="59177" y="34489"/>
                  </a:lnTo>
                  <a:lnTo>
                    <a:pt x="58996" y="35201"/>
                  </a:lnTo>
                  <a:lnTo>
                    <a:pt x="58845" y="36199"/>
                  </a:lnTo>
                  <a:lnTo>
                    <a:pt x="58664" y="37197"/>
                  </a:lnTo>
                  <a:lnTo>
                    <a:pt x="58528" y="38479"/>
                  </a:lnTo>
                  <a:lnTo>
                    <a:pt x="58393" y="39904"/>
                  </a:lnTo>
                  <a:lnTo>
                    <a:pt x="58302" y="41330"/>
                  </a:lnTo>
                  <a:lnTo>
                    <a:pt x="58196" y="42755"/>
                  </a:lnTo>
                  <a:lnTo>
                    <a:pt x="58121" y="44180"/>
                  </a:lnTo>
                  <a:lnTo>
                    <a:pt x="58061" y="45605"/>
                  </a:lnTo>
                  <a:lnTo>
                    <a:pt x="58000" y="47315"/>
                  </a:lnTo>
                  <a:lnTo>
                    <a:pt x="57940" y="48883"/>
                  </a:lnTo>
                  <a:lnTo>
                    <a:pt x="57910" y="50593"/>
                  </a:lnTo>
                  <a:lnTo>
                    <a:pt x="57880" y="52446"/>
                  </a:lnTo>
                  <a:close/>
                  <a:moveTo>
                    <a:pt x="71761" y="79667"/>
                  </a:moveTo>
                  <a:lnTo>
                    <a:pt x="71987" y="88361"/>
                  </a:lnTo>
                  <a:lnTo>
                    <a:pt x="71761" y="89358"/>
                  </a:lnTo>
                  <a:lnTo>
                    <a:pt x="71550" y="90071"/>
                  </a:lnTo>
                  <a:lnTo>
                    <a:pt x="71339" y="90641"/>
                  </a:lnTo>
                  <a:lnTo>
                    <a:pt x="71082" y="91211"/>
                  </a:lnTo>
                  <a:lnTo>
                    <a:pt x="70841" y="91638"/>
                  </a:lnTo>
                  <a:lnTo>
                    <a:pt x="70584" y="92066"/>
                  </a:lnTo>
                  <a:lnTo>
                    <a:pt x="70313" y="92209"/>
                  </a:lnTo>
                  <a:lnTo>
                    <a:pt x="70026" y="92351"/>
                  </a:lnTo>
                  <a:lnTo>
                    <a:pt x="69664" y="92209"/>
                  </a:lnTo>
                  <a:lnTo>
                    <a:pt x="69302" y="91638"/>
                  </a:lnTo>
                  <a:lnTo>
                    <a:pt x="69136" y="91353"/>
                  </a:lnTo>
                  <a:lnTo>
                    <a:pt x="68970" y="90926"/>
                  </a:lnTo>
                  <a:lnTo>
                    <a:pt x="68804" y="90498"/>
                  </a:lnTo>
                  <a:lnTo>
                    <a:pt x="68653" y="89928"/>
                  </a:lnTo>
                  <a:lnTo>
                    <a:pt x="68517" y="89358"/>
                  </a:lnTo>
                  <a:lnTo>
                    <a:pt x="68351" y="88788"/>
                  </a:lnTo>
                  <a:lnTo>
                    <a:pt x="68215" y="88076"/>
                  </a:lnTo>
                  <a:lnTo>
                    <a:pt x="68079" y="87220"/>
                  </a:lnTo>
                  <a:lnTo>
                    <a:pt x="67959" y="86223"/>
                  </a:lnTo>
                  <a:lnTo>
                    <a:pt x="67823" y="85368"/>
                  </a:lnTo>
                  <a:lnTo>
                    <a:pt x="67702" y="84370"/>
                  </a:lnTo>
                  <a:lnTo>
                    <a:pt x="67582" y="83230"/>
                  </a:lnTo>
                  <a:lnTo>
                    <a:pt x="67476" y="82090"/>
                  </a:lnTo>
                  <a:lnTo>
                    <a:pt x="67370" y="80807"/>
                  </a:lnTo>
                  <a:lnTo>
                    <a:pt x="67265" y="79667"/>
                  </a:lnTo>
                  <a:lnTo>
                    <a:pt x="67174" y="78384"/>
                  </a:lnTo>
                  <a:lnTo>
                    <a:pt x="67099" y="77102"/>
                  </a:lnTo>
                  <a:lnTo>
                    <a:pt x="67023" y="75676"/>
                  </a:lnTo>
                  <a:lnTo>
                    <a:pt x="66948" y="74251"/>
                  </a:lnTo>
                  <a:lnTo>
                    <a:pt x="66903" y="72826"/>
                  </a:lnTo>
                  <a:lnTo>
                    <a:pt x="66842" y="71258"/>
                  </a:lnTo>
                  <a:lnTo>
                    <a:pt x="66797" y="69691"/>
                  </a:lnTo>
                  <a:lnTo>
                    <a:pt x="66752" y="68123"/>
                  </a:lnTo>
                  <a:lnTo>
                    <a:pt x="66706" y="66555"/>
                  </a:lnTo>
                  <a:lnTo>
                    <a:pt x="66676" y="62992"/>
                  </a:lnTo>
                  <a:lnTo>
                    <a:pt x="66661" y="59429"/>
                  </a:lnTo>
                  <a:lnTo>
                    <a:pt x="66661" y="57577"/>
                  </a:lnTo>
                  <a:lnTo>
                    <a:pt x="66676" y="55724"/>
                  </a:lnTo>
                  <a:lnTo>
                    <a:pt x="66691" y="54014"/>
                  </a:lnTo>
                  <a:lnTo>
                    <a:pt x="66737" y="52304"/>
                  </a:lnTo>
                  <a:lnTo>
                    <a:pt x="66767" y="50593"/>
                  </a:lnTo>
                  <a:lnTo>
                    <a:pt x="66812" y="49026"/>
                  </a:lnTo>
                  <a:lnTo>
                    <a:pt x="66857" y="47458"/>
                  </a:lnTo>
                  <a:lnTo>
                    <a:pt x="66918" y="45748"/>
                  </a:lnTo>
                  <a:lnTo>
                    <a:pt x="66978" y="44323"/>
                  </a:lnTo>
                  <a:lnTo>
                    <a:pt x="67053" y="42897"/>
                  </a:lnTo>
                  <a:lnTo>
                    <a:pt x="67129" y="41472"/>
                  </a:lnTo>
                  <a:lnTo>
                    <a:pt x="67219" y="40047"/>
                  </a:lnTo>
                  <a:lnTo>
                    <a:pt x="67325" y="38764"/>
                  </a:lnTo>
                  <a:lnTo>
                    <a:pt x="67431" y="37482"/>
                  </a:lnTo>
                  <a:lnTo>
                    <a:pt x="67536" y="36199"/>
                  </a:lnTo>
                  <a:lnTo>
                    <a:pt x="67657" y="34916"/>
                  </a:lnTo>
                  <a:lnTo>
                    <a:pt x="67778" y="33776"/>
                  </a:lnTo>
                  <a:lnTo>
                    <a:pt x="67929" y="32779"/>
                  </a:lnTo>
                  <a:lnTo>
                    <a:pt x="68064" y="31781"/>
                  </a:lnTo>
                  <a:lnTo>
                    <a:pt x="68200" y="30641"/>
                  </a:lnTo>
                  <a:lnTo>
                    <a:pt x="68336" y="29928"/>
                  </a:lnTo>
                  <a:lnTo>
                    <a:pt x="68502" y="29073"/>
                  </a:lnTo>
                  <a:lnTo>
                    <a:pt x="68653" y="28361"/>
                  </a:lnTo>
                  <a:lnTo>
                    <a:pt x="68819" y="27790"/>
                  </a:lnTo>
                  <a:lnTo>
                    <a:pt x="69000" y="27220"/>
                  </a:lnTo>
                  <a:lnTo>
                    <a:pt x="69166" y="26793"/>
                  </a:lnTo>
                  <a:lnTo>
                    <a:pt x="69332" y="26365"/>
                  </a:lnTo>
                  <a:lnTo>
                    <a:pt x="69513" y="26080"/>
                  </a:lnTo>
                  <a:lnTo>
                    <a:pt x="69709" y="25795"/>
                  </a:lnTo>
                  <a:lnTo>
                    <a:pt x="69890" y="25510"/>
                  </a:lnTo>
                  <a:lnTo>
                    <a:pt x="70086" y="25368"/>
                  </a:lnTo>
                  <a:lnTo>
                    <a:pt x="70298" y="25368"/>
                  </a:lnTo>
                  <a:lnTo>
                    <a:pt x="70554" y="25368"/>
                  </a:lnTo>
                  <a:lnTo>
                    <a:pt x="70795" y="25510"/>
                  </a:lnTo>
                  <a:lnTo>
                    <a:pt x="71022" y="25938"/>
                  </a:lnTo>
                  <a:lnTo>
                    <a:pt x="71248" y="26365"/>
                  </a:lnTo>
                  <a:lnTo>
                    <a:pt x="71459" y="26793"/>
                  </a:lnTo>
                  <a:lnTo>
                    <a:pt x="71640" y="27363"/>
                  </a:lnTo>
                  <a:lnTo>
                    <a:pt x="71837" y="27933"/>
                  </a:lnTo>
                  <a:lnTo>
                    <a:pt x="72003" y="28646"/>
                  </a:lnTo>
                  <a:lnTo>
                    <a:pt x="71716" y="37767"/>
                  </a:lnTo>
                  <a:lnTo>
                    <a:pt x="71565" y="37054"/>
                  </a:lnTo>
                  <a:lnTo>
                    <a:pt x="71414" y="36484"/>
                  </a:lnTo>
                  <a:lnTo>
                    <a:pt x="71248" y="35771"/>
                  </a:lnTo>
                  <a:lnTo>
                    <a:pt x="71067" y="35344"/>
                  </a:lnTo>
                  <a:lnTo>
                    <a:pt x="70886" y="35059"/>
                  </a:lnTo>
                  <a:lnTo>
                    <a:pt x="70705" y="34774"/>
                  </a:lnTo>
                  <a:lnTo>
                    <a:pt x="70494" y="34631"/>
                  </a:lnTo>
                  <a:lnTo>
                    <a:pt x="70298" y="34631"/>
                  </a:lnTo>
                  <a:lnTo>
                    <a:pt x="70026" y="34774"/>
                  </a:lnTo>
                  <a:lnTo>
                    <a:pt x="69769" y="35059"/>
                  </a:lnTo>
                  <a:lnTo>
                    <a:pt x="69513" y="35629"/>
                  </a:lnTo>
                  <a:lnTo>
                    <a:pt x="69302" y="36484"/>
                  </a:lnTo>
                  <a:lnTo>
                    <a:pt x="69090" y="37482"/>
                  </a:lnTo>
                  <a:lnTo>
                    <a:pt x="68879" y="38622"/>
                  </a:lnTo>
                  <a:lnTo>
                    <a:pt x="68698" y="40047"/>
                  </a:lnTo>
                  <a:lnTo>
                    <a:pt x="68532" y="41900"/>
                  </a:lnTo>
                  <a:lnTo>
                    <a:pt x="68366" y="43467"/>
                  </a:lnTo>
                  <a:lnTo>
                    <a:pt x="68245" y="45320"/>
                  </a:lnTo>
                  <a:lnTo>
                    <a:pt x="68140" y="47315"/>
                  </a:lnTo>
                  <a:lnTo>
                    <a:pt x="68064" y="49311"/>
                  </a:lnTo>
                  <a:lnTo>
                    <a:pt x="68004" y="51591"/>
                  </a:lnTo>
                  <a:lnTo>
                    <a:pt x="67944" y="53871"/>
                  </a:lnTo>
                  <a:lnTo>
                    <a:pt x="67929" y="56437"/>
                  </a:lnTo>
                  <a:lnTo>
                    <a:pt x="67913" y="58859"/>
                  </a:lnTo>
                  <a:lnTo>
                    <a:pt x="67929" y="61567"/>
                  </a:lnTo>
                  <a:lnTo>
                    <a:pt x="67959" y="63990"/>
                  </a:lnTo>
                  <a:lnTo>
                    <a:pt x="68004" y="66555"/>
                  </a:lnTo>
                  <a:lnTo>
                    <a:pt x="68079" y="68693"/>
                  </a:lnTo>
                  <a:lnTo>
                    <a:pt x="68170" y="70688"/>
                  </a:lnTo>
                  <a:lnTo>
                    <a:pt x="68276" y="72826"/>
                  </a:lnTo>
                  <a:lnTo>
                    <a:pt x="68427" y="74536"/>
                  </a:lnTo>
                  <a:lnTo>
                    <a:pt x="68577" y="76247"/>
                  </a:lnTo>
                  <a:lnTo>
                    <a:pt x="68743" y="77814"/>
                  </a:lnTo>
                  <a:lnTo>
                    <a:pt x="68924" y="79097"/>
                  </a:lnTo>
                  <a:lnTo>
                    <a:pt x="69121" y="80237"/>
                  </a:lnTo>
                  <a:lnTo>
                    <a:pt x="69317" y="81092"/>
                  </a:lnTo>
                  <a:lnTo>
                    <a:pt x="69528" y="81947"/>
                  </a:lnTo>
                  <a:lnTo>
                    <a:pt x="69769" y="82517"/>
                  </a:lnTo>
                  <a:lnTo>
                    <a:pt x="69996" y="82802"/>
                  </a:lnTo>
                  <a:lnTo>
                    <a:pt x="70267" y="82802"/>
                  </a:lnTo>
                  <a:lnTo>
                    <a:pt x="70448" y="82802"/>
                  </a:lnTo>
                  <a:lnTo>
                    <a:pt x="70629" y="82660"/>
                  </a:lnTo>
                  <a:lnTo>
                    <a:pt x="70826" y="82375"/>
                  </a:lnTo>
                  <a:lnTo>
                    <a:pt x="71007" y="82090"/>
                  </a:lnTo>
                  <a:lnTo>
                    <a:pt x="71188" y="81520"/>
                  </a:lnTo>
                  <a:lnTo>
                    <a:pt x="71399" y="80950"/>
                  </a:lnTo>
                  <a:lnTo>
                    <a:pt x="71580" y="80380"/>
                  </a:lnTo>
                  <a:lnTo>
                    <a:pt x="71761" y="79667"/>
                  </a:lnTo>
                  <a:close/>
                  <a:moveTo>
                    <a:pt x="78838" y="60855"/>
                  </a:moveTo>
                  <a:lnTo>
                    <a:pt x="74130" y="60712"/>
                  </a:lnTo>
                  <a:lnTo>
                    <a:pt x="74145" y="63420"/>
                  </a:lnTo>
                  <a:lnTo>
                    <a:pt x="74175" y="65985"/>
                  </a:lnTo>
                  <a:lnTo>
                    <a:pt x="74236" y="68408"/>
                  </a:lnTo>
                  <a:lnTo>
                    <a:pt x="74311" y="70546"/>
                  </a:lnTo>
                  <a:lnTo>
                    <a:pt x="74402" y="72684"/>
                  </a:lnTo>
                  <a:lnTo>
                    <a:pt x="74522" y="74536"/>
                  </a:lnTo>
                  <a:lnTo>
                    <a:pt x="74673" y="76247"/>
                  </a:lnTo>
                  <a:lnTo>
                    <a:pt x="74824" y="77814"/>
                  </a:lnTo>
                  <a:lnTo>
                    <a:pt x="74975" y="78954"/>
                  </a:lnTo>
                  <a:lnTo>
                    <a:pt x="75141" y="80095"/>
                  </a:lnTo>
                  <a:lnTo>
                    <a:pt x="75337" y="80950"/>
                  </a:lnTo>
                  <a:lnTo>
                    <a:pt x="75533" y="81662"/>
                  </a:lnTo>
                  <a:lnTo>
                    <a:pt x="75729" y="82232"/>
                  </a:lnTo>
                  <a:lnTo>
                    <a:pt x="75956" y="82660"/>
                  </a:lnTo>
                  <a:lnTo>
                    <a:pt x="76182" y="82945"/>
                  </a:lnTo>
                  <a:lnTo>
                    <a:pt x="76439" y="82945"/>
                  </a:lnTo>
                  <a:lnTo>
                    <a:pt x="76680" y="82945"/>
                  </a:lnTo>
                  <a:lnTo>
                    <a:pt x="76937" y="82802"/>
                  </a:lnTo>
                  <a:lnTo>
                    <a:pt x="77178" y="82517"/>
                  </a:lnTo>
                  <a:lnTo>
                    <a:pt x="77404" y="82232"/>
                  </a:lnTo>
                  <a:lnTo>
                    <a:pt x="77646" y="81662"/>
                  </a:lnTo>
                  <a:lnTo>
                    <a:pt x="77872" y="81092"/>
                  </a:lnTo>
                  <a:lnTo>
                    <a:pt x="78098" y="80380"/>
                  </a:lnTo>
                  <a:lnTo>
                    <a:pt x="78294" y="79667"/>
                  </a:lnTo>
                  <a:lnTo>
                    <a:pt x="78506" y="88076"/>
                  </a:lnTo>
                  <a:lnTo>
                    <a:pt x="78264" y="88931"/>
                  </a:lnTo>
                  <a:lnTo>
                    <a:pt x="78023" y="89786"/>
                  </a:lnTo>
                  <a:lnTo>
                    <a:pt x="77751" y="90498"/>
                  </a:lnTo>
                  <a:lnTo>
                    <a:pt x="77480" y="91068"/>
                  </a:lnTo>
                  <a:lnTo>
                    <a:pt x="77193" y="91496"/>
                  </a:lnTo>
                  <a:lnTo>
                    <a:pt x="76891" y="91781"/>
                  </a:lnTo>
                  <a:lnTo>
                    <a:pt x="76574" y="92066"/>
                  </a:lnTo>
                  <a:lnTo>
                    <a:pt x="76258" y="92209"/>
                  </a:lnTo>
                  <a:lnTo>
                    <a:pt x="75880" y="92066"/>
                  </a:lnTo>
                  <a:lnTo>
                    <a:pt x="75533" y="91496"/>
                  </a:lnTo>
                  <a:lnTo>
                    <a:pt x="75367" y="91211"/>
                  </a:lnTo>
                  <a:lnTo>
                    <a:pt x="75201" y="90783"/>
                  </a:lnTo>
                  <a:lnTo>
                    <a:pt x="75035" y="90356"/>
                  </a:lnTo>
                  <a:lnTo>
                    <a:pt x="74884" y="89928"/>
                  </a:lnTo>
                  <a:lnTo>
                    <a:pt x="74734" y="89358"/>
                  </a:lnTo>
                  <a:lnTo>
                    <a:pt x="74583" y="88646"/>
                  </a:lnTo>
                  <a:lnTo>
                    <a:pt x="74447" y="87933"/>
                  </a:lnTo>
                  <a:lnTo>
                    <a:pt x="74311" y="87220"/>
                  </a:lnTo>
                  <a:lnTo>
                    <a:pt x="74190" y="86223"/>
                  </a:lnTo>
                  <a:lnTo>
                    <a:pt x="74070" y="85225"/>
                  </a:lnTo>
                  <a:lnTo>
                    <a:pt x="73934" y="84370"/>
                  </a:lnTo>
                  <a:lnTo>
                    <a:pt x="73828" y="83230"/>
                  </a:lnTo>
                  <a:lnTo>
                    <a:pt x="73723" y="82090"/>
                  </a:lnTo>
                  <a:lnTo>
                    <a:pt x="73617" y="80807"/>
                  </a:lnTo>
                  <a:lnTo>
                    <a:pt x="73526" y="79667"/>
                  </a:lnTo>
                  <a:lnTo>
                    <a:pt x="73421" y="78527"/>
                  </a:lnTo>
                  <a:lnTo>
                    <a:pt x="73345" y="77244"/>
                  </a:lnTo>
                  <a:lnTo>
                    <a:pt x="73270" y="75676"/>
                  </a:lnTo>
                  <a:lnTo>
                    <a:pt x="73210" y="74394"/>
                  </a:lnTo>
                  <a:lnTo>
                    <a:pt x="73149" y="72969"/>
                  </a:lnTo>
                  <a:lnTo>
                    <a:pt x="73104" y="71401"/>
                  </a:lnTo>
                  <a:lnTo>
                    <a:pt x="73059" y="69833"/>
                  </a:lnTo>
                  <a:lnTo>
                    <a:pt x="73029" y="68408"/>
                  </a:lnTo>
                  <a:lnTo>
                    <a:pt x="72983" y="66840"/>
                  </a:lnTo>
                  <a:lnTo>
                    <a:pt x="72953" y="63420"/>
                  </a:lnTo>
                  <a:lnTo>
                    <a:pt x="72938" y="59714"/>
                  </a:lnTo>
                  <a:lnTo>
                    <a:pt x="72953" y="56152"/>
                  </a:lnTo>
                  <a:lnTo>
                    <a:pt x="72983" y="52731"/>
                  </a:lnTo>
                  <a:lnTo>
                    <a:pt x="73059" y="49311"/>
                  </a:lnTo>
                  <a:lnTo>
                    <a:pt x="73149" y="46175"/>
                  </a:lnTo>
                  <a:lnTo>
                    <a:pt x="73210" y="44608"/>
                  </a:lnTo>
                  <a:lnTo>
                    <a:pt x="73270" y="43182"/>
                  </a:lnTo>
                  <a:lnTo>
                    <a:pt x="73330" y="41757"/>
                  </a:lnTo>
                  <a:lnTo>
                    <a:pt x="73406" y="40190"/>
                  </a:lnTo>
                  <a:lnTo>
                    <a:pt x="73511" y="38907"/>
                  </a:lnTo>
                  <a:lnTo>
                    <a:pt x="73602" y="37624"/>
                  </a:lnTo>
                  <a:lnTo>
                    <a:pt x="73692" y="36342"/>
                  </a:lnTo>
                  <a:lnTo>
                    <a:pt x="73798" y="35059"/>
                  </a:lnTo>
                  <a:lnTo>
                    <a:pt x="73904" y="33919"/>
                  </a:lnTo>
                  <a:lnTo>
                    <a:pt x="74009" y="32779"/>
                  </a:lnTo>
                  <a:lnTo>
                    <a:pt x="74145" y="31781"/>
                  </a:lnTo>
                  <a:lnTo>
                    <a:pt x="74266" y="30926"/>
                  </a:lnTo>
                  <a:lnTo>
                    <a:pt x="74387" y="29928"/>
                  </a:lnTo>
                  <a:lnTo>
                    <a:pt x="74522" y="29073"/>
                  </a:lnTo>
                  <a:lnTo>
                    <a:pt x="74673" y="28361"/>
                  </a:lnTo>
                  <a:lnTo>
                    <a:pt x="74809" y="27790"/>
                  </a:lnTo>
                  <a:lnTo>
                    <a:pt x="74945" y="27220"/>
                  </a:lnTo>
                  <a:lnTo>
                    <a:pt x="75096" y="26650"/>
                  </a:lnTo>
                  <a:lnTo>
                    <a:pt x="75262" y="26365"/>
                  </a:lnTo>
                  <a:lnTo>
                    <a:pt x="75428" y="25938"/>
                  </a:lnTo>
                  <a:lnTo>
                    <a:pt x="75579" y="25510"/>
                  </a:lnTo>
                  <a:lnTo>
                    <a:pt x="75760" y="25368"/>
                  </a:lnTo>
                  <a:lnTo>
                    <a:pt x="75926" y="25225"/>
                  </a:lnTo>
                  <a:lnTo>
                    <a:pt x="76107" y="25225"/>
                  </a:lnTo>
                  <a:lnTo>
                    <a:pt x="76273" y="25225"/>
                  </a:lnTo>
                  <a:lnTo>
                    <a:pt x="76469" y="25368"/>
                  </a:lnTo>
                  <a:lnTo>
                    <a:pt x="76635" y="25795"/>
                  </a:lnTo>
                  <a:lnTo>
                    <a:pt x="76801" y="26080"/>
                  </a:lnTo>
                  <a:lnTo>
                    <a:pt x="76967" y="26365"/>
                  </a:lnTo>
                  <a:lnTo>
                    <a:pt x="77118" y="26793"/>
                  </a:lnTo>
                  <a:lnTo>
                    <a:pt x="77253" y="27363"/>
                  </a:lnTo>
                  <a:lnTo>
                    <a:pt x="77389" y="27933"/>
                  </a:lnTo>
                  <a:lnTo>
                    <a:pt x="77540" y="28646"/>
                  </a:lnTo>
                  <a:lnTo>
                    <a:pt x="77676" y="29358"/>
                  </a:lnTo>
                  <a:lnTo>
                    <a:pt x="77797" y="30213"/>
                  </a:lnTo>
                  <a:lnTo>
                    <a:pt x="77902" y="31353"/>
                  </a:lnTo>
                  <a:lnTo>
                    <a:pt x="78038" y="32351"/>
                  </a:lnTo>
                  <a:lnTo>
                    <a:pt x="78129" y="33349"/>
                  </a:lnTo>
                  <a:lnTo>
                    <a:pt x="78234" y="34489"/>
                  </a:lnTo>
                  <a:lnTo>
                    <a:pt x="78325" y="35771"/>
                  </a:lnTo>
                  <a:lnTo>
                    <a:pt x="78460" y="37909"/>
                  </a:lnTo>
                  <a:lnTo>
                    <a:pt x="78581" y="40047"/>
                  </a:lnTo>
                  <a:lnTo>
                    <a:pt x="78687" y="42470"/>
                  </a:lnTo>
                  <a:lnTo>
                    <a:pt x="78762" y="44750"/>
                  </a:lnTo>
                  <a:lnTo>
                    <a:pt x="78823" y="47315"/>
                  </a:lnTo>
                  <a:lnTo>
                    <a:pt x="78868" y="49738"/>
                  </a:lnTo>
                  <a:lnTo>
                    <a:pt x="78898" y="52589"/>
                  </a:lnTo>
                  <a:lnTo>
                    <a:pt x="78898" y="55296"/>
                  </a:lnTo>
                  <a:lnTo>
                    <a:pt x="78898" y="57007"/>
                  </a:lnTo>
                  <a:lnTo>
                    <a:pt x="78883" y="58432"/>
                  </a:lnTo>
                  <a:lnTo>
                    <a:pt x="78868" y="59714"/>
                  </a:lnTo>
                  <a:lnTo>
                    <a:pt x="78838" y="60855"/>
                  </a:lnTo>
                  <a:close/>
                  <a:moveTo>
                    <a:pt x="74130" y="52446"/>
                  </a:moveTo>
                  <a:lnTo>
                    <a:pt x="77706" y="52446"/>
                  </a:lnTo>
                  <a:lnTo>
                    <a:pt x="77706" y="50593"/>
                  </a:lnTo>
                  <a:lnTo>
                    <a:pt x="77691" y="49026"/>
                  </a:lnTo>
                  <a:lnTo>
                    <a:pt x="77676" y="47315"/>
                  </a:lnTo>
                  <a:lnTo>
                    <a:pt x="77631" y="45748"/>
                  </a:lnTo>
                  <a:lnTo>
                    <a:pt x="77585" y="44323"/>
                  </a:lnTo>
                  <a:lnTo>
                    <a:pt x="77540" y="42897"/>
                  </a:lnTo>
                  <a:lnTo>
                    <a:pt x="77465" y="41615"/>
                  </a:lnTo>
                  <a:lnTo>
                    <a:pt x="77374" y="40190"/>
                  </a:lnTo>
                  <a:lnTo>
                    <a:pt x="77253" y="38622"/>
                  </a:lnTo>
                  <a:lnTo>
                    <a:pt x="77133" y="37339"/>
                  </a:lnTo>
                  <a:lnTo>
                    <a:pt x="76982" y="36199"/>
                  </a:lnTo>
                  <a:lnTo>
                    <a:pt x="76816" y="35201"/>
                  </a:lnTo>
                  <a:lnTo>
                    <a:pt x="76635" y="34489"/>
                  </a:lnTo>
                  <a:lnTo>
                    <a:pt x="76454" y="34061"/>
                  </a:lnTo>
                  <a:lnTo>
                    <a:pt x="76227" y="33776"/>
                  </a:lnTo>
                  <a:lnTo>
                    <a:pt x="76001" y="33634"/>
                  </a:lnTo>
                  <a:lnTo>
                    <a:pt x="75805" y="33776"/>
                  </a:lnTo>
                  <a:lnTo>
                    <a:pt x="75594" y="34061"/>
                  </a:lnTo>
                  <a:lnTo>
                    <a:pt x="75413" y="34489"/>
                  </a:lnTo>
                  <a:lnTo>
                    <a:pt x="75247" y="35201"/>
                  </a:lnTo>
                  <a:lnTo>
                    <a:pt x="75066" y="36199"/>
                  </a:lnTo>
                  <a:lnTo>
                    <a:pt x="74915" y="37197"/>
                  </a:lnTo>
                  <a:lnTo>
                    <a:pt x="74779" y="38479"/>
                  </a:lnTo>
                  <a:lnTo>
                    <a:pt x="74643" y="39904"/>
                  </a:lnTo>
                  <a:lnTo>
                    <a:pt x="74537" y="41330"/>
                  </a:lnTo>
                  <a:lnTo>
                    <a:pt x="74447" y="42755"/>
                  </a:lnTo>
                  <a:lnTo>
                    <a:pt x="74371" y="44180"/>
                  </a:lnTo>
                  <a:lnTo>
                    <a:pt x="74296" y="45605"/>
                  </a:lnTo>
                  <a:lnTo>
                    <a:pt x="74236" y="47315"/>
                  </a:lnTo>
                  <a:lnTo>
                    <a:pt x="74190" y="48883"/>
                  </a:lnTo>
                  <a:lnTo>
                    <a:pt x="74145" y="50593"/>
                  </a:lnTo>
                  <a:lnTo>
                    <a:pt x="74130" y="52446"/>
                  </a:lnTo>
                  <a:close/>
                  <a:moveTo>
                    <a:pt x="80422" y="90783"/>
                  </a:moveTo>
                  <a:lnTo>
                    <a:pt x="80422" y="46745"/>
                  </a:lnTo>
                  <a:lnTo>
                    <a:pt x="80422" y="41472"/>
                  </a:lnTo>
                  <a:lnTo>
                    <a:pt x="80422" y="36484"/>
                  </a:lnTo>
                  <a:lnTo>
                    <a:pt x="80407" y="31496"/>
                  </a:lnTo>
                  <a:lnTo>
                    <a:pt x="80392" y="26793"/>
                  </a:lnTo>
                  <a:lnTo>
                    <a:pt x="81463" y="26793"/>
                  </a:lnTo>
                  <a:lnTo>
                    <a:pt x="81508" y="39334"/>
                  </a:lnTo>
                  <a:lnTo>
                    <a:pt x="81569" y="39334"/>
                  </a:lnTo>
                  <a:lnTo>
                    <a:pt x="81614" y="37767"/>
                  </a:lnTo>
                  <a:lnTo>
                    <a:pt x="81689" y="36342"/>
                  </a:lnTo>
                  <a:lnTo>
                    <a:pt x="81765" y="34916"/>
                  </a:lnTo>
                  <a:lnTo>
                    <a:pt x="81855" y="33634"/>
                  </a:lnTo>
                  <a:lnTo>
                    <a:pt x="81961" y="32351"/>
                  </a:lnTo>
                  <a:lnTo>
                    <a:pt x="82067" y="31211"/>
                  </a:lnTo>
                  <a:lnTo>
                    <a:pt x="82172" y="30071"/>
                  </a:lnTo>
                  <a:lnTo>
                    <a:pt x="82293" y="29073"/>
                  </a:lnTo>
                  <a:lnTo>
                    <a:pt x="82429" y="28218"/>
                  </a:lnTo>
                  <a:lnTo>
                    <a:pt x="82565" y="27505"/>
                  </a:lnTo>
                  <a:lnTo>
                    <a:pt x="82700" y="26793"/>
                  </a:lnTo>
                  <a:lnTo>
                    <a:pt x="82836" y="26365"/>
                  </a:lnTo>
                  <a:lnTo>
                    <a:pt x="82987" y="25938"/>
                  </a:lnTo>
                  <a:lnTo>
                    <a:pt x="83138" y="25510"/>
                  </a:lnTo>
                  <a:lnTo>
                    <a:pt x="83289" y="25225"/>
                  </a:lnTo>
                  <a:lnTo>
                    <a:pt x="83425" y="25225"/>
                  </a:lnTo>
                  <a:lnTo>
                    <a:pt x="83606" y="25368"/>
                  </a:lnTo>
                  <a:lnTo>
                    <a:pt x="83787" y="25795"/>
                  </a:lnTo>
                  <a:lnTo>
                    <a:pt x="83787" y="36769"/>
                  </a:lnTo>
                  <a:lnTo>
                    <a:pt x="83576" y="36484"/>
                  </a:lnTo>
                  <a:lnTo>
                    <a:pt x="83349" y="36342"/>
                  </a:lnTo>
                  <a:lnTo>
                    <a:pt x="83153" y="36484"/>
                  </a:lnTo>
                  <a:lnTo>
                    <a:pt x="82957" y="36769"/>
                  </a:lnTo>
                  <a:lnTo>
                    <a:pt x="82776" y="37197"/>
                  </a:lnTo>
                  <a:lnTo>
                    <a:pt x="82610" y="37909"/>
                  </a:lnTo>
                  <a:lnTo>
                    <a:pt x="82444" y="38764"/>
                  </a:lnTo>
                  <a:lnTo>
                    <a:pt x="82308" y="39904"/>
                  </a:lnTo>
                  <a:lnTo>
                    <a:pt x="82172" y="41330"/>
                  </a:lnTo>
                  <a:lnTo>
                    <a:pt x="82052" y="42755"/>
                  </a:lnTo>
                  <a:lnTo>
                    <a:pt x="81961" y="44180"/>
                  </a:lnTo>
                  <a:lnTo>
                    <a:pt x="81870" y="45748"/>
                  </a:lnTo>
                  <a:lnTo>
                    <a:pt x="81795" y="47458"/>
                  </a:lnTo>
                  <a:lnTo>
                    <a:pt x="81750" y="49026"/>
                  </a:lnTo>
                  <a:lnTo>
                    <a:pt x="81705" y="50736"/>
                  </a:lnTo>
                  <a:lnTo>
                    <a:pt x="81674" y="52731"/>
                  </a:lnTo>
                  <a:lnTo>
                    <a:pt x="81644" y="54584"/>
                  </a:lnTo>
                  <a:lnTo>
                    <a:pt x="81644" y="56722"/>
                  </a:lnTo>
                  <a:lnTo>
                    <a:pt x="81644" y="90783"/>
                  </a:lnTo>
                  <a:lnTo>
                    <a:pt x="80422" y="90783"/>
                  </a:lnTo>
                  <a:close/>
                  <a:moveTo>
                    <a:pt x="85281" y="14964"/>
                  </a:moveTo>
                  <a:lnTo>
                    <a:pt x="86488" y="11401"/>
                  </a:lnTo>
                  <a:lnTo>
                    <a:pt x="86488" y="26793"/>
                  </a:lnTo>
                  <a:lnTo>
                    <a:pt x="88253" y="26793"/>
                  </a:lnTo>
                  <a:lnTo>
                    <a:pt x="88253" y="35486"/>
                  </a:lnTo>
                  <a:lnTo>
                    <a:pt x="86488" y="35486"/>
                  </a:lnTo>
                  <a:lnTo>
                    <a:pt x="86488" y="70118"/>
                  </a:lnTo>
                  <a:lnTo>
                    <a:pt x="86503" y="71686"/>
                  </a:lnTo>
                  <a:lnTo>
                    <a:pt x="86503" y="73111"/>
                  </a:lnTo>
                  <a:lnTo>
                    <a:pt x="86518" y="74394"/>
                  </a:lnTo>
                  <a:lnTo>
                    <a:pt x="86548" y="75534"/>
                  </a:lnTo>
                  <a:lnTo>
                    <a:pt x="86578" y="76817"/>
                  </a:lnTo>
                  <a:lnTo>
                    <a:pt x="86623" y="77814"/>
                  </a:lnTo>
                  <a:lnTo>
                    <a:pt x="86669" y="78669"/>
                  </a:lnTo>
                  <a:lnTo>
                    <a:pt x="86714" y="79382"/>
                  </a:lnTo>
                  <a:lnTo>
                    <a:pt x="86774" y="80095"/>
                  </a:lnTo>
                  <a:lnTo>
                    <a:pt x="86850" y="80807"/>
                  </a:lnTo>
                  <a:lnTo>
                    <a:pt x="86910" y="81235"/>
                  </a:lnTo>
                  <a:lnTo>
                    <a:pt x="87001" y="81662"/>
                  </a:lnTo>
                  <a:lnTo>
                    <a:pt x="87106" y="82232"/>
                  </a:lnTo>
                  <a:lnTo>
                    <a:pt x="87197" y="82375"/>
                  </a:lnTo>
                  <a:lnTo>
                    <a:pt x="87302" y="82517"/>
                  </a:lnTo>
                  <a:lnTo>
                    <a:pt x="87408" y="82660"/>
                  </a:lnTo>
                  <a:lnTo>
                    <a:pt x="87619" y="82517"/>
                  </a:lnTo>
                  <a:lnTo>
                    <a:pt x="87800" y="82375"/>
                  </a:lnTo>
                  <a:lnTo>
                    <a:pt x="87966" y="82232"/>
                  </a:lnTo>
                  <a:lnTo>
                    <a:pt x="88117" y="81662"/>
                  </a:lnTo>
                  <a:lnTo>
                    <a:pt x="88178" y="90498"/>
                  </a:lnTo>
                  <a:lnTo>
                    <a:pt x="87951" y="91211"/>
                  </a:lnTo>
                  <a:lnTo>
                    <a:pt x="87695" y="91781"/>
                  </a:lnTo>
                  <a:lnTo>
                    <a:pt x="87393" y="92209"/>
                  </a:lnTo>
                  <a:lnTo>
                    <a:pt x="87091" y="92351"/>
                  </a:lnTo>
                  <a:lnTo>
                    <a:pt x="86880" y="92209"/>
                  </a:lnTo>
                  <a:lnTo>
                    <a:pt x="86684" y="91781"/>
                  </a:lnTo>
                  <a:lnTo>
                    <a:pt x="86503" y="91496"/>
                  </a:lnTo>
                  <a:lnTo>
                    <a:pt x="86322" y="90926"/>
                  </a:lnTo>
                  <a:lnTo>
                    <a:pt x="86156" y="90213"/>
                  </a:lnTo>
                  <a:lnTo>
                    <a:pt x="86020" y="89358"/>
                  </a:lnTo>
                  <a:lnTo>
                    <a:pt x="85869" y="88361"/>
                  </a:lnTo>
                  <a:lnTo>
                    <a:pt x="85748" y="87220"/>
                  </a:lnTo>
                  <a:lnTo>
                    <a:pt x="85643" y="85795"/>
                  </a:lnTo>
                  <a:lnTo>
                    <a:pt x="85552" y="84228"/>
                  </a:lnTo>
                  <a:lnTo>
                    <a:pt x="85477" y="82517"/>
                  </a:lnTo>
                  <a:lnTo>
                    <a:pt x="85401" y="80522"/>
                  </a:lnTo>
                  <a:lnTo>
                    <a:pt x="85356" y="78384"/>
                  </a:lnTo>
                  <a:lnTo>
                    <a:pt x="85311" y="75819"/>
                  </a:lnTo>
                  <a:lnTo>
                    <a:pt x="85281" y="73396"/>
                  </a:lnTo>
                  <a:lnTo>
                    <a:pt x="85281" y="70546"/>
                  </a:lnTo>
                  <a:lnTo>
                    <a:pt x="85281" y="35486"/>
                  </a:lnTo>
                  <a:lnTo>
                    <a:pt x="84239" y="35486"/>
                  </a:lnTo>
                  <a:lnTo>
                    <a:pt x="84239" y="26793"/>
                  </a:lnTo>
                  <a:lnTo>
                    <a:pt x="85281" y="26793"/>
                  </a:lnTo>
                  <a:lnTo>
                    <a:pt x="85281" y="14964"/>
                  </a:lnTo>
                  <a:close/>
                  <a:moveTo>
                    <a:pt x="94394" y="51591"/>
                  </a:moveTo>
                  <a:lnTo>
                    <a:pt x="94394" y="75391"/>
                  </a:lnTo>
                  <a:lnTo>
                    <a:pt x="94409" y="79952"/>
                  </a:lnTo>
                  <a:lnTo>
                    <a:pt x="94424" y="83942"/>
                  </a:lnTo>
                  <a:lnTo>
                    <a:pt x="94454" y="87648"/>
                  </a:lnTo>
                  <a:lnTo>
                    <a:pt x="94500" y="90783"/>
                  </a:lnTo>
                  <a:lnTo>
                    <a:pt x="93383" y="90783"/>
                  </a:lnTo>
                  <a:lnTo>
                    <a:pt x="93293" y="82802"/>
                  </a:lnTo>
                  <a:lnTo>
                    <a:pt x="93247" y="82802"/>
                  </a:lnTo>
                  <a:lnTo>
                    <a:pt x="93142" y="83800"/>
                  </a:lnTo>
                  <a:lnTo>
                    <a:pt x="93051" y="84940"/>
                  </a:lnTo>
                  <a:lnTo>
                    <a:pt x="92946" y="85938"/>
                  </a:lnTo>
                  <a:lnTo>
                    <a:pt x="92855" y="86935"/>
                  </a:lnTo>
                  <a:lnTo>
                    <a:pt x="92734" y="87790"/>
                  </a:lnTo>
                  <a:lnTo>
                    <a:pt x="92614" y="88503"/>
                  </a:lnTo>
                  <a:lnTo>
                    <a:pt x="92493" y="89216"/>
                  </a:lnTo>
                  <a:lnTo>
                    <a:pt x="92372" y="89786"/>
                  </a:lnTo>
                  <a:lnTo>
                    <a:pt x="92236" y="90356"/>
                  </a:lnTo>
                  <a:lnTo>
                    <a:pt x="92101" y="90783"/>
                  </a:lnTo>
                  <a:lnTo>
                    <a:pt x="91950" y="91211"/>
                  </a:lnTo>
                  <a:lnTo>
                    <a:pt x="91814" y="91496"/>
                  </a:lnTo>
                  <a:lnTo>
                    <a:pt x="91663" y="91781"/>
                  </a:lnTo>
                  <a:lnTo>
                    <a:pt x="91497" y="92209"/>
                  </a:lnTo>
                  <a:lnTo>
                    <a:pt x="91331" y="92209"/>
                  </a:lnTo>
                  <a:lnTo>
                    <a:pt x="91180" y="92351"/>
                  </a:lnTo>
                  <a:lnTo>
                    <a:pt x="90924" y="92209"/>
                  </a:lnTo>
                  <a:lnTo>
                    <a:pt x="90712" y="91781"/>
                  </a:lnTo>
                  <a:lnTo>
                    <a:pt x="90501" y="91353"/>
                  </a:lnTo>
                  <a:lnTo>
                    <a:pt x="90290" y="90783"/>
                  </a:lnTo>
                  <a:lnTo>
                    <a:pt x="90109" y="89928"/>
                  </a:lnTo>
                  <a:lnTo>
                    <a:pt x="89943" y="89073"/>
                  </a:lnTo>
                  <a:lnTo>
                    <a:pt x="89762" y="87933"/>
                  </a:lnTo>
                  <a:lnTo>
                    <a:pt x="89611" y="86508"/>
                  </a:lnTo>
                  <a:lnTo>
                    <a:pt x="89505" y="85225"/>
                  </a:lnTo>
                  <a:lnTo>
                    <a:pt x="89400" y="83800"/>
                  </a:lnTo>
                  <a:lnTo>
                    <a:pt x="89309" y="82375"/>
                  </a:lnTo>
                  <a:lnTo>
                    <a:pt x="89219" y="80665"/>
                  </a:lnTo>
                  <a:lnTo>
                    <a:pt x="89173" y="79097"/>
                  </a:lnTo>
                  <a:lnTo>
                    <a:pt x="89128" y="77387"/>
                  </a:lnTo>
                  <a:lnTo>
                    <a:pt x="89113" y="75676"/>
                  </a:lnTo>
                  <a:lnTo>
                    <a:pt x="89098" y="73824"/>
                  </a:lnTo>
                  <a:lnTo>
                    <a:pt x="89098" y="72399"/>
                  </a:lnTo>
                  <a:lnTo>
                    <a:pt x="89113" y="70973"/>
                  </a:lnTo>
                  <a:lnTo>
                    <a:pt x="89128" y="69691"/>
                  </a:lnTo>
                  <a:lnTo>
                    <a:pt x="89158" y="68408"/>
                  </a:lnTo>
                  <a:lnTo>
                    <a:pt x="89204" y="67125"/>
                  </a:lnTo>
                  <a:lnTo>
                    <a:pt x="89249" y="65843"/>
                  </a:lnTo>
                  <a:lnTo>
                    <a:pt x="89309" y="64703"/>
                  </a:lnTo>
                  <a:lnTo>
                    <a:pt x="89370" y="63562"/>
                  </a:lnTo>
                  <a:lnTo>
                    <a:pt x="89445" y="62565"/>
                  </a:lnTo>
                  <a:lnTo>
                    <a:pt x="89520" y="61567"/>
                  </a:lnTo>
                  <a:lnTo>
                    <a:pt x="89596" y="60427"/>
                  </a:lnTo>
                  <a:lnTo>
                    <a:pt x="89686" y="59429"/>
                  </a:lnTo>
                  <a:lnTo>
                    <a:pt x="89792" y="58574"/>
                  </a:lnTo>
                  <a:lnTo>
                    <a:pt x="89913" y="57719"/>
                  </a:lnTo>
                  <a:lnTo>
                    <a:pt x="90033" y="56864"/>
                  </a:lnTo>
                  <a:lnTo>
                    <a:pt x="90154" y="56009"/>
                  </a:lnTo>
                  <a:lnTo>
                    <a:pt x="90441" y="54584"/>
                  </a:lnTo>
                  <a:lnTo>
                    <a:pt x="90743" y="53301"/>
                  </a:lnTo>
                  <a:lnTo>
                    <a:pt x="91075" y="52304"/>
                  </a:lnTo>
                  <a:lnTo>
                    <a:pt x="91437" y="51591"/>
                  </a:lnTo>
                  <a:lnTo>
                    <a:pt x="91829" y="50736"/>
                  </a:lnTo>
                  <a:lnTo>
                    <a:pt x="92251" y="50308"/>
                  </a:lnTo>
                  <a:lnTo>
                    <a:pt x="92704" y="50023"/>
                  </a:lnTo>
                  <a:lnTo>
                    <a:pt x="93172" y="50023"/>
                  </a:lnTo>
                  <a:lnTo>
                    <a:pt x="93172" y="48741"/>
                  </a:lnTo>
                  <a:lnTo>
                    <a:pt x="93157" y="46888"/>
                  </a:lnTo>
                  <a:lnTo>
                    <a:pt x="93142" y="45178"/>
                  </a:lnTo>
                  <a:lnTo>
                    <a:pt x="93112" y="43610"/>
                  </a:lnTo>
                  <a:lnTo>
                    <a:pt x="93066" y="42185"/>
                  </a:lnTo>
                  <a:lnTo>
                    <a:pt x="93021" y="40760"/>
                  </a:lnTo>
                  <a:lnTo>
                    <a:pt x="92961" y="39619"/>
                  </a:lnTo>
                  <a:lnTo>
                    <a:pt x="92885" y="38622"/>
                  </a:lnTo>
                  <a:lnTo>
                    <a:pt x="92795" y="37624"/>
                  </a:lnTo>
                  <a:lnTo>
                    <a:pt x="92689" y="36769"/>
                  </a:lnTo>
                  <a:lnTo>
                    <a:pt x="92568" y="36057"/>
                  </a:lnTo>
                  <a:lnTo>
                    <a:pt x="92448" y="35344"/>
                  </a:lnTo>
                  <a:lnTo>
                    <a:pt x="92312" y="34774"/>
                  </a:lnTo>
                  <a:lnTo>
                    <a:pt x="92161" y="34346"/>
                  </a:lnTo>
                  <a:lnTo>
                    <a:pt x="91995" y="34061"/>
                  </a:lnTo>
                  <a:lnTo>
                    <a:pt x="91814" y="33919"/>
                  </a:lnTo>
                  <a:lnTo>
                    <a:pt x="91633" y="33919"/>
                  </a:lnTo>
                  <a:lnTo>
                    <a:pt x="91376" y="33919"/>
                  </a:lnTo>
                  <a:lnTo>
                    <a:pt x="91150" y="34204"/>
                  </a:lnTo>
                  <a:lnTo>
                    <a:pt x="90909" y="34489"/>
                  </a:lnTo>
                  <a:lnTo>
                    <a:pt x="90682" y="35059"/>
                  </a:lnTo>
                  <a:lnTo>
                    <a:pt x="90471" y="35629"/>
                  </a:lnTo>
                  <a:lnTo>
                    <a:pt x="90260" y="36627"/>
                  </a:lnTo>
                  <a:lnTo>
                    <a:pt x="90064" y="37624"/>
                  </a:lnTo>
                  <a:lnTo>
                    <a:pt x="89883" y="38622"/>
                  </a:lnTo>
                  <a:lnTo>
                    <a:pt x="89596" y="31068"/>
                  </a:lnTo>
                  <a:lnTo>
                    <a:pt x="89822" y="29643"/>
                  </a:lnTo>
                  <a:lnTo>
                    <a:pt x="90079" y="28503"/>
                  </a:lnTo>
                  <a:lnTo>
                    <a:pt x="90335" y="27505"/>
                  </a:lnTo>
                  <a:lnTo>
                    <a:pt x="90607" y="26793"/>
                  </a:lnTo>
                  <a:lnTo>
                    <a:pt x="90894" y="26080"/>
                  </a:lnTo>
                  <a:lnTo>
                    <a:pt x="91195" y="25510"/>
                  </a:lnTo>
                  <a:lnTo>
                    <a:pt x="91482" y="25368"/>
                  </a:lnTo>
                  <a:lnTo>
                    <a:pt x="91814" y="25225"/>
                  </a:lnTo>
                  <a:lnTo>
                    <a:pt x="92131" y="25368"/>
                  </a:lnTo>
                  <a:lnTo>
                    <a:pt x="92417" y="25795"/>
                  </a:lnTo>
                  <a:lnTo>
                    <a:pt x="92689" y="26223"/>
                  </a:lnTo>
                  <a:lnTo>
                    <a:pt x="92946" y="26935"/>
                  </a:lnTo>
                  <a:lnTo>
                    <a:pt x="93172" y="27790"/>
                  </a:lnTo>
                  <a:lnTo>
                    <a:pt x="93383" y="28931"/>
                  </a:lnTo>
                  <a:lnTo>
                    <a:pt x="93579" y="30213"/>
                  </a:lnTo>
                  <a:lnTo>
                    <a:pt x="93745" y="31923"/>
                  </a:lnTo>
                  <a:lnTo>
                    <a:pt x="93896" y="33634"/>
                  </a:lnTo>
                  <a:lnTo>
                    <a:pt x="94032" y="35486"/>
                  </a:lnTo>
                  <a:lnTo>
                    <a:pt x="94138" y="37624"/>
                  </a:lnTo>
                  <a:lnTo>
                    <a:pt x="94228" y="39904"/>
                  </a:lnTo>
                  <a:lnTo>
                    <a:pt x="94288" y="42612"/>
                  </a:lnTo>
                  <a:lnTo>
                    <a:pt x="94364" y="45320"/>
                  </a:lnTo>
                  <a:lnTo>
                    <a:pt x="94379" y="48313"/>
                  </a:lnTo>
                  <a:lnTo>
                    <a:pt x="94394" y="51591"/>
                  </a:lnTo>
                  <a:close/>
                  <a:moveTo>
                    <a:pt x="93172" y="69263"/>
                  </a:moveTo>
                  <a:lnTo>
                    <a:pt x="93172" y="58147"/>
                  </a:lnTo>
                  <a:lnTo>
                    <a:pt x="92825" y="58147"/>
                  </a:lnTo>
                  <a:lnTo>
                    <a:pt x="92508" y="58289"/>
                  </a:lnTo>
                  <a:lnTo>
                    <a:pt x="92206" y="58432"/>
                  </a:lnTo>
                  <a:lnTo>
                    <a:pt x="91920" y="58859"/>
                  </a:lnTo>
                  <a:lnTo>
                    <a:pt x="91678" y="59287"/>
                  </a:lnTo>
                  <a:lnTo>
                    <a:pt x="91437" y="59857"/>
                  </a:lnTo>
                  <a:lnTo>
                    <a:pt x="91225" y="60570"/>
                  </a:lnTo>
                  <a:lnTo>
                    <a:pt x="91044" y="61567"/>
                  </a:lnTo>
                  <a:lnTo>
                    <a:pt x="90863" y="62422"/>
                  </a:lnTo>
                  <a:lnTo>
                    <a:pt x="90728" y="63420"/>
                  </a:lnTo>
                  <a:lnTo>
                    <a:pt x="90607" y="64703"/>
                  </a:lnTo>
                  <a:lnTo>
                    <a:pt x="90516" y="65985"/>
                  </a:lnTo>
                  <a:lnTo>
                    <a:pt x="90441" y="67553"/>
                  </a:lnTo>
                  <a:lnTo>
                    <a:pt x="90365" y="68978"/>
                  </a:lnTo>
                  <a:lnTo>
                    <a:pt x="90335" y="70688"/>
                  </a:lnTo>
                  <a:lnTo>
                    <a:pt x="90320" y="72541"/>
                  </a:lnTo>
                  <a:lnTo>
                    <a:pt x="90335" y="73824"/>
                  </a:lnTo>
                  <a:lnTo>
                    <a:pt x="90350" y="75106"/>
                  </a:lnTo>
                  <a:lnTo>
                    <a:pt x="90380" y="76104"/>
                  </a:lnTo>
                  <a:lnTo>
                    <a:pt x="90426" y="77387"/>
                  </a:lnTo>
                  <a:lnTo>
                    <a:pt x="90471" y="78384"/>
                  </a:lnTo>
                  <a:lnTo>
                    <a:pt x="90531" y="79239"/>
                  </a:lnTo>
                  <a:lnTo>
                    <a:pt x="90607" y="80095"/>
                  </a:lnTo>
                  <a:lnTo>
                    <a:pt x="90682" y="80807"/>
                  </a:lnTo>
                  <a:lnTo>
                    <a:pt x="90758" y="81377"/>
                  </a:lnTo>
                  <a:lnTo>
                    <a:pt x="90833" y="82090"/>
                  </a:lnTo>
                  <a:lnTo>
                    <a:pt x="90924" y="82517"/>
                  </a:lnTo>
                  <a:lnTo>
                    <a:pt x="91044" y="82945"/>
                  </a:lnTo>
                  <a:lnTo>
                    <a:pt x="91135" y="83230"/>
                  </a:lnTo>
                  <a:lnTo>
                    <a:pt x="91241" y="83515"/>
                  </a:lnTo>
                  <a:lnTo>
                    <a:pt x="91361" y="83657"/>
                  </a:lnTo>
                  <a:lnTo>
                    <a:pt x="91482" y="83657"/>
                  </a:lnTo>
                  <a:lnTo>
                    <a:pt x="91633" y="83657"/>
                  </a:lnTo>
                  <a:lnTo>
                    <a:pt x="91784" y="83372"/>
                  </a:lnTo>
                  <a:lnTo>
                    <a:pt x="91920" y="83230"/>
                  </a:lnTo>
                  <a:lnTo>
                    <a:pt x="92040" y="82802"/>
                  </a:lnTo>
                  <a:lnTo>
                    <a:pt x="92191" y="82375"/>
                  </a:lnTo>
                  <a:lnTo>
                    <a:pt x="92312" y="81662"/>
                  </a:lnTo>
                  <a:lnTo>
                    <a:pt x="92433" y="81092"/>
                  </a:lnTo>
                  <a:lnTo>
                    <a:pt x="92538" y="80237"/>
                  </a:lnTo>
                  <a:lnTo>
                    <a:pt x="92644" y="79524"/>
                  </a:lnTo>
                  <a:lnTo>
                    <a:pt x="92734" y="78812"/>
                  </a:lnTo>
                  <a:lnTo>
                    <a:pt x="92825" y="77957"/>
                  </a:lnTo>
                  <a:lnTo>
                    <a:pt x="92885" y="77102"/>
                  </a:lnTo>
                  <a:lnTo>
                    <a:pt x="92961" y="75961"/>
                  </a:lnTo>
                  <a:lnTo>
                    <a:pt x="93006" y="74964"/>
                  </a:lnTo>
                  <a:lnTo>
                    <a:pt x="93051" y="73966"/>
                  </a:lnTo>
                  <a:lnTo>
                    <a:pt x="93096" y="72969"/>
                  </a:lnTo>
                  <a:lnTo>
                    <a:pt x="93127" y="72114"/>
                  </a:lnTo>
                  <a:lnTo>
                    <a:pt x="93142" y="71116"/>
                  </a:lnTo>
                  <a:lnTo>
                    <a:pt x="93157" y="70261"/>
                  </a:lnTo>
                  <a:lnTo>
                    <a:pt x="93172" y="69263"/>
                  </a:lnTo>
                  <a:close/>
                  <a:moveTo>
                    <a:pt x="97608" y="90783"/>
                  </a:moveTo>
                  <a:lnTo>
                    <a:pt x="96371" y="90783"/>
                  </a:lnTo>
                  <a:lnTo>
                    <a:pt x="96371" y="26793"/>
                  </a:lnTo>
                  <a:lnTo>
                    <a:pt x="97608" y="26793"/>
                  </a:lnTo>
                  <a:lnTo>
                    <a:pt x="97608" y="90783"/>
                  </a:lnTo>
                  <a:close/>
                  <a:moveTo>
                    <a:pt x="96974" y="14964"/>
                  </a:moveTo>
                  <a:lnTo>
                    <a:pt x="96959" y="14964"/>
                  </a:lnTo>
                  <a:lnTo>
                    <a:pt x="96808" y="14821"/>
                  </a:lnTo>
                  <a:lnTo>
                    <a:pt x="96657" y="14394"/>
                  </a:lnTo>
                  <a:lnTo>
                    <a:pt x="96582" y="14109"/>
                  </a:lnTo>
                  <a:lnTo>
                    <a:pt x="96522" y="13681"/>
                  </a:lnTo>
                  <a:lnTo>
                    <a:pt x="96461" y="13254"/>
                  </a:lnTo>
                  <a:lnTo>
                    <a:pt x="96401" y="12826"/>
                  </a:lnTo>
                  <a:lnTo>
                    <a:pt x="96310" y="11686"/>
                  </a:lnTo>
                  <a:lnTo>
                    <a:pt x="96250" y="10261"/>
                  </a:lnTo>
                  <a:lnTo>
                    <a:pt x="96205" y="8978"/>
                  </a:lnTo>
                  <a:lnTo>
                    <a:pt x="96190" y="7410"/>
                  </a:lnTo>
                  <a:lnTo>
                    <a:pt x="96205" y="5985"/>
                  </a:lnTo>
                  <a:lnTo>
                    <a:pt x="96250" y="4560"/>
                  </a:lnTo>
                  <a:lnTo>
                    <a:pt x="96325" y="3277"/>
                  </a:lnTo>
                  <a:lnTo>
                    <a:pt x="96416" y="2280"/>
                  </a:lnTo>
                  <a:lnTo>
                    <a:pt x="96476" y="1710"/>
                  </a:lnTo>
                  <a:lnTo>
                    <a:pt x="96537" y="1282"/>
                  </a:lnTo>
                  <a:lnTo>
                    <a:pt x="96612" y="855"/>
                  </a:lnTo>
                  <a:lnTo>
                    <a:pt x="96672" y="570"/>
                  </a:lnTo>
                  <a:lnTo>
                    <a:pt x="96823" y="285"/>
                  </a:lnTo>
                  <a:lnTo>
                    <a:pt x="96989" y="0"/>
                  </a:lnTo>
                  <a:lnTo>
                    <a:pt x="97155" y="285"/>
                  </a:lnTo>
                  <a:lnTo>
                    <a:pt x="97306" y="570"/>
                  </a:lnTo>
                  <a:lnTo>
                    <a:pt x="97382" y="855"/>
                  </a:lnTo>
                  <a:lnTo>
                    <a:pt x="97442" y="1282"/>
                  </a:lnTo>
                  <a:lnTo>
                    <a:pt x="97502" y="1710"/>
                  </a:lnTo>
                  <a:lnTo>
                    <a:pt x="97548" y="2137"/>
                  </a:lnTo>
                  <a:lnTo>
                    <a:pt x="97653" y="3277"/>
                  </a:lnTo>
                  <a:lnTo>
                    <a:pt x="97714" y="4418"/>
                  </a:lnTo>
                  <a:lnTo>
                    <a:pt x="97774" y="5985"/>
                  </a:lnTo>
                  <a:lnTo>
                    <a:pt x="97774" y="7410"/>
                  </a:lnTo>
                  <a:lnTo>
                    <a:pt x="97774" y="8978"/>
                  </a:lnTo>
                  <a:lnTo>
                    <a:pt x="97714" y="10261"/>
                  </a:lnTo>
                  <a:lnTo>
                    <a:pt x="97653" y="11686"/>
                  </a:lnTo>
                  <a:lnTo>
                    <a:pt x="97548" y="12826"/>
                  </a:lnTo>
                  <a:lnTo>
                    <a:pt x="97502" y="13254"/>
                  </a:lnTo>
                  <a:lnTo>
                    <a:pt x="97442" y="13681"/>
                  </a:lnTo>
                  <a:lnTo>
                    <a:pt x="97382" y="14109"/>
                  </a:lnTo>
                  <a:lnTo>
                    <a:pt x="97306" y="14394"/>
                  </a:lnTo>
                  <a:lnTo>
                    <a:pt x="97231" y="14679"/>
                  </a:lnTo>
                  <a:lnTo>
                    <a:pt x="97140" y="14821"/>
                  </a:lnTo>
                  <a:lnTo>
                    <a:pt x="97065" y="14821"/>
                  </a:lnTo>
                  <a:lnTo>
                    <a:pt x="96974" y="14964"/>
                  </a:lnTo>
                  <a:close/>
                  <a:moveTo>
                    <a:pt x="99645" y="90783"/>
                  </a:moveTo>
                  <a:lnTo>
                    <a:pt x="99645" y="44038"/>
                  </a:lnTo>
                  <a:lnTo>
                    <a:pt x="99645" y="39904"/>
                  </a:lnTo>
                  <a:lnTo>
                    <a:pt x="99630" y="35629"/>
                  </a:lnTo>
                  <a:lnTo>
                    <a:pt x="99615" y="31353"/>
                  </a:lnTo>
                  <a:lnTo>
                    <a:pt x="99600" y="26793"/>
                  </a:lnTo>
                  <a:lnTo>
                    <a:pt x="100686" y="26793"/>
                  </a:lnTo>
                  <a:lnTo>
                    <a:pt x="100761" y="37339"/>
                  </a:lnTo>
                  <a:lnTo>
                    <a:pt x="100777" y="37339"/>
                  </a:lnTo>
                  <a:lnTo>
                    <a:pt x="100852" y="36199"/>
                  </a:lnTo>
                  <a:lnTo>
                    <a:pt x="100943" y="34916"/>
                  </a:lnTo>
                  <a:lnTo>
                    <a:pt x="101018" y="33776"/>
                  </a:lnTo>
                  <a:lnTo>
                    <a:pt x="101139" y="32779"/>
                  </a:lnTo>
                  <a:lnTo>
                    <a:pt x="101244" y="31781"/>
                  </a:lnTo>
                  <a:lnTo>
                    <a:pt x="101350" y="30926"/>
                  </a:lnTo>
                  <a:lnTo>
                    <a:pt x="101471" y="29928"/>
                  </a:lnTo>
                  <a:lnTo>
                    <a:pt x="101606" y="29073"/>
                  </a:lnTo>
                  <a:lnTo>
                    <a:pt x="101772" y="28218"/>
                  </a:lnTo>
                  <a:lnTo>
                    <a:pt x="101938" y="27505"/>
                  </a:lnTo>
                  <a:lnTo>
                    <a:pt x="102104" y="26793"/>
                  </a:lnTo>
                  <a:lnTo>
                    <a:pt x="102285" y="26365"/>
                  </a:lnTo>
                  <a:lnTo>
                    <a:pt x="102451" y="25938"/>
                  </a:lnTo>
                  <a:lnTo>
                    <a:pt x="102632" y="25510"/>
                  </a:lnTo>
                  <a:lnTo>
                    <a:pt x="102829" y="25225"/>
                  </a:lnTo>
                  <a:lnTo>
                    <a:pt x="103025" y="25225"/>
                  </a:lnTo>
                  <a:lnTo>
                    <a:pt x="103236" y="25368"/>
                  </a:lnTo>
                  <a:lnTo>
                    <a:pt x="103462" y="25510"/>
                  </a:lnTo>
                  <a:lnTo>
                    <a:pt x="103658" y="26080"/>
                  </a:lnTo>
                  <a:lnTo>
                    <a:pt x="103855" y="26650"/>
                  </a:lnTo>
                  <a:lnTo>
                    <a:pt x="104051" y="27363"/>
                  </a:lnTo>
                  <a:lnTo>
                    <a:pt x="104232" y="28361"/>
                  </a:lnTo>
                  <a:lnTo>
                    <a:pt x="104398" y="29358"/>
                  </a:lnTo>
                  <a:lnTo>
                    <a:pt x="104564" y="30641"/>
                  </a:lnTo>
                  <a:lnTo>
                    <a:pt x="104669" y="31638"/>
                  </a:lnTo>
                  <a:lnTo>
                    <a:pt x="104760" y="32636"/>
                  </a:lnTo>
                  <a:lnTo>
                    <a:pt x="104850" y="33634"/>
                  </a:lnTo>
                  <a:lnTo>
                    <a:pt x="104926" y="34774"/>
                  </a:lnTo>
                  <a:lnTo>
                    <a:pt x="105001" y="35771"/>
                  </a:lnTo>
                  <a:lnTo>
                    <a:pt x="105092" y="37197"/>
                  </a:lnTo>
                  <a:lnTo>
                    <a:pt x="105152" y="38337"/>
                  </a:lnTo>
                  <a:lnTo>
                    <a:pt x="105198" y="39762"/>
                  </a:lnTo>
                  <a:lnTo>
                    <a:pt x="105258" y="41187"/>
                  </a:lnTo>
                  <a:lnTo>
                    <a:pt x="105288" y="42612"/>
                  </a:lnTo>
                  <a:lnTo>
                    <a:pt x="105333" y="44038"/>
                  </a:lnTo>
                  <a:lnTo>
                    <a:pt x="105364" y="45605"/>
                  </a:lnTo>
                  <a:lnTo>
                    <a:pt x="105394" y="49026"/>
                  </a:lnTo>
                  <a:lnTo>
                    <a:pt x="105409" y="52589"/>
                  </a:lnTo>
                  <a:lnTo>
                    <a:pt x="105409" y="90783"/>
                  </a:lnTo>
                  <a:lnTo>
                    <a:pt x="104187" y="90783"/>
                  </a:lnTo>
                  <a:lnTo>
                    <a:pt x="104187" y="53871"/>
                  </a:lnTo>
                  <a:lnTo>
                    <a:pt x="104172" y="51591"/>
                  </a:lnTo>
                  <a:lnTo>
                    <a:pt x="104156" y="49311"/>
                  </a:lnTo>
                  <a:lnTo>
                    <a:pt x="104126" y="47458"/>
                  </a:lnTo>
                  <a:lnTo>
                    <a:pt x="104081" y="45463"/>
                  </a:lnTo>
                  <a:lnTo>
                    <a:pt x="104036" y="43752"/>
                  </a:lnTo>
                  <a:lnTo>
                    <a:pt x="103960" y="42327"/>
                  </a:lnTo>
                  <a:lnTo>
                    <a:pt x="103870" y="40760"/>
                  </a:lnTo>
                  <a:lnTo>
                    <a:pt x="103779" y="39477"/>
                  </a:lnTo>
                  <a:lnTo>
                    <a:pt x="103689" y="38479"/>
                  </a:lnTo>
                  <a:lnTo>
                    <a:pt x="103568" y="37482"/>
                  </a:lnTo>
                  <a:lnTo>
                    <a:pt x="103447" y="36769"/>
                  </a:lnTo>
                  <a:lnTo>
                    <a:pt x="103296" y="36057"/>
                  </a:lnTo>
                  <a:lnTo>
                    <a:pt x="103145" y="35486"/>
                  </a:lnTo>
                  <a:lnTo>
                    <a:pt x="102980" y="35059"/>
                  </a:lnTo>
                  <a:lnTo>
                    <a:pt x="102814" y="34774"/>
                  </a:lnTo>
                  <a:lnTo>
                    <a:pt x="102617" y="34774"/>
                  </a:lnTo>
                  <a:lnTo>
                    <a:pt x="102466" y="34774"/>
                  </a:lnTo>
                  <a:lnTo>
                    <a:pt x="102331" y="34916"/>
                  </a:lnTo>
                  <a:lnTo>
                    <a:pt x="102180" y="35201"/>
                  </a:lnTo>
                  <a:lnTo>
                    <a:pt x="102059" y="35629"/>
                  </a:lnTo>
                  <a:lnTo>
                    <a:pt x="101938" y="36199"/>
                  </a:lnTo>
                  <a:lnTo>
                    <a:pt x="101818" y="36769"/>
                  </a:lnTo>
                  <a:lnTo>
                    <a:pt x="101697" y="37482"/>
                  </a:lnTo>
                  <a:lnTo>
                    <a:pt x="101576" y="38194"/>
                  </a:lnTo>
                  <a:lnTo>
                    <a:pt x="101471" y="39049"/>
                  </a:lnTo>
                  <a:lnTo>
                    <a:pt x="101380" y="40047"/>
                  </a:lnTo>
                  <a:lnTo>
                    <a:pt x="101290" y="41187"/>
                  </a:lnTo>
                  <a:lnTo>
                    <a:pt x="101199" y="42185"/>
                  </a:lnTo>
                  <a:lnTo>
                    <a:pt x="101139" y="43182"/>
                  </a:lnTo>
                  <a:lnTo>
                    <a:pt x="101063" y="44323"/>
                  </a:lnTo>
                  <a:lnTo>
                    <a:pt x="101003" y="45463"/>
                  </a:lnTo>
                  <a:lnTo>
                    <a:pt x="100958" y="46888"/>
                  </a:lnTo>
                  <a:lnTo>
                    <a:pt x="100927" y="48028"/>
                  </a:lnTo>
                  <a:lnTo>
                    <a:pt x="100897" y="49311"/>
                  </a:lnTo>
                  <a:lnTo>
                    <a:pt x="100882" y="50736"/>
                  </a:lnTo>
                  <a:lnTo>
                    <a:pt x="100882" y="52304"/>
                  </a:lnTo>
                  <a:lnTo>
                    <a:pt x="100882" y="90783"/>
                  </a:lnTo>
                  <a:lnTo>
                    <a:pt x="99645" y="90783"/>
                  </a:lnTo>
                  <a:close/>
                  <a:moveTo>
                    <a:pt x="107687" y="14964"/>
                  </a:moveTo>
                  <a:lnTo>
                    <a:pt x="108894" y="11401"/>
                  </a:lnTo>
                  <a:lnTo>
                    <a:pt x="108894" y="26793"/>
                  </a:lnTo>
                  <a:lnTo>
                    <a:pt x="110645" y="26793"/>
                  </a:lnTo>
                  <a:lnTo>
                    <a:pt x="110645" y="35486"/>
                  </a:lnTo>
                  <a:lnTo>
                    <a:pt x="108894" y="35486"/>
                  </a:lnTo>
                  <a:lnTo>
                    <a:pt x="108894" y="70118"/>
                  </a:lnTo>
                  <a:lnTo>
                    <a:pt x="108894" y="71686"/>
                  </a:lnTo>
                  <a:lnTo>
                    <a:pt x="108909" y="73111"/>
                  </a:lnTo>
                  <a:lnTo>
                    <a:pt x="108924" y="74394"/>
                  </a:lnTo>
                  <a:lnTo>
                    <a:pt x="108940" y="75534"/>
                  </a:lnTo>
                  <a:lnTo>
                    <a:pt x="108985" y="76817"/>
                  </a:lnTo>
                  <a:lnTo>
                    <a:pt x="109030" y="77814"/>
                  </a:lnTo>
                  <a:lnTo>
                    <a:pt x="109075" y="78669"/>
                  </a:lnTo>
                  <a:lnTo>
                    <a:pt x="109136" y="79382"/>
                  </a:lnTo>
                  <a:lnTo>
                    <a:pt x="109196" y="80095"/>
                  </a:lnTo>
                  <a:lnTo>
                    <a:pt x="109256" y="80807"/>
                  </a:lnTo>
                  <a:lnTo>
                    <a:pt x="109332" y="81235"/>
                  </a:lnTo>
                  <a:lnTo>
                    <a:pt x="109407" y="81662"/>
                  </a:lnTo>
                  <a:lnTo>
                    <a:pt x="109498" y="82232"/>
                  </a:lnTo>
                  <a:lnTo>
                    <a:pt x="109603" y="82375"/>
                  </a:lnTo>
                  <a:lnTo>
                    <a:pt x="109709" y="82517"/>
                  </a:lnTo>
                  <a:lnTo>
                    <a:pt x="109815" y="82660"/>
                  </a:lnTo>
                  <a:lnTo>
                    <a:pt x="110011" y="82517"/>
                  </a:lnTo>
                  <a:lnTo>
                    <a:pt x="110207" y="82375"/>
                  </a:lnTo>
                  <a:lnTo>
                    <a:pt x="110373" y="82232"/>
                  </a:lnTo>
                  <a:lnTo>
                    <a:pt x="110524" y="81662"/>
                  </a:lnTo>
                  <a:lnTo>
                    <a:pt x="110584" y="90498"/>
                  </a:lnTo>
                  <a:lnTo>
                    <a:pt x="110358" y="91211"/>
                  </a:lnTo>
                  <a:lnTo>
                    <a:pt x="110086" y="91781"/>
                  </a:lnTo>
                  <a:lnTo>
                    <a:pt x="109815" y="92209"/>
                  </a:lnTo>
                  <a:lnTo>
                    <a:pt x="109498" y="92351"/>
                  </a:lnTo>
                  <a:lnTo>
                    <a:pt x="109287" y="92209"/>
                  </a:lnTo>
                  <a:lnTo>
                    <a:pt x="109090" y="91781"/>
                  </a:lnTo>
                  <a:lnTo>
                    <a:pt x="108894" y="91496"/>
                  </a:lnTo>
                  <a:lnTo>
                    <a:pt x="108728" y="90926"/>
                  </a:lnTo>
                  <a:lnTo>
                    <a:pt x="108577" y="90213"/>
                  </a:lnTo>
                  <a:lnTo>
                    <a:pt x="108411" y="89358"/>
                  </a:lnTo>
                  <a:lnTo>
                    <a:pt x="108276" y="88361"/>
                  </a:lnTo>
                  <a:lnTo>
                    <a:pt x="108155" y="87220"/>
                  </a:lnTo>
                  <a:lnTo>
                    <a:pt x="108049" y="85795"/>
                  </a:lnTo>
                  <a:lnTo>
                    <a:pt x="107959" y="84228"/>
                  </a:lnTo>
                  <a:lnTo>
                    <a:pt x="107868" y="82517"/>
                  </a:lnTo>
                  <a:lnTo>
                    <a:pt x="107808" y="80522"/>
                  </a:lnTo>
                  <a:lnTo>
                    <a:pt x="107748" y="78384"/>
                  </a:lnTo>
                  <a:lnTo>
                    <a:pt x="107717" y="75819"/>
                  </a:lnTo>
                  <a:lnTo>
                    <a:pt x="107702" y="73396"/>
                  </a:lnTo>
                  <a:lnTo>
                    <a:pt x="107687" y="70546"/>
                  </a:lnTo>
                  <a:lnTo>
                    <a:pt x="107687" y="35486"/>
                  </a:lnTo>
                  <a:lnTo>
                    <a:pt x="106646" y="35486"/>
                  </a:lnTo>
                  <a:lnTo>
                    <a:pt x="106646" y="26793"/>
                  </a:lnTo>
                  <a:lnTo>
                    <a:pt x="107687" y="26793"/>
                  </a:lnTo>
                  <a:lnTo>
                    <a:pt x="107687" y="14964"/>
                  </a:lnTo>
                  <a:close/>
                  <a:moveTo>
                    <a:pt x="111142" y="26793"/>
                  </a:moveTo>
                  <a:lnTo>
                    <a:pt x="112485" y="26793"/>
                  </a:lnTo>
                  <a:lnTo>
                    <a:pt x="113964" y="64560"/>
                  </a:lnTo>
                  <a:lnTo>
                    <a:pt x="114070" y="67553"/>
                  </a:lnTo>
                  <a:lnTo>
                    <a:pt x="114190" y="70546"/>
                  </a:lnTo>
                  <a:lnTo>
                    <a:pt x="114296" y="73966"/>
                  </a:lnTo>
                  <a:lnTo>
                    <a:pt x="114402" y="77672"/>
                  </a:lnTo>
                  <a:lnTo>
                    <a:pt x="114432" y="77672"/>
                  </a:lnTo>
                  <a:lnTo>
                    <a:pt x="114507" y="75106"/>
                  </a:lnTo>
                  <a:lnTo>
                    <a:pt x="114598" y="72256"/>
                  </a:lnTo>
                  <a:lnTo>
                    <a:pt x="114734" y="68551"/>
                  </a:lnTo>
                  <a:lnTo>
                    <a:pt x="114869" y="64275"/>
                  </a:lnTo>
                  <a:lnTo>
                    <a:pt x="116197" y="26793"/>
                  </a:lnTo>
                  <a:lnTo>
                    <a:pt x="117510" y="26793"/>
                  </a:lnTo>
                  <a:lnTo>
                    <a:pt x="115654" y="72399"/>
                  </a:lnTo>
                  <a:lnTo>
                    <a:pt x="115488" y="76532"/>
                  </a:lnTo>
                  <a:lnTo>
                    <a:pt x="115337" y="80380"/>
                  </a:lnTo>
                  <a:lnTo>
                    <a:pt x="115156" y="84085"/>
                  </a:lnTo>
                  <a:lnTo>
                    <a:pt x="115020" y="87505"/>
                  </a:lnTo>
                  <a:lnTo>
                    <a:pt x="114869" y="90498"/>
                  </a:lnTo>
                  <a:lnTo>
                    <a:pt x="114734" y="93349"/>
                  </a:lnTo>
                  <a:lnTo>
                    <a:pt x="114598" y="95771"/>
                  </a:lnTo>
                  <a:lnTo>
                    <a:pt x="114477" y="98052"/>
                  </a:lnTo>
                  <a:lnTo>
                    <a:pt x="114341" y="100332"/>
                  </a:lnTo>
                  <a:lnTo>
                    <a:pt x="114205" y="102470"/>
                  </a:lnTo>
                  <a:lnTo>
                    <a:pt x="114055" y="104465"/>
                  </a:lnTo>
                  <a:lnTo>
                    <a:pt x="113919" y="106318"/>
                  </a:lnTo>
                  <a:lnTo>
                    <a:pt x="113783" y="108171"/>
                  </a:lnTo>
                  <a:lnTo>
                    <a:pt x="113647" y="109738"/>
                  </a:lnTo>
                  <a:lnTo>
                    <a:pt x="113481" y="111163"/>
                  </a:lnTo>
                  <a:lnTo>
                    <a:pt x="113345" y="112589"/>
                  </a:lnTo>
                  <a:lnTo>
                    <a:pt x="113164" y="114014"/>
                  </a:lnTo>
                  <a:lnTo>
                    <a:pt x="112968" y="115296"/>
                  </a:lnTo>
                  <a:lnTo>
                    <a:pt x="112772" y="116437"/>
                  </a:lnTo>
                  <a:lnTo>
                    <a:pt x="112591" y="117577"/>
                  </a:lnTo>
                  <a:lnTo>
                    <a:pt x="112410" y="118432"/>
                  </a:lnTo>
                  <a:lnTo>
                    <a:pt x="112214" y="119002"/>
                  </a:lnTo>
                  <a:lnTo>
                    <a:pt x="112018" y="119572"/>
                  </a:lnTo>
                  <a:lnTo>
                    <a:pt x="111837" y="120000"/>
                  </a:lnTo>
                  <a:lnTo>
                    <a:pt x="111520" y="110166"/>
                  </a:lnTo>
                  <a:lnTo>
                    <a:pt x="111791" y="109168"/>
                  </a:lnTo>
                  <a:lnTo>
                    <a:pt x="112078" y="108028"/>
                  </a:lnTo>
                  <a:lnTo>
                    <a:pt x="112334" y="106318"/>
                  </a:lnTo>
                  <a:lnTo>
                    <a:pt x="112606" y="104465"/>
                  </a:lnTo>
                  <a:lnTo>
                    <a:pt x="112757" y="103325"/>
                  </a:lnTo>
                  <a:lnTo>
                    <a:pt x="112893" y="101757"/>
                  </a:lnTo>
                  <a:lnTo>
                    <a:pt x="113059" y="100332"/>
                  </a:lnTo>
                  <a:lnTo>
                    <a:pt x="113179" y="98764"/>
                  </a:lnTo>
                  <a:lnTo>
                    <a:pt x="113300" y="97197"/>
                  </a:lnTo>
                  <a:lnTo>
                    <a:pt x="113421" y="95344"/>
                  </a:lnTo>
                  <a:lnTo>
                    <a:pt x="113542" y="93491"/>
                  </a:lnTo>
                  <a:lnTo>
                    <a:pt x="113632" y="91496"/>
                  </a:lnTo>
                  <a:lnTo>
                    <a:pt x="113708" y="89928"/>
                  </a:lnTo>
                  <a:lnTo>
                    <a:pt x="113738" y="88788"/>
                  </a:lnTo>
                  <a:lnTo>
                    <a:pt x="113708" y="87648"/>
                  </a:lnTo>
                  <a:lnTo>
                    <a:pt x="113647" y="85653"/>
                  </a:lnTo>
                  <a:lnTo>
                    <a:pt x="111142" y="26793"/>
                  </a:lnTo>
                  <a:close/>
                  <a:moveTo>
                    <a:pt x="119170" y="92351"/>
                  </a:moveTo>
                  <a:lnTo>
                    <a:pt x="119139" y="92351"/>
                  </a:lnTo>
                  <a:lnTo>
                    <a:pt x="119049" y="92209"/>
                  </a:lnTo>
                  <a:lnTo>
                    <a:pt x="118973" y="92209"/>
                  </a:lnTo>
                  <a:lnTo>
                    <a:pt x="118898" y="91781"/>
                  </a:lnTo>
                  <a:lnTo>
                    <a:pt x="118823" y="91496"/>
                  </a:lnTo>
                  <a:lnTo>
                    <a:pt x="118762" y="91211"/>
                  </a:lnTo>
                  <a:lnTo>
                    <a:pt x="118687" y="90783"/>
                  </a:lnTo>
                  <a:lnTo>
                    <a:pt x="118626" y="90356"/>
                  </a:lnTo>
                  <a:lnTo>
                    <a:pt x="118551" y="89786"/>
                  </a:lnTo>
                  <a:lnTo>
                    <a:pt x="118506" y="89216"/>
                  </a:lnTo>
                  <a:lnTo>
                    <a:pt x="118460" y="88646"/>
                  </a:lnTo>
                  <a:lnTo>
                    <a:pt x="118415" y="87933"/>
                  </a:lnTo>
                  <a:lnTo>
                    <a:pt x="118385" y="87220"/>
                  </a:lnTo>
                  <a:lnTo>
                    <a:pt x="118355" y="85510"/>
                  </a:lnTo>
                  <a:lnTo>
                    <a:pt x="118340" y="83942"/>
                  </a:lnTo>
                  <a:lnTo>
                    <a:pt x="118340" y="83087"/>
                  </a:lnTo>
                  <a:lnTo>
                    <a:pt x="118355" y="82232"/>
                  </a:lnTo>
                  <a:lnTo>
                    <a:pt x="118370" y="81377"/>
                  </a:lnTo>
                  <a:lnTo>
                    <a:pt x="118385" y="80522"/>
                  </a:lnTo>
                  <a:lnTo>
                    <a:pt x="118430" y="79809"/>
                  </a:lnTo>
                  <a:lnTo>
                    <a:pt x="118460" y="79239"/>
                  </a:lnTo>
                  <a:lnTo>
                    <a:pt x="118506" y="78527"/>
                  </a:lnTo>
                  <a:lnTo>
                    <a:pt x="118566" y="77957"/>
                  </a:lnTo>
                  <a:lnTo>
                    <a:pt x="118642" y="77387"/>
                  </a:lnTo>
                  <a:lnTo>
                    <a:pt x="118702" y="76959"/>
                  </a:lnTo>
                  <a:lnTo>
                    <a:pt x="118777" y="76389"/>
                  </a:lnTo>
                  <a:lnTo>
                    <a:pt x="118838" y="76104"/>
                  </a:lnTo>
                  <a:lnTo>
                    <a:pt x="118913" y="75819"/>
                  </a:lnTo>
                  <a:lnTo>
                    <a:pt x="119004" y="75676"/>
                  </a:lnTo>
                  <a:lnTo>
                    <a:pt x="119079" y="75534"/>
                  </a:lnTo>
                  <a:lnTo>
                    <a:pt x="119185" y="75534"/>
                  </a:lnTo>
                  <a:lnTo>
                    <a:pt x="119275" y="75534"/>
                  </a:lnTo>
                  <a:lnTo>
                    <a:pt x="119351" y="75676"/>
                  </a:lnTo>
                  <a:lnTo>
                    <a:pt x="119426" y="75819"/>
                  </a:lnTo>
                  <a:lnTo>
                    <a:pt x="119502" y="76104"/>
                  </a:lnTo>
                  <a:lnTo>
                    <a:pt x="119577" y="76389"/>
                  </a:lnTo>
                  <a:lnTo>
                    <a:pt x="119637" y="76959"/>
                  </a:lnTo>
                  <a:lnTo>
                    <a:pt x="119698" y="77387"/>
                  </a:lnTo>
                  <a:lnTo>
                    <a:pt x="119773" y="77957"/>
                  </a:lnTo>
                  <a:lnTo>
                    <a:pt x="119834" y="78527"/>
                  </a:lnTo>
                  <a:lnTo>
                    <a:pt x="119879" y="79097"/>
                  </a:lnTo>
                  <a:lnTo>
                    <a:pt x="119909" y="79809"/>
                  </a:lnTo>
                  <a:lnTo>
                    <a:pt x="119939" y="80522"/>
                  </a:lnTo>
                  <a:lnTo>
                    <a:pt x="119969" y="81235"/>
                  </a:lnTo>
                  <a:lnTo>
                    <a:pt x="119984" y="82232"/>
                  </a:lnTo>
                  <a:lnTo>
                    <a:pt x="120000" y="83087"/>
                  </a:lnTo>
                  <a:lnTo>
                    <a:pt x="120000" y="83942"/>
                  </a:lnTo>
                  <a:lnTo>
                    <a:pt x="119984" y="85510"/>
                  </a:lnTo>
                  <a:lnTo>
                    <a:pt x="119939" y="87220"/>
                  </a:lnTo>
                  <a:lnTo>
                    <a:pt x="119909" y="87933"/>
                  </a:lnTo>
                  <a:lnTo>
                    <a:pt x="119879" y="88646"/>
                  </a:lnTo>
                  <a:lnTo>
                    <a:pt x="119834" y="89216"/>
                  </a:lnTo>
                  <a:lnTo>
                    <a:pt x="119773" y="89786"/>
                  </a:lnTo>
                  <a:lnTo>
                    <a:pt x="119698" y="90356"/>
                  </a:lnTo>
                  <a:lnTo>
                    <a:pt x="119637" y="90783"/>
                  </a:lnTo>
                  <a:lnTo>
                    <a:pt x="119577" y="91211"/>
                  </a:lnTo>
                  <a:lnTo>
                    <a:pt x="119502" y="91496"/>
                  </a:lnTo>
                  <a:lnTo>
                    <a:pt x="119426" y="91781"/>
                  </a:lnTo>
                  <a:lnTo>
                    <a:pt x="119336" y="92209"/>
                  </a:lnTo>
                  <a:lnTo>
                    <a:pt x="119260" y="92209"/>
                  </a:lnTo>
                  <a:lnTo>
                    <a:pt x="119170" y="92351"/>
                  </a:lnTo>
                  <a:close/>
                </a:path>
              </a:pathLst>
            </a:custGeom>
            <a:solidFill>
              <a:srgbClr val="7D99C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9" name="Google Shape;19;p1"/>
          <p:cNvSpPr/>
          <p:nvPr/>
        </p:nvSpPr>
        <p:spPr>
          <a:xfrm>
            <a:off x="0" y="3810000"/>
            <a:ext cx="9144000" cy="10572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Q:\Repro 2\New guidelines 2011_12\Final 260411\PPT\OLD\050511\WMF\text slide pattern_2 boxes_060511.wmf" id="20" name="Google Shape;20;p1"/>
          <p:cNvPicPr preferRelativeResize="0"/>
          <p:nvPr/>
        </p:nvPicPr>
        <p:blipFill rotWithShape="1">
          <a:blip r:embed="rId1">
            <a:alphaModFix/>
          </a:blip>
          <a:srcRect b="0" l="0" r="0" t="0"/>
          <a:stretch/>
        </p:blipFill>
        <p:spPr>
          <a:xfrm>
            <a:off x="0" y="0"/>
            <a:ext cx="1244600" cy="1066800"/>
          </a:xfrm>
          <a:prstGeom prst="rect">
            <a:avLst/>
          </a:prstGeom>
          <a:noFill/>
          <a:ln>
            <a:noFill/>
          </a:ln>
        </p:spPr>
      </p:pic>
      <p:sp>
        <p:nvSpPr>
          <p:cNvPr id="21" name="Google Shape;21;p1"/>
          <p:cNvSpPr txBox="1"/>
          <p:nvPr/>
        </p:nvSpPr>
        <p:spPr>
          <a:xfrm>
            <a:off x="0" y="0"/>
            <a:ext cx="9144000" cy="6858000"/>
          </a:xfrm>
          <a:prstGeom prst="rect">
            <a:avLst/>
          </a:prstGeom>
          <a:gradFill>
            <a:gsLst>
              <a:gs pos="0">
                <a:srgbClr val="0067AC"/>
              </a:gs>
              <a:gs pos="10000">
                <a:srgbClr val="0067AC"/>
              </a:gs>
              <a:gs pos="100000">
                <a:srgbClr val="0067AC"/>
              </a:gs>
            </a:gsLst>
            <a:lin ang="912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 name="Google Shape;22;p1"/>
          <p:cNvSpPr txBox="1"/>
          <p:nvPr/>
        </p:nvSpPr>
        <p:spPr>
          <a:xfrm>
            <a:off x="0" y="1976437"/>
            <a:ext cx="9144000" cy="847725"/>
          </a:xfrm>
          <a:prstGeom prst="rect">
            <a:avLst/>
          </a:prstGeom>
          <a:solidFill>
            <a:srgbClr val="0067A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 name="Google Shape;23;p1"/>
          <p:cNvSpPr txBox="1"/>
          <p:nvPr/>
        </p:nvSpPr>
        <p:spPr>
          <a:xfrm>
            <a:off x="336550" y="6334125"/>
            <a:ext cx="243840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PT Sans"/>
              <a:buNone/>
            </a:pPr>
            <a:r>
              <a:rPr b="0" i="0" lang="en-US" sz="800" u="none">
                <a:solidFill>
                  <a:schemeClr val="lt1"/>
                </a:solidFill>
                <a:latin typeface="PT Sans"/>
                <a:ea typeface="PT Sans"/>
                <a:cs typeface="PT Sans"/>
                <a:sym typeface="PT Sans"/>
              </a:rPr>
              <a:t>Copyright © 2011 Tata Consultancy Services Limited</a:t>
            </a:r>
            <a:endParaRPr/>
          </a:p>
        </p:txBody>
      </p:sp>
      <p:grpSp>
        <p:nvGrpSpPr>
          <p:cNvPr id="24" name="Google Shape;24;p1"/>
          <p:cNvGrpSpPr/>
          <p:nvPr/>
        </p:nvGrpSpPr>
        <p:grpSpPr>
          <a:xfrm>
            <a:off x="423862" y="428625"/>
            <a:ext cx="3262313" cy="376237"/>
            <a:chOff x="423862" y="428625"/>
            <a:chExt cx="3262313" cy="376237"/>
          </a:xfrm>
        </p:grpSpPr>
        <p:sp>
          <p:nvSpPr>
            <p:cNvPr id="25" name="Google Shape;25;p1"/>
            <p:cNvSpPr/>
            <p:nvPr/>
          </p:nvSpPr>
          <p:spPr>
            <a:xfrm>
              <a:off x="423862" y="428625"/>
              <a:ext cx="3262312" cy="3762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 name="Google Shape;26;p1"/>
            <p:cNvSpPr/>
            <p:nvPr/>
          </p:nvSpPr>
          <p:spPr>
            <a:xfrm>
              <a:off x="2193925" y="428625"/>
              <a:ext cx="733425" cy="127000"/>
            </a:xfrm>
            <a:custGeom>
              <a:rect b="b" l="l" r="r" t="t"/>
              <a:pathLst>
                <a:path extrusionOk="0" h="120000" w="120000">
                  <a:moveTo>
                    <a:pt x="106897" y="112511"/>
                  </a:moveTo>
                  <a:lnTo>
                    <a:pt x="107353" y="114009"/>
                  </a:lnTo>
                  <a:lnTo>
                    <a:pt x="107905" y="115319"/>
                  </a:lnTo>
                  <a:lnTo>
                    <a:pt x="108523" y="116443"/>
                  </a:lnTo>
                  <a:lnTo>
                    <a:pt x="109238" y="117753"/>
                  </a:lnTo>
                  <a:lnTo>
                    <a:pt x="109953" y="118689"/>
                  </a:lnTo>
                  <a:lnTo>
                    <a:pt x="110734" y="119251"/>
                  </a:lnTo>
                  <a:lnTo>
                    <a:pt x="111547" y="119812"/>
                  </a:lnTo>
                  <a:lnTo>
                    <a:pt x="112327" y="120000"/>
                  </a:lnTo>
                  <a:lnTo>
                    <a:pt x="113270" y="119812"/>
                  </a:lnTo>
                  <a:lnTo>
                    <a:pt x="114147" y="119251"/>
                  </a:lnTo>
                  <a:lnTo>
                    <a:pt x="114570" y="118876"/>
                  </a:lnTo>
                  <a:lnTo>
                    <a:pt x="114960" y="118315"/>
                  </a:lnTo>
                  <a:lnTo>
                    <a:pt x="115350" y="117753"/>
                  </a:lnTo>
                  <a:lnTo>
                    <a:pt x="115708" y="117004"/>
                  </a:lnTo>
                  <a:lnTo>
                    <a:pt x="116066" y="116255"/>
                  </a:lnTo>
                  <a:lnTo>
                    <a:pt x="116423" y="115507"/>
                  </a:lnTo>
                  <a:lnTo>
                    <a:pt x="116716" y="114758"/>
                  </a:lnTo>
                  <a:lnTo>
                    <a:pt x="117041" y="113822"/>
                  </a:lnTo>
                  <a:lnTo>
                    <a:pt x="117301" y="112886"/>
                  </a:lnTo>
                  <a:lnTo>
                    <a:pt x="117626" y="111762"/>
                  </a:lnTo>
                  <a:lnTo>
                    <a:pt x="117854" y="110639"/>
                  </a:lnTo>
                  <a:lnTo>
                    <a:pt x="118114" y="109329"/>
                  </a:lnTo>
                  <a:lnTo>
                    <a:pt x="118309" y="108205"/>
                  </a:lnTo>
                  <a:lnTo>
                    <a:pt x="118536" y="106895"/>
                  </a:lnTo>
                  <a:lnTo>
                    <a:pt x="118764" y="105585"/>
                  </a:lnTo>
                  <a:lnTo>
                    <a:pt x="118927" y="104274"/>
                  </a:lnTo>
                  <a:lnTo>
                    <a:pt x="119252" y="101279"/>
                  </a:lnTo>
                  <a:lnTo>
                    <a:pt x="119512" y="98471"/>
                  </a:lnTo>
                  <a:lnTo>
                    <a:pt x="119707" y="95101"/>
                  </a:lnTo>
                  <a:lnTo>
                    <a:pt x="119869" y="91918"/>
                  </a:lnTo>
                  <a:lnTo>
                    <a:pt x="119967" y="88361"/>
                  </a:lnTo>
                  <a:lnTo>
                    <a:pt x="120000" y="84992"/>
                  </a:lnTo>
                  <a:lnTo>
                    <a:pt x="119967" y="81809"/>
                  </a:lnTo>
                  <a:lnTo>
                    <a:pt x="119902" y="79001"/>
                  </a:lnTo>
                  <a:lnTo>
                    <a:pt x="119772" y="76193"/>
                  </a:lnTo>
                  <a:lnTo>
                    <a:pt x="119642" y="73572"/>
                  </a:lnTo>
                  <a:lnTo>
                    <a:pt x="119479" y="71138"/>
                  </a:lnTo>
                  <a:lnTo>
                    <a:pt x="119252" y="68705"/>
                  </a:lnTo>
                  <a:lnTo>
                    <a:pt x="118992" y="66458"/>
                  </a:lnTo>
                  <a:lnTo>
                    <a:pt x="118699" y="64399"/>
                  </a:lnTo>
                  <a:lnTo>
                    <a:pt x="118341" y="62152"/>
                  </a:lnTo>
                  <a:lnTo>
                    <a:pt x="117984" y="60280"/>
                  </a:lnTo>
                  <a:lnTo>
                    <a:pt x="117561" y="58595"/>
                  </a:lnTo>
                  <a:lnTo>
                    <a:pt x="117073" y="56723"/>
                  </a:lnTo>
                  <a:lnTo>
                    <a:pt x="116586" y="55039"/>
                  </a:lnTo>
                  <a:lnTo>
                    <a:pt x="116001" y="53541"/>
                  </a:lnTo>
                  <a:lnTo>
                    <a:pt x="115415" y="52043"/>
                  </a:lnTo>
                  <a:lnTo>
                    <a:pt x="114765" y="50546"/>
                  </a:lnTo>
                  <a:lnTo>
                    <a:pt x="113855" y="48299"/>
                  </a:lnTo>
                  <a:lnTo>
                    <a:pt x="113042" y="46240"/>
                  </a:lnTo>
                  <a:lnTo>
                    <a:pt x="112717" y="45304"/>
                  </a:lnTo>
                  <a:lnTo>
                    <a:pt x="112392" y="44180"/>
                  </a:lnTo>
                  <a:lnTo>
                    <a:pt x="112099" y="43057"/>
                  </a:lnTo>
                  <a:lnTo>
                    <a:pt x="111872" y="41934"/>
                  </a:lnTo>
                  <a:lnTo>
                    <a:pt x="111644" y="40998"/>
                  </a:lnTo>
                  <a:lnTo>
                    <a:pt x="111449" y="39875"/>
                  </a:lnTo>
                  <a:lnTo>
                    <a:pt x="111286" y="38564"/>
                  </a:lnTo>
                  <a:lnTo>
                    <a:pt x="111156" y="37441"/>
                  </a:lnTo>
                  <a:lnTo>
                    <a:pt x="111059" y="35943"/>
                  </a:lnTo>
                  <a:lnTo>
                    <a:pt x="110994" y="34446"/>
                  </a:lnTo>
                  <a:lnTo>
                    <a:pt x="110929" y="33135"/>
                  </a:lnTo>
                  <a:lnTo>
                    <a:pt x="110929" y="31450"/>
                  </a:lnTo>
                  <a:lnTo>
                    <a:pt x="110929" y="30327"/>
                  </a:lnTo>
                  <a:lnTo>
                    <a:pt x="110961" y="28829"/>
                  </a:lnTo>
                  <a:lnTo>
                    <a:pt x="111026" y="27519"/>
                  </a:lnTo>
                  <a:lnTo>
                    <a:pt x="111124" y="26396"/>
                  </a:lnTo>
                  <a:lnTo>
                    <a:pt x="111221" y="25273"/>
                  </a:lnTo>
                  <a:lnTo>
                    <a:pt x="111384" y="24149"/>
                  </a:lnTo>
                  <a:lnTo>
                    <a:pt x="111547" y="22839"/>
                  </a:lnTo>
                  <a:lnTo>
                    <a:pt x="111742" y="21903"/>
                  </a:lnTo>
                  <a:lnTo>
                    <a:pt x="111937" y="20967"/>
                  </a:lnTo>
                  <a:lnTo>
                    <a:pt x="112164" y="20031"/>
                  </a:lnTo>
                  <a:lnTo>
                    <a:pt x="112457" y="19282"/>
                  </a:lnTo>
                  <a:lnTo>
                    <a:pt x="112782" y="18720"/>
                  </a:lnTo>
                  <a:lnTo>
                    <a:pt x="113107" y="18159"/>
                  </a:lnTo>
                  <a:lnTo>
                    <a:pt x="113432" y="17784"/>
                  </a:lnTo>
                  <a:lnTo>
                    <a:pt x="113855" y="17597"/>
                  </a:lnTo>
                  <a:lnTo>
                    <a:pt x="114277" y="17597"/>
                  </a:lnTo>
                  <a:lnTo>
                    <a:pt x="114928" y="17597"/>
                  </a:lnTo>
                  <a:lnTo>
                    <a:pt x="115578" y="17971"/>
                  </a:lnTo>
                  <a:lnTo>
                    <a:pt x="116163" y="18720"/>
                  </a:lnTo>
                  <a:lnTo>
                    <a:pt x="116716" y="19469"/>
                  </a:lnTo>
                  <a:lnTo>
                    <a:pt x="117171" y="20218"/>
                  </a:lnTo>
                  <a:lnTo>
                    <a:pt x="117626" y="21154"/>
                  </a:lnTo>
                  <a:lnTo>
                    <a:pt x="117984" y="22090"/>
                  </a:lnTo>
                  <a:lnTo>
                    <a:pt x="118276" y="22839"/>
                  </a:lnTo>
                  <a:lnTo>
                    <a:pt x="119187" y="5803"/>
                  </a:lnTo>
                  <a:lnTo>
                    <a:pt x="118764" y="4680"/>
                  </a:lnTo>
                  <a:lnTo>
                    <a:pt x="118276" y="3744"/>
                  </a:lnTo>
                  <a:lnTo>
                    <a:pt x="117756" y="2620"/>
                  </a:lnTo>
                  <a:lnTo>
                    <a:pt x="117171" y="1684"/>
                  </a:lnTo>
                  <a:lnTo>
                    <a:pt x="116553" y="1123"/>
                  </a:lnTo>
                  <a:lnTo>
                    <a:pt x="115871" y="561"/>
                  </a:lnTo>
                  <a:lnTo>
                    <a:pt x="115155" y="187"/>
                  </a:lnTo>
                  <a:lnTo>
                    <a:pt x="114342" y="0"/>
                  </a:lnTo>
                  <a:lnTo>
                    <a:pt x="113530" y="187"/>
                  </a:lnTo>
                  <a:lnTo>
                    <a:pt x="112782" y="748"/>
                  </a:lnTo>
                  <a:lnTo>
                    <a:pt x="112067" y="1497"/>
                  </a:lnTo>
                  <a:lnTo>
                    <a:pt x="111384" y="2620"/>
                  </a:lnTo>
                  <a:lnTo>
                    <a:pt x="110734" y="4118"/>
                  </a:lnTo>
                  <a:lnTo>
                    <a:pt x="110181" y="5616"/>
                  </a:lnTo>
                  <a:lnTo>
                    <a:pt x="109628" y="7488"/>
                  </a:lnTo>
                  <a:lnTo>
                    <a:pt x="109141" y="9547"/>
                  </a:lnTo>
                  <a:lnTo>
                    <a:pt x="108685" y="11981"/>
                  </a:lnTo>
                  <a:lnTo>
                    <a:pt x="108295" y="14414"/>
                  </a:lnTo>
                  <a:lnTo>
                    <a:pt x="108003" y="17410"/>
                  </a:lnTo>
                  <a:lnTo>
                    <a:pt x="107678" y="20218"/>
                  </a:lnTo>
                  <a:lnTo>
                    <a:pt x="107483" y="23213"/>
                  </a:lnTo>
                  <a:lnTo>
                    <a:pt x="107320" y="26583"/>
                  </a:lnTo>
                  <a:lnTo>
                    <a:pt x="107222" y="29765"/>
                  </a:lnTo>
                  <a:lnTo>
                    <a:pt x="107190" y="33510"/>
                  </a:lnTo>
                  <a:lnTo>
                    <a:pt x="107222" y="36318"/>
                  </a:lnTo>
                  <a:lnTo>
                    <a:pt x="107287" y="39500"/>
                  </a:lnTo>
                  <a:lnTo>
                    <a:pt x="107418" y="42121"/>
                  </a:lnTo>
                  <a:lnTo>
                    <a:pt x="107580" y="44929"/>
                  </a:lnTo>
                  <a:lnTo>
                    <a:pt x="107808" y="47363"/>
                  </a:lnTo>
                  <a:lnTo>
                    <a:pt x="108068" y="49609"/>
                  </a:lnTo>
                  <a:lnTo>
                    <a:pt x="108360" y="51856"/>
                  </a:lnTo>
                  <a:lnTo>
                    <a:pt x="108685" y="53915"/>
                  </a:lnTo>
                  <a:lnTo>
                    <a:pt x="109076" y="55975"/>
                  </a:lnTo>
                  <a:lnTo>
                    <a:pt x="109466" y="58034"/>
                  </a:lnTo>
                  <a:lnTo>
                    <a:pt x="109921" y="59719"/>
                  </a:lnTo>
                  <a:lnTo>
                    <a:pt x="110409" y="61404"/>
                  </a:lnTo>
                  <a:lnTo>
                    <a:pt x="110929" y="62901"/>
                  </a:lnTo>
                  <a:lnTo>
                    <a:pt x="111481" y="64586"/>
                  </a:lnTo>
                  <a:lnTo>
                    <a:pt x="112067" y="65897"/>
                  </a:lnTo>
                  <a:lnTo>
                    <a:pt x="112684" y="67207"/>
                  </a:lnTo>
                  <a:lnTo>
                    <a:pt x="113530" y="69079"/>
                  </a:lnTo>
                  <a:lnTo>
                    <a:pt x="114310" y="71326"/>
                  </a:lnTo>
                  <a:lnTo>
                    <a:pt x="114603" y="72262"/>
                  </a:lnTo>
                  <a:lnTo>
                    <a:pt x="114895" y="73385"/>
                  </a:lnTo>
                  <a:lnTo>
                    <a:pt x="115188" y="74321"/>
                  </a:lnTo>
                  <a:lnTo>
                    <a:pt x="115415" y="75444"/>
                  </a:lnTo>
                  <a:lnTo>
                    <a:pt x="115610" y="76567"/>
                  </a:lnTo>
                  <a:lnTo>
                    <a:pt x="115773" y="78065"/>
                  </a:lnTo>
                  <a:lnTo>
                    <a:pt x="115903" y="79188"/>
                  </a:lnTo>
                  <a:lnTo>
                    <a:pt x="116033" y="80499"/>
                  </a:lnTo>
                  <a:lnTo>
                    <a:pt x="116098" y="81809"/>
                  </a:lnTo>
                  <a:lnTo>
                    <a:pt x="116163" y="83307"/>
                  </a:lnTo>
                  <a:lnTo>
                    <a:pt x="116228" y="84992"/>
                  </a:lnTo>
                  <a:lnTo>
                    <a:pt x="116261" y="86489"/>
                  </a:lnTo>
                  <a:lnTo>
                    <a:pt x="116228" y="88174"/>
                  </a:lnTo>
                  <a:lnTo>
                    <a:pt x="116163" y="89859"/>
                  </a:lnTo>
                  <a:lnTo>
                    <a:pt x="116098" y="91544"/>
                  </a:lnTo>
                  <a:lnTo>
                    <a:pt x="115968" y="93042"/>
                  </a:lnTo>
                  <a:lnTo>
                    <a:pt x="115838" y="94352"/>
                  </a:lnTo>
                  <a:lnTo>
                    <a:pt x="115675" y="95663"/>
                  </a:lnTo>
                  <a:lnTo>
                    <a:pt x="115513" y="96786"/>
                  </a:lnTo>
                  <a:lnTo>
                    <a:pt x="115285" y="98096"/>
                  </a:lnTo>
                  <a:lnTo>
                    <a:pt x="115058" y="99032"/>
                  </a:lnTo>
                  <a:lnTo>
                    <a:pt x="114765" y="99781"/>
                  </a:lnTo>
                  <a:lnTo>
                    <a:pt x="114473" y="100530"/>
                  </a:lnTo>
                  <a:lnTo>
                    <a:pt x="114147" y="101092"/>
                  </a:lnTo>
                  <a:lnTo>
                    <a:pt x="113790" y="101653"/>
                  </a:lnTo>
                  <a:lnTo>
                    <a:pt x="113400" y="102028"/>
                  </a:lnTo>
                  <a:lnTo>
                    <a:pt x="113010" y="102215"/>
                  </a:lnTo>
                  <a:lnTo>
                    <a:pt x="112587" y="102215"/>
                  </a:lnTo>
                  <a:lnTo>
                    <a:pt x="111872" y="102215"/>
                  </a:lnTo>
                  <a:lnTo>
                    <a:pt x="111189" y="101653"/>
                  </a:lnTo>
                  <a:lnTo>
                    <a:pt x="110539" y="101092"/>
                  </a:lnTo>
                  <a:lnTo>
                    <a:pt x="109856" y="100156"/>
                  </a:lnTo>
                  <a:lnTo>
                    <a:pt x="109271" y="99032"/>
                  </a:lnTo>
                  <a:lnTo>
                    <a:pt x="108685" y="97909"/>
                  </a:lnTo>
                  <a:lnTo>
                    <a:pt x="108165" y="96224"/>
                  </a:lnTo>
                  <a:lnTo>
                    <a:pt x="107678" y="94914"/>
                  </a:lnTo>
                  <a:lnTo>
                    <a:pt x="106897" y="112511"/>
                  </a:lnTo>
                  <a:close/>
                  <a:moveTo>
                    <a:pt x="103646" y="49235"/>
                  </a:moveTo>
                  <a:lnTo>
                    <a:pt x="96071" y="49235"/>
                  </a:lnTo>
                  <a:lnTo>
                    <a:pt x="96071" y="19469"/>
                  </a:lnTo>
                  <a:lnTo>
                    <a:pt x="104101" y="19469"/>
                  </a:lnTo>
                  <a:lnTo>
                    <a:pt x="104101" y="1872"/>
                  </a:lnTo>
                  <a:lnTo>
                    <a:pt x="92365" y="1872"/>
                  </a:lnTo>
                  <a:lnTo>
                    <a:pt x="92365" y="118127"/>
                  </a:lnTo>
                  <a:lnTo>
                    <a:pt x="104557" y="118127"/>
                  </a:lnTo>
                  <a:lnTo>
                    <a:pt x="104557" y="100530"/>
                  </a:lnTo>
                  <a:lnTo>
                    <a:pt x="96071" y="100530"/>
                  </a:lnTo>
                  <a:lnTo>
                    <a:pt x="96071" y="66458"/>
                  </a:lnTo>
                  <a:lnTo>
                    <a:pt x="103646" y="66458"/>
                  </a:lnTo>
                  <a:lnTo>
                    <a:pt x="103646" y="49235"/>
                  </a:lnTo>
                  <a:close/>
                  <a:moveTo>
                    <a:pt x="88658" y="97909"/>
                  </a:moveTo>
                  <a:lnTo>
                    <a:pt x="88236" y="98845"/>
                  </a:lnTo>
                  <a:lnTo>
                    <a:pt x="87813" y="99594"/>
                  </a:lnTo>
                  <a:lnTo>
                    <a:pt x="87358" y="100343"/>
                  </a:lnTo>
                  <a:lnTo>
                    <a:pt x="86838" y="100904"/>
                  </a:lnTo>
                  <a:lnTo>
                    <a:pt x="86318" y="101466"/>
                  </a:lnTo>
                  <a:lnTo>
                    <a:pt x="85732" y="101840"/>
                  </a:lnTo>
                  <a:lnTo>
                    <a:pt x="85212" y="102028"/>
                  </a:lnTo>
                  <a:lnTo>
                    <a:pt x="84659" y="102028"/>
                  </a:lnTo>
                  <a:lnTo>
                    <a:pt x="84204" y="102028"/>
                  </a:lnTo>
                  <a:lnTo>
                    <a:pt x="83847" y="101840"/>
                  </a:lnTo>
                  <a:lnTo>
                    <a:pt x="83457" y="101653"/>
                  </a:lnTo>
                  <a:lnTo>
                    <a:pt x="83066" y="101279"/>
                  </a:lnTo>
                  <a:lnTo>
                    <a:pt x="82709" y="100904"/>
                  </a:lnTo>
                  <a:lnTo>
                    <a:pt x="82351" y="100530"/>
                  </a:lnTo>
                  <a:lnTo>
                    <a:pt x="81994" y="99968"/>
                  </a:lnTo>
                  <a:lnTo>
                    <a:pt x="81668" y="99219"/>
                  </a:lnTo>
                  <a:lnTo>
                    <a:pt x="81343" y="98471"/>
                  </a:lnTo>
                  <a:lnTo>
                    <a:pt x="81051" y="97722"/>
                  </a:lnTo>
                  <a:lnTo>
                    <a:pt x="80726" y="96599"/>
                  </a:lnTo>
                  <a:lnTo>
                    <a:pt x="80465" y="95663"/>
                  </a:lnTo>
                  <a:lnTo>
                    <a:pt x="80205" y="94539"/>
                  </a:lnTo>
                  <a:lnTo>
                    <a:pt x="79945" y="93416"/>
                  </a:lnTo>
                  <a:lnTo>
                    <a:pt x="79685" y="92106"/>
                  </a:lnTo>
                  <a:lnTo>
                    <a:pt x="79458" y="90982"/>
                  </a:lnTo>
                  <a:lnTo>
                    <a:pt x="79230" y="89297"/>
                  </a:lnTo>
                  <a:lnTo>
                    <a:pt x="79035" y="87987"/>
                  </a:lnTo>
                  <a:lnTo>
                    <a:pt x="78872" y="86489"/>
                  </a:lnTo>
                  <a:lnTo>
                    <a:pt x="78677" y="84804"/>
                  </a:lnTo>
                  <a:lnTo>
                    <a:pt x="78482" y="82932"/>
                  </a:lnTo>
                  <a:lnTo>
                    <a:pt x="78352" y="81248"/>
                  </a:lnTo>
                  <a:lnTo>
                    <a:pt x="78222" y="79563"/>
                  </a:lnTo>
                  <a:lnTo>
                    <a:pt x="78092" y="77691"/>
                  </a:lnTo>
                  <a:lnTo>
                    <a:pt x="77897" y="73572"/>
                  </a:lnTo>
                  <a:lnTo>
                    <a:pt x="77735" y="69453"/>
                  </a:lnTo>
                  <a:lnTo>
                    <a:pt x="77670" y="64960"/>
                  </a:lnTo>
                  <a:lnTo>
                    <a:pt x="77637" y="60280"/>
                  </a:lnTo>
                  <a:lnTo>
                    <a:pt x="77637" y="57847"/>
                  </a:lnTo>
                  <a:lnTo>
                    <a:pt x="77670" y="55226"/>
                  </a:lnTo>
                  <a:lnTo>
                    <a:pt x="77702" y="52792"/>
                  </a:lnTo>
                  <a:lnTo>
                    <a:pt x="77767" y="50546"/>
                  </a:lnTo>
                  <a:lnTo>
                    <a:pt x="77832" y="48112"/>
                  </a:lnTo>
                  <a:lnTo>
                    <a:pt x="77930" y="46053"/>
                  </a:lnTo>
                  <a:lnTo>
                    <a:pt x="78027" y="43993"/>
                  </a:lnTo>
                  <a:lnTo>
                    <a:pt x="78125" y="41747"/>
                  </a:lnTo>
                  <a:lnTo>
                    <a:pt x="78287" y="39875"/>
                  </a:lnTo>
                  <a:lnTo>
                    <a:pt x="78417" y="38003"/>
                  </a:lnTo>
                  <a:lnTo>
                    <a:pt x="78612" y="36131"/>
                  </a:lnTo>
                  <a:lnTo>
                    <a:pt x="78775" y="34446"/>
                  </a:lnTo>
                  <a:lnTo>
                    <a:pt x="78970" y="32948"/>
                  </a:lnTo>
                  <a:lnTo>
                    <a:pt x="79165" y="31450"/>
                  </a:lnTo>
                  <a:lnTo>
                    <a:pt x="79360" y="29765"/>
                  </a:lnTo>
                  <a:lnTo>
                    <a:pt x="79588" y="28455"/>
                  </a:lnTo>
                  <a:lnTo>
                    <a:pt x="79880" y="27145"/>
                  </a:lnTo>
                  <a:lnTo>
                    <a:pt x="80108" y="26021"/>
                  </a:lnTo>
                  <a:lnTo>
                    <a:pt x="80368" y="24898"/>
                  </a:lnTo>
                  <a:lnTo>
                    <a:pt x="80628" y="23775"/>
                  </a:lnTo>
                  <a:lnTo>
                    <a:pt x="80921" y="22652"/>
                  </a:lnTo>
                  <a:lnTo>
                    <a:pt x="81246" y="21903"/>
                  </a:lnTo>
                  <a:lnTo>
                    <a:pt x="81538" y="20967"/>
                  </a:lnTo>
                  <a:lnTo>
                    <a:pt x="81831" y="20405"/>
                  </a:lnTo>
                  <a:lnTo>
                    <a:pt x="82514" y="19095"/>
                  </a:lnTo>
                  <a:lnTo>
                    <a:pt x="83196" y="18346"/>
                  </a:lnTo>
                  <a:lnTo>
                    <a:pt x="83944" y="17784"/>
                  </a:lnTo>
                  <a:lnTo>
                    <a:pt x="84692" y="17597"/>
                  </a:lnTo>
                  <a:lnTo>
                    <a:pt x="85277" y="17784"/>
                  </a:lnTo>
                  <a:lnTo>
                    <a:pt x="85862" y="17971"/>
                  </a:lnTo>
                  <a:lnTo>
                    <a:pt x="86415" y="18346"/>
                  </a:lnTo>
                  <a:lnTo>
                    <a:pt x="86903" y="18907"/>
                  </a:lnTo>
                  <a:lnTo>
                    <a:pt x="87390" y="19656"/>
                  </a:lnTo>
                  <a:lnTo>
                    <a:pt x="87813" y="20405"/>
                  </a:lnTo>
                  <a:lnTo>
                    <a:pt x="88236" y="21154"/>
                  </a:lnTo>
                  <a:lnTo>
                    <a:pt x="88626" y="22090"/>
                  </a:lnTo>
                  <a:lnTo>
                    <a:pt x="89406" y="5241"/>
                  </a:lnTo>
                  <a:lnTo>
                    <a:pt x="89081" y="4492"/>
                  </a:lnTo>
                  <a:lnTo>
                    <a:pt x="88691" y="3556"/>
                  </a:lnTo>
                  <a:lnTo>
                    <a:pt x="88171" y="2433"/>
                  </a:lnTo>
                  <a:lnTo>
                    <a:pt x="87618" y="1684"/>
                  </a:lnTo>
                  <a:lnTo>
                    <a:pt x="86935" y="1123"/>
                  </a:lnTo>
                  <a:lnTo>
                    <a:pt x="86220" y="561"/>
                  </a:lnTo>
                  <a:lnTo>
                    <a:pt x="85407" y="187"/>
                  </a:lnTo>
                  <a:lnTo>
                    <a:pt x="84529" y="0"/>
                  </a:lnTo>
                  <a:lnTo>
                    <a:pt x="83977" y="187"/>
                  </a:lnTo>
                  <a:lnTo>
                    <a:pt x="83424" y="374"/>
                  </a:lnTo>
                  <a:lnTo>
                    <a:pt x="82839" y="748"/>
                  </a:lnTo>
                  <a:lnTo>
                    <a:pt x="82319" y="1123"/>
                  </a:lnTo>
                  <a:lnTo>
                    <a:pt x="81766" y="1684"/>
                  </a:lnTo>
                  <a:lnTo>
                    <a:pt x="81246" y="2433"/>
                  </a:lnTo>
                  <a:lnTo>
                    <a:pt x="80726" y="3182"/>
                  </a:lnTo>
                  <a:lnTo>
                    <a:pt x="80238" y="4305"/>
                  </a:lnTo>
                  <a:lnTo>
                    <a:pt x="79783" y="5429"/>
                  </a:lnTo>
                  <a:lnTo>
                    <a:pt x="79295" y="6552"/>
                  </a:lnTo>
                  <a:lnTo>
                    <a:pt x="78872" y="7862"/>
                  </a:lnTo>
                  <a:lnTo>
                    <a:pt x="78385" y="9360"/>
                  </a:lnTo>
                  <a:lnTo>
                    <a:pt x="77995" y="11045"/>
                  </a:lnTo>
                  <a:lnTo>
                    <a:pt x="77604" y="12730"/>
                  </a:lnTo>
                  <a:lnTo>
                    <a:pt x="77182" y="14414"/>
                  </a:lnTo>
                  <a:lnTo>
                    <a:pt x="76824" y="16287"/>
                  </a:lnTo>
                  <a:lnTo>
                    <a:pt x="76467" y="18533"/>
                  </a:lnTo>
                  <a:lnTo>
                    <a:pt x="76141" y="20592"/>
                  </a:lnTo>
                  <a:lnTo>
                    <a:pt x="75816" y="22839"/>
                  </a:lnTo>
                  <a:lnTo>
                    <a:pt x="75524" y="25273"/>
                  </a:lnTo>
                  <a:lnTo>
                    <a:pt x="75264" y="27706"/>
                  </a:lnTo>
                  <a:lnTo>
                    <a:pt x="75004" y="30327"/>
                  </a:lnTo>
                  <a:lnTo>
                    <a:pt x="74776" y="32948"/>
                  </a:lnTo>
                  <a:lnTo>
                    <a:pt x="74548" y="35569"/>
                  </a:lnTo>
                  <a:lnTo>
                    <a:pt x="74386" y="38564"/>
                  </a:lnTo>
                  <a:lnTo>
                    <a:pt x="74223" y="41560"/>
                  </a:lnTo>
                  <a:lnTo>
                    <a:pt x="74061" y="44742"/>
                  </a:lnTo>
                  <a:lnTo>
                    <a:pt x="73963" y="47737"/>
                  </a:lnTo>
                  <a:lnTo>
                    <a:pt x="73866" y="51107"/>
                  </a:lnTo>
                  <a:lnTo>
                    <a:pt x="73801" y="54290"/>
                  </a:lnTo>
                  <a:lnTo>
                    <a:pt x="73768" y="57847"/>
                  </a:lnTo>
                  <a:lnTo>
                    <a:pt x="73768" y="61404"/>
                  </a:lnTo>
                  <a:lnTo>
                    <a:pt x="73768" y="64773"/>
                  </a:lnTo>
                  <a:lnTo>
                    <a:pt x="73801" y="67769"/>
                  </a:lnTo>
                  <a:lnTo>
                    <a:pt x="73866" y="71138"/>
                  </a:lnTo>
                  <a:lnTo>
                    <a:pt x="73931" y="73946"/>
                  </a:lnTo>
                  <a:lnTo>
                    <a:pt x="74028" y="77129"/>
                  </a:lnTo>
                  <a:lnTo>
                    <a:pt x="74158" y="79937"/>
                  </a:lnTo>
                  <a:lnTo>
                    <a:pt x="74288" y="82558"/>
                  </a:lnTo>
                  <a:lnTo>
                    <a:pt x="74451" y="85553"/>
                  </a:lnTo>
                  <a:lnTo>
                    <a:pt x="74613" y="87987"/>
                  </a:lnTo>
                  <a:lnTo>
                    <a:pt x="74841" y="90608"/>
                  </a:lnTo>
                  <a:lnTo>
                    <a:pt x="75069" y="93042"/>
                  </a:lnTo>
                  <a:lnTo>
                    <a:pt x="75329" y="95288"/>
                  </a:lnTo>
                  <a:lnTo>
                    <a:pt x="75589" y="97722"/>
                  </a:lnTo>
                  <a:lnTo>
                    <a:pt x="75849" y="99968"/>
                  </a:lnTo>
                  <a:lnTo>
                    <a:pt x="76174" y="101840"/>
                  </a:lnTo>
                  <a:lnTo>
                    <a:pt x="76499" y="103900"/>
                  </a:lnTo>
                  <a:lnTo>
                    <a:pt x="76824" y="105772"/>
                  </a:lnTo>
                  <a:lnTo>
                    <a:pt x="77182" y="107457"/>
                  </a:lnTo>
                  <a:lnTo>
                    <a:pt x="77572" y="109141"/>
                  </a:lnTo>
                  <a:lnTo>
                    <a:pt x="77962" y="110826"/>
                  </a:lnTo>
                  <a:lnTo>
                    <a:pt x="78385" y="112137"/>
                  </a:lnTo>
                  <a:lnTo>
                    <a:pt x="78807" y="113447"/>
                  </a:lnTo>
                  <a:lnTo>
                    <a:pt x="79263" y="114570"/>
                  </a:lnTo>
                  <a:lnTo>
                    <a:pt x="79718" y="115694"/>
                  </a:lnTo>
                  <a:lnTo>
                    <a:pt x="80205" y="116630"/>
                  </a:lnTo>
                  <a:lnTo>
                    <a:pt x="80693" y="117566"/>
                  </a:lnTo>
                  <a:lnTo>
                    <a:pt x="81246" y="118315"/>
                  </a:lnTo>
                  <a:lnTo>
                    <a:pt x="81766" y="118876"/>
                  </a:lnTo>
                  <a:lnTo>
                    <a:pt x="82319" y="119251"/>
                  </a:lnTo>
                  <a:lnTo>
                    <a:pt x="82871" y="119625"/>
                  </a:lnTo>
                  <a:lnTo>
                    <a:pt x="83457" y="119812"/>
                  </a:lnTo>
                  <a:lnTo>
                    <a:pt x="84042" y="120000"/>
                  </a:lnTo>
                  <a:lnTo>
                    <a:pt x="84920" y="119812"/>
                  </a:lnTo>
                  <a:lnTo>
                    <a:pt x="85732" y="119438"/>
                  </a:lnTo>
                  <a:lnTo>
                    <a:pt x="86513" y="118876"/>
                  </a:lnTo>
                  <a:lnTo>
                    <a:pt x="87260" y="118315"/>
                  </a:lnTo>
                  <a:lnTo>
                    <a:pt x="87846" y="117566"/>
                  </a:lnTo>
                  <a:lnTo>
                    <a:pt x="88431" y="116443"/>
                  </a:lnTo>
                  <a:lnTo>
                    <a:pt x="88886" y="115507"/>
                  </a:lnTo>
                  <a:lnTo>
                    <a:pt x="89244" y="114570"/>
                  </a:lnTo>
                  <a:lnTo>
                    <a:pt x="88658" y="97909"/>
                  </a:lnTo>
                  <a:close/>
                  <a:moveTo>
                    <a:pt x="66908" y="1872"/>
                  </a:moveTo>
                  <a:lnTo>
                    <a:pt x="66908" y="118127"/>
                  </a:lnTo>
                  <a:lnTo>
                    <a:pt x="70582" y="118127"/>
                  </a:lnTo>
                  <a:lnTo>
                    <a:pt x="70582" y="1872"/>
                  </a:lnTo>
                  <a:lnTo>
                    <a:pt x="66908" y="1872"/>
                  </a:lnTo>
                  <a:close/>
                  <a:moveTo>
                    <a:pt x="57740" y="118127"/>
                  </a:moveTo>
                  <a:lnTo>
                    <a:pt x="64730" y="1872"/>
                  </a:lnTo>
                  <a:lnTo>
                    <a:pt x="60829" y="1872"/>
                  </a:lnTo>
                  <a:lnTo>
                    <a:pt x="57870" y="55039"/>
                  </a:lnTo>
                  <a:lnTo>
                    <a:pt x="57577" y="60280"/>
                  </a:lnTo>
                  <a:lnTo>
                    <a:pt x="57285" y="65709"/>
                  </a:lnTo>
                  <a:lnTo>
                    <a:pt x="57025" y="70951"/>
                  </a:lnTo>
                  <a:lnTo>
                    <a:pt x="56765" y="76193"/>
                  </a:lnTo>
                  <a:lnTo>
                    <a:pt x="56505" y="81435"/>
                  </a:lnTo>
                  <a:lnTo>
                    <a:pt x="56244" y="86677"/>
                  </a:lnTo>
                  <a:lnTo>
                    <a:pt x="56049" y="91918"/>
                  </a:lnTo>
                  <a:lnTo>
                    <a:pt x="55822" y="96973"/>
                  </a:lnTo>
                  <a:lnTo>
                    <a:pt x="55757" y="96973"/>
                  </a:lnTo>
                  <a:lnTo>
                    <a:pt x="55562" y="91918"/>
                  </a:lnTo>
                  <a:lnTo>
                    <a:pt x="55334" y="86489"/>
                  </a:lnTo>
                  <a:lnTo>
                    <a:pt x="55107" y="81248"/>
                  </a:lnTo>
                  <a:lnTo>
                    <a:pt x="54879" y="76006"/>
                  </a:lnTo>
                  <a:lnTo>
                    <a:pt x="54619" y="70951"/>
                  </a:lnTo>
                  <a:lnTo>
                    <a:pt x="54359" y="65522"/>
                  </a:lnTo>
                  <a:lnTo>
                    <a:pt x="54066" y="60093"/>
                  </a:lnTo>
                  <a:lnTo>
                    <a:pt x="53774" y="54664"/>
                  </a:lnTo>
                  <a:lnTo>
                    <a:pt x="51043" y="1872"/>
                  </a:lnTo>
                  <a:lnTo>
                    <a:pt x="47044" y="1872"/>
                  </a:lnTo>
                  <a:lnTo>
                    <a:pt x="53546" y="118127"/>
                  </a:lnTo>
                  <a:lnTo>
                    <a:pt x="57740" y="118127"/>
                  </a:lnTo>
                  <a:close/>
                  <a:moveTo>
                    <a:pt x="35437" y="18159"/>
                  </a:moveTo>
                  <a:lnTo>
                    <a:pt x="35795" y="17784"/>
                  </a:lnTo>
                  <a:lnTo>
                    <a:pt x="36315" y="17410"/>
                  </a:lnTo>
                  <a:lnTo>
                    <a:pt x="36933" y="17223"/>
                  </a:lnTo>
                  <a:lnTo>
                    <a:pt x="37745" y="17035"/>
                  </a:lnTo>
                  <a:lnTo>
                    <a:pt x="38168" y="17223"/>
                  </a:lnTo>
                  <a:lnTo>
                    <a:pt x="38591" y="17410"/>
                  </a:lnTo>
                  <a:lnTo>
                    <a:pt x="38981" y="17784"/>
                  </a:lnTo>
                  <a:lnTo>
                    <a:pt x="39338" y="18159"/>
                  </a:lnTo>
                  <a:lnTo>
                    <a:pt x="39729" y="18720"/>
                  </a:lnTo>
                  <a:lnTo>
                    <a:pt x="40021" y="19656"/>
                  </a:lnTo>
                  <a:lnTo>
                    <a:pt x="40314" y="20405"/>
                  </a:lnTo>
                  <a:lnTo>
                    <a:pt x="40574" y="21528"/>
                  </a:lnTo>
                  <a:lnTo>
                    <a:pt x="40834" y="22652"/>
                  </a:lnTo>
                  <a:lnTo>
                    <a:pt x="41062" y="24336"/>
                  </a:lnTo>
                  <a:lnTo>
                    <a:pt x="41224" y="25647"/>
                  </a:lnTo>
                  <a:lnTo>
                    <a:pt x="41387" y="27332"/>
                  </a:lnTo>
                  <a:lnTo>
                    <a:pt x="41517" y="29204"/>
                  </a:lnTo>
                  <a:lnTo>
                    <a:pt x="41582" y="31263"/>
                  </a:lnTo>
                  <a:lnTo>
                    <a:pt x="41647" y="33322"/>
                  </a:lnTo>
                  <a:lnTo>
                    <a:pt x="41647" y="35569"/>
                  </a:lnTo>
                  <a:lnTo>
                    <a:pt x="41647" y="37815"/>
                  </a:lnTo>
                  <a:lnTo>
                    <a:pt x="41582" y="39687"/>
                  </a:lnTo>
                  <a:lnTo>
                    <a:pt x="41517" y="41560"/>
                  </a:lnTo>
                  <a:lnTo>
                    <a:pt x="41387" y="43432"/>
                  </a:lnTo>
                  <a:lnTo>
                    <a:pt x="41224" y="45304"/>
                  </a:lnTo>
                  <a:lnTo>
                    <a:pt x="41062" y="46801"/>
                  </a:lnTo>
                  <a:lnTo>
                    <a:pt x="40801" y="48112"/>
                  </a:lnTo>
                  <a:lnTo>
                    <a:pt x="40574" y="49422"/>
                  </a:lnTo>
                  <a:lnTo>
                    <a:pt x="40314" y="50733"/>
                  </a:lnTo>
                  <a:lnTo>
                    <a:pt x="40021" y="51856"/>
                  </a:lnTo>
                  <a:lnTo>
                    <a:pt x="39696" y="52605"/>
                  </a:lnTo>
                  <a:lnTo>
                    <a:pt x="39306" y="53354"/>
                  </a:lnTo>
                  <a:lnTo>
                    <a:pt x="38916" y="53915"/>
                  </a:lnTo>
                  <a:lnTo>
                    <a:pt x="38526" y="54477"/>
                  </a:lnTo>
                  <a:lnTo>
                    <a:pt x="38070" y="54664"/>
                  </a:lnTo>
                  <a:lnTo>
                    <a:pt x="37648" y="54664"/>
                  </a:lnTo>
                  <a:lnTo>
                    <a:pt x="35437" y="54664"/>
                  </a:lnTo>
                  <a:lnTo>
                    <a:pt x="35437" y="18159"/>
                  </a:lnTo>
                  <a:close/>
                  <a:moveTo>
                    <a:pt x="31796" y="118127"/>
                  </a:moveTo>
                  <a:lnTo>
                    <a:pt x="35437" y="118127"/>
                  </a:lnTo>
                  <a:lnTo>
                    <a:pt x="35437" y="70202"/>
                  </a:lnTo>
                  <a:lnTo>
                    <a:pt x="37323" y="70202"/>
                  </a:lnTo>
                  <a:lnTo>
                    <a:pt x="37680" y="70577"/>
                  </a:lnTo>
                  <a:lnTo>
                    <a:pt x="38038" y="70764"/>
                  </a:lnTo>
                  <a:lnTo>
                    <a:pt x="38363" y="71138"/>
                  </a:lnTo>
                  <a:lnTo>
                    <a:pt x="38688" y="71513"/>
                  </a:lnTo>
                  <a:lnTo>
                    <a:pt x="38948" y="72074"/>
                  </a:lnTo>
                  <a:lnTo>
                    <a:pt x="39208" y="72823"/>
                  </a:lnTo>
                  <a:lnTo>
                    <a:pt x="39436" y="73759"/>
                  </a:lnTo>
                  <a:lnTo>
                    <a:pt x="39696" y="74882"/>
                  </a:lnTo>
                  <a:lnTo>
                    <a:pt x="39891" y="76193"/>
                  </a:lnTo>
                  <a:lnTo>
                    <a:pt x="40086" y="77691"/>
                  </a:lnTo>
                  <a:lnTo>
                    <a:pt x="40249" y="79375"/>
                  </a:lnTo>
                  <a:lnTo>
                    <a:pt x="40411" y="81060"/>
                  </a:lnTo>
                  <a:lnTo>
                    <a:pt x="40541" y="83120"/>
                  </a:lnTo>
                  <a:lnTo>
                    <a:pt x="40671" y="85553"/>
                  </a:lnTo>
                  <a:lnTo>
                    <a:pt x="40801" y="87987"/>
                  </a:lnTo>
                  <a:lnTo>
                    <a:pt x="40931" y="90795"/>
                  </a:lnTo>
                  <a:lnTo>
                    <a:pt x="41354" y="100530"/>
                  </a:lnTo>
                  <a:lnTo>
                    <a:pt x="41712" y="108393"/>
                  </a:lnTo>
                  <a:lnTo>
                    <a:pt x="41874" y="111762"/>
                  </a:lnTo>
                  <a:lnTo>
                    <a:pt x="42004" y="114383"/>
                  </a:lnTo>
                  <a:lnTo>
                    <a:pt x="42167" y="116443"/>
                  </a:lnTo>
                  <a:lnTo>
                    <a:pt x="42297" y="118127"/>
                  </a:lnTo>
                  <a:lnTo>
                    <a:pt x="46068" y="118127"/>
                  </a:lnTo>
                  <a:lnTo>
                    <a:pt x="45938" y="115881"/>
                  </a:lnTo>
                  <a:lnTo>
                    <a:pt x="45711" y="113260"/>
                  </a:lnTo>
                  <a:lnTo>
                    <a:pt x="45548" y="109516"/>
                  </a:lnTo>
                  <a:lnTo>
                    <a:pt x="45353" y="105772"/>
                  </a:lnTo>
                  <a:lnTo>
                    <a:pt x="45158" y="101092"/>
                  </a:lnTo>
                  <a:lnTo>
                    <a:pt x="44930" y="96224"/>
                  </a:lnTo>
                  <a:lnTo>
                    <a:pt x="44735" y="91170"/>
                  </a:lnTo>
                  <a:lnTo>
                    <a:pt x="44475" y="85741"/>
                  </a:lnTo>
                  <a:lnTo>
                    <a:pt x="44280" y="81622"/>
                  </a:lnTo>
                  <a:lnTo>
                    <a:pt x="44020" y="77878"/>
                  </a:lnTo>
                  <a:lnTo>
                    <a:pt x="43760" y="74508"/>
                  </a:lnTo>
                  <a:lnTo>
                    <a:pt x="43435" y="71513"/>
                  </a:lnTo>
                  <a:lnTo>
                    <a:pt x="43240" y="70015"/>
                  </a:lnTo>
                  <a:lnTo>
                    <a:pt x="43045" y="68705"/>
                  </a:lnTo>
                  <a:lnTo>
                    <a:pt x="42850" y="67581"/>
                  </a:lnTo>
                  <a:lnTo>
                    <a:pt x="42655" y="66458"/>
                  </a:lnTo>
                  <a:lnTo>
                    <a:pt x="42427" y="65522"/>
                  </a:lnTo>
                  <a:lnTo>
                    <a:pt x="42199" y="64773"/>
                  </a:lnTo>
                  <a:lnTo>
                    <a:pt x="41939" y="64024"/>
                  </a:lnTo>
                  <a:lnTo>
                    <a:pt x="41679" y="63088"/>
                  </a:lnTo>
                  <a:lnTo>
                    <a:pt x="41679" y="62714"/>
                  </a:lnTo>
                  <a:lnTo>
                    <a:pt x="42004" y="61778"/>
                  </a:lnTo>
                  <a:lnTo>
                    <a:pt x="42395" y="61029"/>
                  </a:lnTo>
                  <a:lnTo>
                    <a:pt x="42720" y="59906"/>
                  </a:lnTo>
                  <a:lnTo>
                    <a:pt x="43045" y="58783"/>
                  </a:lnTo>
                  <a:lnTo>
                    <a:pt x="43370" y="57285"/>
                  </a:lnTo>
                  <a:lnTo>
                    <a:pt x="43662" y="55787"/>
                  </a:lnTo>
                  <a:lnTo>
                    <a:pt x="43955" y="54102"/>
                  </a:lnTo>
                  <a:lnTo>
                    <a:pt x="44215" y="52418"/>
                  </a:lnTo>
                  <a:lnTo>
                    <a:pt x="44443" y="50546"/>
                  </a:lnTo>
                  <a:lnTo>
                    <a:pt x="44670" y="48299"/>
                  </a:lnTo>
                  <a:lnTo>
                    <a:pt x="44865" y="46240"/>
                  </a:lnTo>
                  <a:lnTo>
                    <a:pt x="45028" y="43993"/>
                  </a:lnTo>
                  <a:lnTo>
                    <a:pt x="45158" y="41560"/>
                  </a:lnTo>
                  <a:lnTo>
                    <a:pt x="45256" y="39126"/>
                  </a:lnTo>
                  <a:lnTo>
                    <a:pt x="45321" y="36318"/>
                  </a:lnTo>
                  <a:lnTo>
                    <a:pt x="45321" y="33697"/>
                  </a:lnTo>
                  <a:lnTo>
                    <a:pt x="45288" y="29953"/>
                  </a:lnTo>
                  <a:lnTo>
                    <a:pt x="45223" y="26583"/>
                  </a:lnTo>
                  <a:lnTo>
                    <a:pt x="45060" y="23213"/>
                  </a:lnTo>
                  <a:lnTo>
                    <a:pt x="44898" y="20218"/>
                  </a:lnTo>
                  <a:lnTo>
                    <a:pt x="44638" y="17597"/>
                  </a:lnTo>
                  <a:lnTo>
                    <a:pt x="44313" y="14789"/>
                  </a:lnTo>
                  <a:lnTo>
                    <a:pt x="43988" y="12542"/>
                  </a:lnTo>
                  <a:lnTo>
                    <a:pt x="43597" y="10483"/>
                  </a:lnTo>
                  <a:lnTo>
                    <a:pt x="43337" y="9173"/>
                  </a:lnTo>
                  <a:lnTo>
                    <a:pt x="43045" y="8049"/>
                  </a:lnTo>
                  <a:lnTo>
                    <a:pt x="42752" y="7113"/>
                  </a:lnTo>
                  <a:lnTo>
                    <a:pt x="42460" y="6177"/>
                  </a:lnTo>
                  <a:lnTo>
                    <a:pt x="42134" y="5241"/>
                  </a:lnTo>
                  <a:lnTo>
                    <a:pt x="41777" y="4492"/>
                  </a:lnTo>
                  <a:lnTo>
                    <a:pt x="41452" y="3931"/>
                  </a:lnTo>
                  <a:lnTo>
                    <a:pt x="41062" y="3182"/>
                  </a:lnTo>
                  <a:lnTo>
                    <a:pt x="40249" y="2246"/>
                  </a:lnTo>
                  <a:lnTo>
                    <a:pt x="39371" y="1497"/>
                  </a:lnTo>
                  <a:lnTo>
                    <a:pt x="38396" y="1123"/>
                  </a:lnTo>
                  <a:lnTo>
                    <a:pt x="37388" y="936"/>
                  </a:lnTo>
                  <a:lnTo>
                    <a:pt x="36575" y="936"/>
                  </a:lnTo>
                  <a:lnTo>
                    <a:pt x="35795" y="1123"/>
                  </a:lnTo>
                  <a:lnTo>
                    <a:pt x="35047" y="1310"/>
                  </a:lnTo>
                  <a:lnTo>
                    <a:pt x="34299" y="1684"/>
                  </a:lnTo>
                  <a:lnTo>
                    <a:pt x="33616" y="2059"/>
                  </a:lnTo>
                  <a:lnTo>
                    <a:pt x="32966" y="2433"/>
                  </a:lnTo>
                  <a:lnTo>
                    <a:pt x="32348" y="2808"/>
                  </a:lnTo>
                  <a:lnTo>
                    <a:pt x="31796" y="3556"/>
                  </a:lnTo>
                  <a:lnTo>
                    <a:pt x="31796" y="118127"/>
                  </a:lnTo>
                  <a:close/>
                  <a:moveTo>
                    <a:pt x="27699" y="49235"/>
                  </a:moveTo>
                  <a:lnTo>
                    <a:pt x="20059" y="49235"/>
                  </a:lnTo>
                  <a:lnTo>
                    <a:pt x="20059" y="19469"/>
                  </a:lnTo>
                  <a:lnTo>
                    <a:pt x="28122" y="19469"/>
                  </a:lnTo>
                  <a:lnTo>
                    <a:pt x="28122" y="1872"/>
                  </a:lnTo>
                  <a:lnTo>
                    <a:pt x="16385" y="1872"/>
                  </a:lnTo>
                  <a:lnTo>
                    <a:pt x="16385" y="118127"/>
                  </a:lnTo>
                  <a:lnTo>
                    <a:pt x="28577" y="118127"/>
                  </a:lnTo>
                  <a:lnTo>
                    <a:pt x="28577" y="100530"/>
                  </a:lnTo>
                  <a:lnTo>
                    <a:pt x="20059" y="100530"/>
                  </a:lnTo>
                  <a:lnTo>
                    <a:pt x="20059" y="66458"/>
                  </a:lnTo>
                  <a:lnTo>
                    <a:pt x="27699" y="66458"/>
                  </a:lnTo>
                  <a:lnTo>
                    <a:pt x="27699" y="49235"/>
                  </a:lnTo>
                  <a:close/>
                  <a:moveTo>
                    <a:pt x="0" y="112511"/>
                  </a:moveTo>
                  <a:lnTo>
                    <a:pt x="455" y="114009"/>
                  </a:lnTo>
                  <a:lnTo>
                    <a:pt x="1040" y="115319"/>
                  </a:lnTo>
                  <a:lnTo>
                    <a:pt x="1625" y="116443"/>
                  </a:lnTo>
                  <a:lnTo>
                    <a:pt x="2340" y="117753"/>
                  </a:lnTo>
                  <a:lnTo>
                    <a:pt x="3056" y="118689"/>
                  </a:lnTo>
                  <a:lnTo>
                    <a:pt x="3836" y="119251"/>
                  </a:lnTo>
                  <a:lnTo>
                    <a:pt x="4649" y="119812"/>
                  </a:lnTo>
                  <a:lnTo>
                    <a:pt x="5429" y="120000"/>
                  </a:lnTo>
                  <a:lnTo>
                    <a:pt x="6372" y="119812"/>
                  </a:lnTo>
                  <a:lnTo>
                    <a:pt x="7282" y="119251"/>
                  </a:lnTo>
                  <a:lnTo>
                    <a:pt x="7672" y="118876"/>
                  </a:lnTo>
                  <a:lnTo>
                    <a:pt x="8062" y="118315"/>
                  </a:lnTo>
                  <a:lnTo>
                    <a:pt x="8485" y="117753"/>
                  </a:lnTo>
                  <a:lnTo>
                    <a:pt x="8843" y="117004"/>
                  </a:lnTo>
                  <a:lnTo>
                    <a:pt x="9168" y="116255"/>
                  </a:lnTo>
                  <a:lnTo>
                    <a:pt x="9525" y="115507"/>
                  </a:lnTo>
                  <a:lnTo>
                    <a:pt x="9850" y="114758"/>
                  </a:lnTo>
                  <a:lnTo>
                    <a:pt x="10143" y="113822"/>
                  </a:lnTo>
                  <a:lnTo>
                    <a:pt x="10436" y="112886"/>
                  </a:lnTo>
                  <a:lnTo>
                    <a:pt x="10728" y="111762"/>
                  </a:lnTo>
                  <a:lnTo>
                    <a:pt x="10988" y="110639"/>
                  </a:lnTo>
                  <a:lnTo>
                    <a:pt x="11216" y="109329"/>
                  </a:lnTo>
                  <a:lnTo>
                    <a:pt x="11444" y="108205"/>
                  </a:lnTo>
                  <a:lnTo>
                    <a:pt x="11639" y="106895"/>
                  </a:lnTo>
                  <a:lnTo>
                    <a:pt x="11866" y="105585"/>
                  </a:lnTo>
                  <a:lnTo>
                    <a:pt x="12061" y="104274"/>
                  </a:lnTo>
                  <a:lnTo>
                    <a:pt x="12354" y="101279"/>
                  </a:lnTo>
                  <a:lnTo>
                    <a:pt x="12614" y="98471"/>
                  </a:lnTo>
                  <a:lnTo>
                    <a:pt x="12809" y="95101"/>
                  </a:lnTo>
                  <a:lnTo>
                    <a:pt x="13004" y="91918"/>
                  </a:lnTo>
                  <a:lnTo>
                    <a:pt x="13069" y="88361"/>
                  </a:lnTo>
                  <a:lnTo>
                    <a:pt x="13102" y="84992"/>
                  </a:lnTo>
                  <a:lnTo>
                    <a:pt x="13069" y="81809"/>
                  </a:lnTo>
                  <a:lnTo>
                    <a:pt x="13037" y="79001"/>
                  </a:lnTo>
                  <a:lnTo>
                    <a:pt x="12907" y="76193"/>
                  </a:lnTo>
                  <a:lnTo>
                    <a:pt x="12777" y="73572"/>
                  </a:lnTo>
                  <a:lnTo>
                    <a:pt x="12581" y="71138"/>
                  </a:lnTo>
                  <a:lnTo>
                    <a:pt x="12386" y="68705"/>
                  </a:lnTo>
                  <a:lnTo>
                    <a:pt x="12126" y="66458"/>
                  </a:lnTo>
                  <a:lnTo>
                    <a:pt x="11834" y="64399"/>
                  </a:lnTo>
                  <a:lnTo>
                    <a:pt x="11476" y="62152"/>
                  </a:lnTo>
                  <a:lnTo>
                    <a:pt x="11086" y="60280"/>
                  </a:lnTo>
                  <a:lnTo>
                    <a:pt x="10663" y="58595"/>
                  </a:lnTo>
                  <a:lnTo>
                    <a:pt x="10176" y="56723"/>
                  </a:lnTo>
                  <a:lnTo>
                    <a:pt x="9688" y="55039"/>
                  </a:lnTo>
                  <a:lnTo>
                    <a:pt x="9135" y="53541"/>
                  </a:lnTo>
                  <a:lnTo>
                    <a:pt x="8550" y="52043"/>
                  </a:lnTo>
                  <a:lnTo>
                    <a:pt x="7900" y="50546"/>
                  </a:lnTo>
                  <a:lnTo>
                    <a:pt x="6989" y="48299"/>
                  </a:lnTo>
                  <a:lnTo>
                    <a:pt x="6177" y="46240"/>
                  </a:lnTo>
                  <a:lnTo>
                    <a:pt x="5819" y="45304"/>
                  </a:lnTo>
                  <a:lnTo>
                    <a:pt x="5494" y="44180"/>
                  </a:lnTo>
                  <a:lnTo>
                    <a:pt x="5234" y="43057"/>
                  </a:lnTo>
                  <a:lnTo>
                    <a:pt x="4974" y="41934"/>
                  </a:lnTo>
                  <a:lnTo>
                    <a:pt x="4746" y="40998"/>
                  </a:lnTo>
                  <a:lnTo>
                    <a:pt x="4584" y="39875"/>
                  </a:lnTo>
                  <a:lnTo>
                    <a:pt x="4389" y="38564"/>
                  </a:lnTo>
                  <a:lnTo>
                    <a:pt x="4259" y="37441"/>
                  </a:lnTo>
                  <a:lnTo>
                    <a:pt x="4161" y="35943"/>
                  </a:lnTo>
                  <a:lnTo>
                    <a:pt x="4096" y="34446"/>
                  </a:lnTo>
                  <a:lnTo>
                    <a:pt x="4063" y="33135"/>
                  </a:lnTo>
                  <a:lnTo>
                    <a:pt x="4063" y="31450"/>
                  </a:lnTo>
                  <a:lnTo>
                    <a:pt x="4063" y="30327"/>
                  </a:lnTo>
                  <a:lnTo>
                    <a:pt x="4096" y="28829"/>
                  </a:lnTo>
                  <a:lnTo>
                    <a:pt x="4161" y="27519"/>
                  </a:lnTo>
                  <a:lnTo>
                    <a:pt x="4226" y="26396"/>
                  </a:lnTo>
                  <a:lnTo>
                    <a:pt x="4356" y="25273"/>
                  </a:lnTo>
                  <a:lnTo>
                    <a:pt x="4519" y="24149"/>
                  </a:lnTo>
                  <a:lnTo>
                    <a:pt x="4649" y="22839"/>
                  </a:lnTo>
                  <a:lnTo>
                    <a:pt x="4844" y="21903"/>
                  </a:lnTo>
                  <a:lnTo>
                    <a:pt x="5071" y="20967"/>
                  </a:lnTo>
                  <a:lnTo>
                    <a:pt x="5299" y="20031"/>
                  </a:lnTo>
                  <a:lnTo>
                    <a:pt x="5559" y="19282"/>
                  </a:lnTo>
                  <a:lnTo>
                    <a:pt x="5884" y="18720"/>
                  </a:lnTo>
                  <a:lnTo>
                    <a:pt x="6209" y="18159"/>
                  </a:lnTo>
                  <a:lnTo>
                    <a:pt x="6567" y="17784"/>
                  </a:lnTo>
                  <a:lnTo>
                    <a:pt x="6989" y="17597"/>
                  </a:lnTo>
                  <a:lnTo>
                    <a:pt x="7380" y="17597"/>
                  </a:lnTo>
                  <a:lnTo>
                    <a:pt x="8062" y="17597"/>
                  </a:lnTo>
                  <a:lnTo>
                    <a:pt x="8713" y="17971"/>
                  </a:lnTo>
                  <a:lnTo>
                    <a:pt x="9265" y="18720"/>
                  </a:lnTo>
                  <a:lnTo>
                    <a:pt x="9818" y="19469"/>
                  </a:lnTo>
                  <a:lnTo>
                    <a:pt x="10306" y="20218"/>
                  </a:lnTo>
                  <a:lnTo>
                    <a:pt x="10761" y="21154"/>
                  </a:lnTo>
                  <a:lnTo>
                    <a:pt x="11118" y="22090"/>
                  </a:lnTo>
                  <a:lnTo>
                    <a:pt x="11411" y="22839"/>
                  </a:lnTo>
                  <a:lnTo>
                    <a:pt x="12289" y="5803"/>
                  </a:lnTo>
                  <a:lnTo>
                    <a:pt x="11899" y="4680"/>
                  </a:lnTo>
                  <a:lnTo>
                    <a:pt x="11379" y="3744"/>
                  </a:lnTo>
                  <a:lnTo>
                    <a:pt x="10891" y="2620"/>
                  </a:lnTo>
                  <a:lnTo>
                    <a:pt x="10273" y="1684"/>
                  </a:lnTo>
                  <a:lnTo>
                    <a:pt x="9688" y="1123"/>
                  </a:lnTo>
                  <a:lnTo>
                    <a:pt x="8973" y="561"/>
                  </a:lnTo>
                  <a:lnTo>
                    <a:pt x="8257" y="187"/>
                  </a:lnTo>
                  <a:lnTo>
                    <a:pt x="7445" y="0"/>
                  </a:lnTo>
                  <a:lnTo>
                    <a:pt x="6632" y="187"/>
                  </a:lnTo>
                  <a:lnTo>
                    <a:pt x="5917" y="748"/>
                  </a:lnTo>
                  <a:lnTo>
                    <a:pt x="5169" y="1497"/>
                  </a:lnTo>
                  <a:lnTo>
                    <a:pt x="4519" y="2620"/>
                  </a:lnTo>
                  <a:lnTo>
                    <a:pt x="3868" y="4118"/>
                  </a:lnTo>
                  <a:lnTo>
                    <a:pt x="3283" y="5616"/>
                  </a:lnTo>
                  <a:lnTo>
                    <a:pt x="2730" y="7488"/>
                  </a:lnTo>
                  <a:lnTo>
                    <a:pt x="2275" y="9547"/>
                  </a:lnTo>
                  <a:lnTo>
                    <a:pt x="1820" y="11981"/>
                  </a:lnTo>
                  <a:lnTo>
                    <a:pt x="1430" y="14414"/>
                  </a:lnTo>
                  <a:lnTo>
                    <a:pt x="1105" y="17410"/>
                  </a:lnTo>
                  <a:lnTo>
                    <a:pt x="845" y="20218"/>
                  </a:lnTo>
                  <a:lnTo>
                    <a:pt x="585" y="23213"/>
                  </a:lnTo>
                  <a:lnTo>
                    <a:pt x="455" y="26583"/>
                  </a:lnTo>
                  <a:lnTo>
                    <a:pt x="357" y="29765"/>
                  </a:lnTo>
                  <a:lnTo>
                    <a:pt x="325" y="33510"/>
                  </a:lnTo>
                  <a:lnTo>
                    <a:pt x="357" y="36318"/>
                  </a:lnTo>
                  <a:lnTo>
                    <a:pt x="422" y="39500"/>
                  </a:lnTo>
                  <a:lnTo>
                    <a:pt x="520" y="42121"/>
                  </a:lnTo>
                  <a:lnTo>
                    <a:pt x="682" y="44929"/>
                  </a:lnTo>
                  <a:lnTo>
                    <a:pt x="942" y="47363"/>
                  </a:lnTo>
                  <a:lnTo>
                    <a:pt x="1170" y="49609"/>
                  </a:lnTo>
                  <a:lnTo>
                    <a:pt x="1463" y="51856"/>
                  </a:lnTo>
                  <a:lnTo>
                    <a:pt x="1788" y="53915"/>
                  </a:lnTo>
                  <a:lnTo>
                    <a:pt x="2178" y="55975"/>
                  </a:lnTo>
                  <a:lnTo>
                    <a:pt x="2600" y="58034"/>
                  </a:lnTo>
                  <a:lnTo>
                    <a:pt x="3023" y="59719"/>
                  </a:lnTo>
                  <a:lnTo>
                    <a:pt x="3543" y="61404"/>
                  </a:lnTo>
                  <a:lnTo>
                    <a:pt x="4031" y="62901"/>
                  </a:lnTo>
                  <a:lnTo>
                    <a:pt x="4616" y="64586"/>
                  </a:lnTo>
                  <a:lnTo>
                    <a:pt x="5169" y="65897"/>
                  </a:lnTo>
                  <a:lnTo>
                    <a:pt x="5787" y="67207"/>
                  </a:lnTo>
                  <a:lnTo>
                    <a:pt x="6664" y="69079"/>
                  </a:lnTo>
                  <a:lnTo>
                    <a:pt x="7412" y="71326"/>
                  </a:lnTo>
                  <a:lnTo>
                    <a:pt x="7737" y="72262"/>
                  </a:lnTo>
                  <a:lnTo>
                    <a:pt x="8030" y="73385"/>
                  </a:lnTo>
                  <a:lnTo>
                    <a:pt x="8290" y="74321"/>
                  </a:lnTo>
                  <a:lnTo>
                    <a:pt x="8518" y="75444"/>
                  </a:lnTo>
                  <a:lnTo>
                    <a:pt x="8713" y="76567"/>
                  </a:lnTo>
                  <a:lnTo>
                    <a:pt x="8875" y="78065"/>
                  </a:lnTo>
                  <a:lnTo>
                    <a:pt x="9038" y="79188"/>
                  </a:lnTo>
                  <a:lnTo>
                    <a:pt x="9135" y="80499"/>
                  </a:lnTo>
                  <a:lnTo>
                    <a:pt x="9233" y="81809"/>
                  </a:lnTo>
                  <a:lnTo>
                    <a:pt x="9330" y="83307"/>
                  </a:lnTo>
                  <a:lnTo>
                    <a:pt x="9363" y="84992"/>
                  </a:lnTo>
                  <a:lnTo>
                    <a:pt x="9363" y="86489"/>
                  </a:lnTo>
                  <a:lnTo>
                    <a:pt x="9363" y="88174"/>
                  </a:lnTo>
                  <a:lnTo>
                    <a:pt x="9265" y="89859"/>
                  </a:lnTo>
                  <a:lnTo>
                    <a:pt x="9200" y="91544"/>
                  </a:lnTo>
                  <a:lnTo>
                    <a:pt x="9103" y="93042"/>
                  </a:lnTo>
                  <a:lnTo>
                    <a:pt x="8973" y="94352"/>
                  </a:lnTo>
                  <a:lnTo>
                    <a:pt x="8810" y="95663"/>
                  </a:lnTo>
                  <a:lnTo>
                    <a:pt x="8615" y="96786"/>
                  </a:lnTo>
                  <a:lnTo>
                    <a:pt x="8420" y="98096"/>
                  </a:lnTo>
                  <a:lnTo>
                    <a:pt x="8160" y="99032"/>
                  </a:lnTo>
                  <a:lnTo>
                    <a:pt x="7867" y="99781"/>
                  </a:lnTo>
                  <a:lnTo>
                    <a:pt x="7575" y="100530"/>
                  </a:lnTo>
                  <a:lnTo>
                    <a:pt x="7250" y="101092"/>
                  </a:lnTo>
                  <a:lnTo>
                    <a:pt x="6924" y="101653"/>
                  </a:lnTo>
                  <a:lnTo>
                    <a:pt x="6502" y="102028"/>
                  </a:lnTo>
                  <a:lnTo>
                    <a:pt x="6112" y="102215"/>
                  </a:lnTo>
                  <a:lnTo>
                    <a:pt x="5689" y="102215"/>
                  </a:lnTo>
                  <a:lnTo>
                    <a:pt x="5006" y="102215"/>
                  </a:lnTo>
                  <a:lnTo>
                    <a:pt x="4291" y="101653"/>
                  </a:lnTo>
                  <a:lnTo>
                    <a:pt x="3641" y="101092"/>
                  </a:lnTo>
                  <a:lnTo>
                    <a:pt x="2991" y="100156"/>
                  </a:lnTo>
                  <a:lnTo>
                    <a:pt x="2405" y="99032"/>
                  </a:lnTo>
                  <a:lnTo>
                    <a:pt x="1820" y="97909"/>
                  </a:lnTo>
                  <a:lnTo>
                    <a:pt x="1300" y="96224"/>
                  </a:lnTo>
                  <a:lnTo>
                    <a:pt x="845" y="94914"/>
                  </a:lnTo>
                  <a:lnTo>
                    <a:pt x="0" y="112511"/>
                  </a:lnTo>
                  <a:close/>
                </a:path>
              </a:pathLst>
            </a:custGeom>
            <a:solidFill>
              <a:srgbClr val="FEFEF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 name="Google Shape;27;p1"/>
            <p:cNvSpPr/>
            <p:nvPr/>
          </p:nvSpPr>
          <p:spPr>
            <a:xfrm>
              <a:off x="979487" y="428625"/>
              <a:ext cx="1169987" cy="127000"/>
            </a:xfrm>
            <a:custGeom>
              <a:rect b="b" l="l" r="r" t="t"/>
              <a:pathLst>
                <a:path extrusionOk="0" h="120000" w="120000">
                  <a:moveTo>
                    <a:pt x="115784" y="118127"/>
                  </a:moveTo>
                  <a:lnTo>
                    <a:pt x="115784" y="69079"/>
                  </a:lnTo>
                  <a:lnTo>
                    <a:pt x="120000" y="1872"/>
                  </a:lnTo>
                  <a:lnTo>
                    <a:pt x="117373" y="1872"/>
                  </a:lnTo>
                  <a:lnTo>
                    <a:pt x="115866" y="31638"/>
                  </a:lnTo>
                  <a:lnTo>
                    <a:pt x="115560" y="37815"/>
                  </a:lnTo>
                  <a:lnTo>
                    <a:pt x="115275" y="43432"/>
                  </a:lnTo>
                  <a:lnTo>
                    <a:pt x="115011" y="49048"/>
                  </a:lnTo>
                  <a:lnTo>
                    <a:pt x="114766" y="54664"/>
                  </a:lnTo>
                  <a:lnTo>
                    <a:pt x="114746" y="54664"/>
                  </a:lnTo>
                  <a:lnTo>
                    <a:pt x="114461" y="48861"/>
                  </a:lnTo>
                  <a:lnTo>
                    <a:pt x="114216" y="43432"/>
                  </a:lnTo>
                  <a:lnTo>
                    <a:pt x="113952" y="37815"/>
                  </a:lnTo>
                  <a:lnTo>
                    <a:pt x="113626" y="31825"/>
                  </a:lnTo>
                  <a:lnTo>
                    <a:pt x="112119" y="1872"/>
                  </a:lnTo>
                  <a:lnTo>
                    <a:pt x="109492" y="1872"/>
                  </a:lnTo>
                  <a:lnTo>
                    <a:pt x="113483" y="69641"/>
                  </a:lnTo>
                  <a:lnTo>
                    <a:pt x="113483" y="118127"/>
                  </a:lnTo>
                  <a:lnTo>
                    <a:pt x="115784" y="118127"/>
                  </a:lnTo>
                  <a:close/>
                  <a:moveTo>
                    <a:pt x="108291" y="97909"/>
                  </a:moveTo>
                  <a:lnTo>
                    <a:pt x="108046" y="98845"/>
                  </a:lnTo>
                  <a:lnTo>
                    <a:pt x="107782" y="99594"/>
                  </a:lnTo>
                  <a:lnTo>
                    <a:pt x="107456" y="100343"/>
                  </a:lnTo>
                  <a:lnTo>
                    <a:pt x="107150" y="100904"/>
                  </a:lnTo>
                  <a:lnTo>
                    <a:pt x="106804" y="101466"/>
                  </a:lnTo>
                  <a:lnTo>
                    <a:pt x="106478" y="101840"/>
                  </a:lnTo>
                  <a:lnTo>
                    <a:pt x="106112" y="102028"/>
                  </a:lnTo>
                  <a:lnTo>
                    <a:pt x="105766" y="102028"/>
                  </a:lnTo>
                  <a:lnTo>
                    <a:pt x="105521" y="102028"/>
                  </a:lnTo>
                  <a:lnTo>
                    <a:pt x="105257" y="101840"/>
                  </a:lnTo>
                  <a:lnTo>
                    <a:pt x="105012" y="101653"/>
                  </a:lnTo>
                  <a:lnTo>
                    <a:pt x="104788" y="101279"/>
                  </a:lnTo>
                  <a:lnTo>
                    <a:pt x="104544" y="100904"/>
                  </a:lnTo>
                  <a:lnTo>
                    <a:pt x="104340" y="100530"/>
                  </a:lnTo>
                  <a:lnTo>
                    <a:pt x="104116" y="99968"/>
                  </a:lnTo>
                  <a:lnTo>
                    <a:pt x="103933" y="99219"/>
                  </a:lnTo>
                  <a:lnTo>
                    <a:pt x="103709" y="98471"/>
                  </a:lnTo>
                  <a:lnTo>
                    <a:pt x="103526" y="97722"/>
                  </a:lnTo>
                  <a:lnTo>
                    <a:pt x="103342" y="96599"/>
                  </a:lnTo>
                  <a:lnTo>
                    <a:pt x="103180" y="95663"/>
                  </a:lnTo>
                  <a:lnTo>
                    <a:pt x="102976" y="94539"/>
                  </a:lnTo>
                  <a:lnTo>
                    <a:pt x="102833" y="93416"/>
                  </a:lnTo>
                  <a:lnTo>
                    <a:pt x="102670" y="92106"/>
                  </a:lnTo>
                  <a:lnTo>
                    <a:pt x="102548" y="90982"/>
                  </a:lnTo>
                  <a:lnTo>
                    <a:pt x="102406" y="89297"/>
                  </a:lnTo>
                  <a:lnTo>
                    <a:pt x="102263" y="87987"/>
                  </a:lnTo>
                  <a:lnTo>
                    <a:pt x="102141" y="86489"/>
                  </a:lnTo>
                  <a:lnTo>
                    <a:pt x="102039" y="84804"/>
                  </a:lnTo>
                  <a:lnTo>
                    <a:pt x="101937" y="82932"/>
                  </a:lnTo>
                  <a:lnTo>
                    <a:pt x="101836" y="81248"/>
                  </a:lnTo>
                  <a:lnTo>
                    <a:pt x="101754" y="79563"/>
                  </a:lnTo>
                  <a:lnTo>
                    <a:pt x="101673" y="77691"/>
                  </a:lnTo>
                  <a:lnTo>
                    <a:pt x="101530" y="73572"/>
                  </a:lnTo>
                  <a:lnTo>
                    <a:pt x="101449" y="69453"/>
                  </a:lnTo>
                  <a:lnTo>
                    <a:pt x="101388" y="64960"/>
                  </a:lnTo>
                  <a:lnTo>
                    <a:pt x="101367" y="60280"/>
                  </a:lnTo>
                  <a:lnTo>
                    <a:pt x="101388" y="57847"/>
                  </a:lnTo>
                  <a:lnTo>
                    <a:pt x="101388" y="55226"/>
                  </a:lnTo>
                  <a:lnTo>
                    <a:pt x="101428" y="52792"/>
                  </a:lnTo>
                  <a:lnTo>
                    <a:pt x="101449" y="50546"/>
                  </a:lnTo>
                  <a:lnTo>
                    <a:pt x="101510" y="48112"/>
                  </a:lnTo>
                  <a:lnTo>
                    <a:pt x="101550" y="46053"/>
                  </a:lnTo>
                  <a:lnTo>
                    <a:pt x="101632" y="43993"/>
                  </a:lnTo>
                  <a:lnTo>
                    <a:pt x="101713" y="41747"/>
                  </a:lnTo>
                  <a:lnTo>
                    <a:pt x="101795" y="39875"/>
                  </a:lnTo>
                  <a:lnTo>
                    <a:pt x="101897" y="38003"/>
                  </a:lnTo>
                  <a:lnTo>
                    <a:pt x="101978" y="36131"/>
                  </a:lnTo>
                  <a:lnTo>
                    <a:pt x="102100" y="34446"/>
                  </a:lnTo>
                  <a:lnTo>
                    <a:pt x="102202" y="32948"/>
                  </a:lnTo>
                  <a:lnTo>
                    <a:pt x="102345" y="31450"/>
                  </a:lnTo>
                  <a:lnTo>
                    <a:pt x="102487" y="29765"/>
                  </a:lnTo>
                  <a:lnTo>
                    <a:pt x="102630" y="28455"/>
                  </a:lnTo>
                  <a:lnTo>
                    <a:pt x="102772" y="27145"/>
                  </a:lnTo>
                  <a:lnTo>
                    <a:pt x="102935" y="26021"/>
                  </a:lnTo>
                  <a:lnTo>
                    <a:pt x="103098" y="24898"/>
                  </a:lnTo>
                  <a:lnTo>
                    <a:pt x="103281" y="23775"/>
                  </a:lnTo>
                  <a:lnTo>
                    <a:pt x="103444" y="22652"/>
                  </a:lnTo>
                  <a:lnTo>
                    <a:pt x="103628" y="21903"/>
                  </a:lnTo>
                  <a:lnTo>
                    <a:pt x="103811" y="20967"/>
                  </a:lnTo>
                  <a:lnTo>
                    <a:pt x="104035" y="20405"/>
                  </a:lnTo>
                  <a:lnTo>
                    <a:pt x="104442" y="19095"/>
                  </a:lnTo>
                  <a:lnTo>
                    <a:pt x="104870" y="18346"/>
                  </a:lnTo>
                  <a:lnTo>
                    <a:pt x="105318" y="17784"/>
                  </a:lnTo>
                  <a:lnTo>
                    <a:pt x="105806" y="17597"/>
                  </a:lnTo>
                  <a:lnTo>
                    <a:pt x="106193" y="17784"/>
                  </a:lnTo>
                  <a:lnTo>
                    <a:pt x="106539" y="17971"/>
                  </a:lnTo>
                  <a:lnTo>
                    <a:pt x="106865" y="18346"/>
                  </a:lnTo>
                  <a:lnTo>
                    <a:pt x="107191" y="18907"/>
                  </a:lnTo>
                  <a:lnTo>
                    <a:pt x="107497" y="19656"/>
                  </a:lnTo>
                  <a:lnTo>
                    <a:pt x="107782" y="20405"/>
                  </a:lnTo>
                  <a:lnTo>
                    <a:pt x="108026" y="21154"/>
                  </a:lnTo>
                  <a:lnTo>
                    <a:pt x="108250" y="22090"/>
                  </a:lnTo>
                  <a:lnTo>
                    <a:pt x="108759" y="5241"/>
                  </a:lnTo>
                  <a:lnTo>
                    <a:pt x="108576" y="4492"/>
                  </a:lnTo>
                  <a:lnTo>
                    <a:pt x="108291" y="3556"/>
                  </a:lnTo>
                  <a:lnTo>
                    <a:pt x="107985" y="2433"/>
                  </a:lnTo>
                  <a:lnTo>
                    <a:pt x="107619" y="1684"/>
                  </a:lnTo>
                  <a:lnTo>
                    <a:pt x="107211" y="1123"/>
                  </a:lnTo>
                  <a:lnTo>
                    <a:pt x="106743" y="561"/>
                  </a:lnTo>
                  <a:lnTo>
                    <a:pt x="106254" y="187"/>
                  </a:lnTo>
                  <a:lnTo>
                    <a:pt x="105705" y="0"/>
                  </a:lnTo>
                  <a:lnTo>
                    <a:pt x="105338" y="187"/>
                  </a:lnTo>
                  <a:lnTo>
                    <a:pt x="104992" y="374"/>
                  </a:lnTo>
                  <a:lnTo>
                    <a:pt x="104646" y="748"/>
                  </a:lnTo>
                  <a:lnTo>
                    <a:pt x="104300" y="1123"/>
                  </a:lnTo>
                  <a:lnTo>
                    <a:pt x="103974" y="1684"/>
                  </a:lnTo>
                  <a:lnTo>
                    <a:pt x="103648" y="2433"/>
                  </a:lnTo>
                  <a:lnTo>
                    <a:pt x="103342" y="3182"/>
                  </a:lnTo>
                  <a:lnTo>
                    <a:pt x="103017" y="4305"/>
                  </a:lnTo>
                  <a:lnTo>
                    <a:pt x="102732" y="5429"/>
                  </a:lnTo>
                  <a:lnTo>
                    <a:pt x="102446" y="6552"/>
                  </a:lnTo>
                  <a:lnTo>
                    <a:pt x="102141" y="7862"/>
                  </a:lnTo>
                  <a:lnTo>
                    <a:pt x="101876" y="9360"/>
                  </a:lnTo>
                  <a:lnTo>
                    <a:pt x="101591" y="11045"/>
                  </a:lnTo>
                  <a:lnTo>
                    <a:pt x="101347" y="12730"/>
                  </a:lnTo>
                  <a:lnTo>
                    <a:pt x="101123" y="14414"/>
                  </a:lnTo>
                  <a:lnTo>
                    <a:pt x="100899" y="16287"/>
                  </a:lnTo>
                  <a:lnTo>
                    <a:pt x="100655" y="18533"/>
                  </a:lnTo>
                  <a:lnTo>
                    <a:pt x="100451" y="20592"/>
                  </a:lnTo>
                  <a:lnTo>
                    <a:pt x="100268" y="22839"/>
                  </a:lnTo>
                  <a:lnTo>
                    <a:pt x="100064" y="25273"/>
                  </a:lnTo>
                  <a:lnTo>
                    <a:pt x="99901" y="27706"/>
                  </a:lnTo>
                  <a:lnTo>
                    <a:pt x="99738" y="30327"/>
                  </a:lnTo>
                  <a:lnTo>
                    <a:pt x="99596" y="32948"/>
                  </a:lnTo>
                  <a:lnTo>
                    <a:pt x="99473" y="35569"/>
                  </a:lnTo>
                  <a:lnTo>
                    <a:pt x="99351" y="38564"/>
                  </a:lnTo>
                  <a:lnTo>
                    <a:pt x="99229" y="41560"/>
                  </a:lnTo>
                  <a:lnTo>
                    <a:pt x="99148" y="44742"/>
                  </a:lnTo>
                  <a:lnTo>
                    <a:pt x="99087" y="47737"/>
                  </a:lnTo>
                  <a:lnTo>
                    <a:pt x="99025" y="51107"/>
                  </a:lnTo>
                  <a:lnTo>
                    <a:pt x="98985" y="54290"/>
                  </a:lnTo>
                  <a:lnTo>
                    <a:pt x="98964" y="57847"/>
                  </a:lnTo>
                  <a:lnTo>
                    <a:pt x="98944" y="61404"/>
                  </a:lnTo>
                  <a:lnTo>
                    <a:pt x="98964" y="64773"/>
                  </a:lnTo>
                  <a:lnTo>
                    <a:pt x="98985" y="67769"/>
                  </a:lnTo>
                  <a:lnTo>
                    <a:pt x="99005" y="71138"/>
                  </a:lnTo>
                  <a:lnTo>
                    <a:pt x="99066" y="73946"/>
                  </a:lnTo>
                  <a:lnTo>
                    <a:pt x="99127" y="77129"/>
                  </a:lnTo>
                  <a:lnTo>
                    <a:pt x="99188" y="79937"/>
                  </a:lnTo>
                  <a:lnTo>
                    <a:pt x="99290" y="82558"/>
                  </a:lnTo>
                  <a:lnTo>
                    <a:pt x="99392" y="85553"/>
                  </a:lnTo>
                  <a:lnTo>
                    <a:pt x="99514" y="87987"/>
                  </a:lnTo>
                  <a:lnTo>
                    <a:pt x="99636" y="90608"/>
                  </a:lnTo>
                  <a:lnTo>
                    <a:pt x="99779" y="93042"/>
                  </a:lnTo>
                  <a:lnTo>
                    <a:pt x="99921" y="95288"/>
                  </a:lnTo>
                  <a:lnTo>
                    <a:pt x="100084" y="97722"/>
                  </a:lnTo>
                  <a:lnTo>
                    <a:pt x="100288" y="99968"/>
                  </a:lnTo>
                  <a:lnTo>
                    <a:pt x="100471" y="101840"/>
                  </a:lnTo>
                  <a:lnTo>
                    <a:pt x="100655" y="103900"/>
                  </a:lnTo>
                  <a:lnTo>
                    <a:pt x="100899" y="105772"/>
                  </a:lnTo>
                  <a:lnTo>
                    <a:pt x="101103" y="107457"/>
                  </a:lnTo>
                  <a:lnTo>
                    <a:pt x="101347" y="109141"/>
                  </a:lnTo>
                  <a:lnTo>
                    <a:pt x="101591" y="110826"/>
                  </a:lnTo>
                  <a:lnTo>
                    <a:pt x="101856" y="112137"/>
                  </a:lnTo>
                  <a:lnTo>
                    <a:pt x="102121" y="113447"/>
                  </a:lnTo>
                  <a:lnTo>
                    <a:pt x="102406" y="114570"/>
                  </a:lnTo>
                  <a:lnTo>
                    <a:pt x="102691" y="115694"/>
                  </a:lnTo>
                  <a:lnTo>
                    <a:pt x="102996" y="116630"/>
                  </a:lnTo>
                  <a:lnTo>
                    <a:pt x="103322" y="117566"/>
                  </a:lnTo>
                  <a:lnTo>
                    <a:pt x="103628" y="118315"/>
                  </a:lnTo>
                  <a:lnTo>
                    <a:pt x="103974" y="118876"/>
                  </a:lnTo>
                  <a:lnTo>
                    <a:pt x="104300" y="119251"/>
                  </a:lnTo>
                  <a:lnTo>
                    <a:pt x="104646" y="119625"/>
                  </a:lnTo>
                  <a:lnTo>
                    <a:pt x="105033" y="119812"/>
                  </a:lnTo>
                  <a:lnTo>
                    <a:pt x="105379" y="120000"/>
                  </a:lnTo>
                  <a:lnTo>
                    <a:pt x="105949" y="119812"/>
                  </a:lnTo>
                  <a:lnTo>
                    <a:pt x="106478" y="119438"/>
                  </a:lnTo>
                  <a:lnTo>
                    <a:pt x="106967" y="118876"/>
                  </a:lnTo>
                  <a:lnTo>
                    <a:pt x="107395" y="118315"/>
                  </a:lnTo>
                  <a:lnTo>
                    <a:pt x="107802" y="117566"/>
                  </a:lnTo>
                  <a:lnTo>
                    <a:pt x="108128" y="116443"/>
                  </a:lnTo>
                  <a:lnTo>
                    <a:pt x="108413" y="115507"/>
                  </a:lnTo>
                  <a:lnTo>
                    <a:pt x="108678" y="114570"/>
                  </a:lnTo>
                  <a:lnTo>
                    <a:pt x="108291" y="97909"/>
                  </a:lnTo>
                  <a:close/>
                  <a:moveTo>
                    <a:pt x="89068" y="118127"/>
                  </a:moveTo>
                  <a:lnTo>
                    <a:pt x="89068" y="76380"/>
                  </a:lnTo>
                  <a:lnTo>
                    <a:pt x="89068" y="69453"/>
                  </a:lnTo>
                  <a:lnTo>
                    <a:pt x="89068" y="62714"/>
                  </a:lnTo>
                  <a:lnTo>
                    <a:pt x="89068" y="56349"/>
                  </a:lnTo>
                  <a:lnTo>
                    <a:pt x="89048" y="50358"/>
                  </a:lnTo>
                  <a:lnTo>
                    <a:pt x="89027" y="44368"/>
                  </a:lnTo>
                  <a:lnTo>
                    <a:pt x="89007" y="38377"/>
                  </a:lnTo>
                  <a:lnTo>
                    <a:pt x="88986" y="32761"/>
                  </a:lnTo>
                  <a:lnTo>
                    <a:pt x="88966" y="26957"/>
                  </a:lnTo>
                  <a:lnTo>
                    <a:pt x="89007" y="26957"/>
                  </a:lnTo>
                  <a:lnTo>
                    <a:pt x="89251" y="31825"/>
                  </a:lnTo>
                  <a:lnTo>
                    <a:pt x="89516" y="37067"/>
                  </a:lnTo>
                  <a:lnTo>
                    <a:pt x="89801" y="41934"/>
                  </a:lnTo>
                  <a:lnTo>
                    <a:pt x="90066" y="46989"/>
                  </a:lnTo>
                  <a:lnTo>
                    <a:pt x="90371" y="52230"/>
                  </a:lnTo>
                  <a:lnTo>
                    <a:pt x="90677" y="57285"/>
                  </a:lnTo>
                  <a:lnTo>
                    <a:pt x="90982" y="62152"/>
                  </a:lnTo>
                  <a:lnTo>
                    <a:pt x="91287" y="67020"/>
                  </a:lnTo>
                  <a:lnTo>
                    <a:pt x="94566" y="118127"/>
                  </a:lnTo>
                  <a:lnTo>
                    <a:pt x="96948" y="118127"/>
                  </a:lnTo>
                  <a:lnTo>
                    <a:pt x="96948" y="1872"/>
                  </a:lnTo>
                  <a:lnTo>
                    <a:pt x="94831" y="1872"/>
                  </a:lnTo>
                  <a:lnTo>
                    <a:pt x="94831" y="42308"/>
                  </a:lnTo>
                  <a:lnTo>
                    <a:pt x="94831" y="48861"/>
                  </a:lnTo>
                  <a:lnTo>
                    <a:pt x="94851" y="55226"/>
                  </a:lnTo>
                  <a:lnTo>
                    <a:pt x="94851" y="61404"/>
                  </a:lnTo>
                  <a:lnTo>
                    <a:pt x="94871" y="67394"/>
                  </a:lnTo>
                  <a:lnTo>
                    <a:pt x="94912" y="73198"/>
                  </a:lnTo>
                  <a:lnTo>
                    <a:pt x="94932" y="79001"/>
                  </a:lnTo>
                  <a:lnTo>
                    <a:pt x="94994" y="84804"/>
                  </a:lnTo>
                  <a:lnTo>
                    <a:pt x="95034" y="90608"/>
                  </a:lnTo>
                  <a:lnTo>
                    <a:pt x="94994" y="90795"/>
                  </a:lnTo>
                  <a:lnTo>
                    <a:pt x="94749" y="85928"/>
                  </a:lnTo>
                  <a:lnTo>
                    <a:pt x="94525" y="81060"/>
                  </a:lnTo>
                  <a:lnTo>
                    <a:pt x="94281" y="76193"/>
                  </a:lnTo>
                  <a:lnTo>
                    <a:pt x="93996" y="71326"/>
                  </a:lnTo>
                  <a:lnTo>
                    <a:pt x="93731" y="66458"/>
                  </a:lnTo>
                  <a:lnTo>
                    <a:pt x="93446" y="61404"/>
                  </a:lnTo>
                  <a:lnTo>
                    <a:pt x="93141" y="56536"/>
                  </a:lnTo>
                  <a:lnTo>
                    <a:pt x="92835" y="51856"/>
                  </a:lnTo>
                  <a:lnTo>
                    <a:pt x="89577" y="1872"/>
                  </a:lnTo>
                  <a:lnTo>
                    <a:pt x="86950" y="1872"/>
                  </a:lnTo>
                  <a:lnTo>
                    <a:pt x="86950" y="118127"/>
                  </a:lnTo>
                  <a:lnTo>
                    <a:pt x="89068" y="118127"/>
                  </a:lnTo>
                  <a:close/>
                  <a:moveTo>
                    <a:pt x="77929" y="69079"/>
                  </a:moveTo>
                  <a:lnTo>
                    <a:pt x="78927" y="40436"/>
                  </a:lnTo>
                  <a:lnTo>
                    <a:pt x="79090" y="35007"/>
                  </a:lnTo>
                  <a:lnTo>
                    <a:pt x="79232" y="29578"/>
                  </a:lnTo>
                  <a:lnTo>
                    <a:pt x="79375" y="24149"/>
                  </a:lnTo>
                  <a:lnTo>
                    <a:pt x="79518" y="18720"/>
                  </a:lnTo>
                  <a:lnTo>
                    <a:pt x="79579" y="18720"/>
                  </a:lnTo>
                  <a:lnTo>
                    <a:pt x="79721" y="23962"/>
                  </a:lnTo>
                  <a:lnTo>
                    <a:pt x="79864" y="29391"/>
                  </a:lnTo>
                  <a:lnTo>
                    <a:pt x="80027" y="35007"/>
                  </a:lnTo>
                  <a:lnTo>
                    <a:pt x="80190" y="40624"/>
                  </a:lnTo>
                  <a:lnTo>
                    <a:pt x="81208" y="69079"/>
                  </a:lnTo>
                  <a:lnTo>
                    <a:pt x="77929" y="69079"/>
                  </a:lnTo>
                  <a:close/>
                  <a:moveTo>
                    <a:pt x="81574" y="85366"/>
                  </a:moveTo>
                  <a:lnTo>
                    <a:pt x="82735" y="118127"/>
                  </a:lnTo>
                  <a:lnTo>
                    <a:pt x="85199" y="118127"/>
                  </a:lnTo>
                  <a:lnTo>
                    <a:pt x="81106" y="1872"/>
                  </a:lnTo>
                  <a:lnTo>
                    <a:pt x="78174" y="1872"/>
                  </a:lnTo>
                  <a:lnTo>
                    <a:pt x="74101" y="118127"/>
                  </a:lnTo>
                  <a:lnTo>
                    <a:pt x="76483" y="118127"/>
                  </a:lnTo>
                  <a:lnTo>
                    <a:pt x="77563" y="85366"/>
                  </a:lnTo>
                  <a:lnTo>
                    <a:pt x="81574" y="85366"/>
                  </a:lnTo>
                  <a:close/>
                  <a:moveTo>
                    <a:pt x="69010" y="118127"/>
                  </a:moveTo>
                  <a:lnTo>
                    <a:pt x="71311" y="118127"/>
                  </a:lnTo>
                  <a:lnTo>
                    <a:pt x="71311" y="19656"/>
                  </a:lnTo>
                  <a:lnTo>
                    <a:pt x="74936" y="19656"/>
                  </a:lnTo>
                  <a:lnTo>
                    <a:pt x="74936" y="1872"/>
                  </a:lnTo>
                  <a:lnTo>
                    <a:pt x="65386" y="1872"/>
                  </a:lnTo>
                  <a:lnTo>
                    <a:pt x="65386" y="19656"/>
                  </a:lnTo>
                  <a:lnTo>
                    <a:pt x="69010" y="19656"/>
                  </a:lnTo>
                  <a:lnTo>
                    <a:pt x="69010" y="118127"/>
                  </a:lnTo>
                  <a:close/>
                  <a:moveTo>
                    <a:pt x="59175" y="118127"/>
                  </a:moveTo>
                  <a:lnTo>
                    <a:pt x="66689" y="118127"/>
                  </a:lnTo>
                  <a:lnTo>
                    <a:pt x="66689" y="100343"/>
                  </a:lnTo>
                  <a:lnTo>
                    <a:pt x="61496" y="100343"/>
                  </a:lnTo>
                  <a:lnTo>
                    <a:pt x="61496" y="1872"/>
                  </a:lnTo>
                  <a:lnTo>
                    <a:pt x="59175" y="1872"/>
                  </a:lnTo>
                  <a:lnTo>
                    <a:pt x="59175" y="118127"/>
                  </a:lnTo>
                  <a:close/>
                  <a:moveTo>
                    <a:pt x="46692" y="1872"/>
                  </a:moveTo>
                  <a:lnTo>
                    <a:pt x="46692" y="68330"/>
                  </a:lnTo>
                  <a:lnTo>
                    <a:pt x="46692" y="71700"/>
                  </a:lnTo>
                  <a:lnTo>
                    <a:pt x="46713" y="74882"/>
                  </a:lnTo>
                  <a:lnTo>
                    <a:pt x="46733" y="78065"/>
                  </a:lnTo>
                  <a:lnTo>
                    <a:pt x="46774" y="81060"/>
                  </a:lnTo>
                  <a:lnTo>
                    <a:pt x="46814" y="84056"/>
                  </a:lnTo>
                  <a:lnTo>
                    <a:pt x="46896" y="86677"/>
                  </a:lnTo>
                  <a:lnTo>
                    <a:pt x="46957" y="89297"/>
                  </a:lnTo>
                  <a:lnTo>
                    <a:pt x="47038" y="91918"/>
                  </a:lnTo>
                  <a:lnTo>
                    <a:pt x="47120" y="94165"/>
                  </a:lnTo>
                  <a:lnTo>
                    <a:pt x="47222" y="96411"/>
                  </a:lnTo>
                  <a:lnTo>
                    <a:pt x="47323" y="98845"/>
                  </a:lnTo>
                  <a:lnTo>
                    <a:pt x="47446" y="100717"/>
                  </a:lnTo>
                  <a:lnTo>
                    <a:pt x="47568" y="102589"/>
                  </a:lnTo>
                  <a:lnTo>
                    <a:pt x="47710" y="104648"/>
                  </a:lnTo>
                  <a:lnTo>
                    <a:pt x="47853" y="106333"/>
                  </a:lnTo>
                  <a:lnTo>
                    <a:pt x="47995" y="107831"/>
                  </a:lnTo>
                  <a:lnTo>
                    <a:pt x="48158" y="109329"/>
                  </a:lnTo>
                  <a:lnTo>
                    <a:pt x="48321" y="110826"/>
                  </a:lnTo>
                  <a:lnTo>
                    <a:pt x="48525" y="112137"/>
                  </a:lnTo>
                  <a:lnTo>
                    <a:pt x="48708" y="113260"/>
                  </a:lnTo>
                  <a:lnTo>
                    <a:pt x="48891" y="114383"/>
                  </a:lnTo>
                  <a:lnTo>
                    <a:pt x="49095" y="115319"/>
                  </a:lnTo>
                  <a:lnTo>
                    <a:pt x="49319" y="116255"/>
                  </a:lnTo>
                  <a:lnTo>
                    <a:pt x="49523" y="117004"/>
                  </a:lnTo>
                  <a:lnTo>
                    <a:pt x="49747" y="117753"/>
                  </a:lnTo>
                  <a:lnTo>
                    <a:pt x="49991" y="118502"/>
                  </a:lnTo>
                  <a:lnTo>
                    <a:pt x="50215" y="118876"/>
                  </a:lnTo>
                  <a:lnTo>
                    <a:pt x="50459" y="119251"/>
                  </a:lnTo>
                  <a:lnTo>
                    <a:pt x="50968" y="119812"/>
                  </a:lnTo>
                  <a:lnTo>
                    <a:pt x="51518" y="120000"/>
                  </a:lnTo>
                  <a:lnTo>
                    <a:pt x="51783" y="120000"/>
                  </a:lnTo>
                  <a:lnTo>
                    <a:pt x="52048" y="119812"/>
                  </a:lnTo>
                  <a:lnTo>
                    <a:pt x="52333" y="119625"/>
                  </a:lnTo>
                  <a:lnTo>
                    <a:pt x="52597" y="119251"/>
                  </a:lnTo>
                  <a:lnTo>
                    <a:pt x="52842" y="118876"/>
                  </a:lnTo>
                  <a:lnTo>
                    <a:pt x="53107" y="118315"/>
                  </a:lnTo>
                  <a:lnTo>
                    <a:pt x="53331" y="117753"/>
                  </a:lnTo>
                  <a:lnTo>
                    <a:pt x="53575" y="116817"/>
                  </a:lnTo>
                  <a:lnTo>
                    <a:pt x="53819" y="116068"/>
                  </a:lnTo>
                  <a:lnTo>
                    <a:pt x="54023" y="115132"/>
                  </a:lnTo>
                  <a:lnTo>
                    <a:pt x="54227" y="114196"/>
                  </a:lnTo>
                  <a:lnTo>
                    <a:pt x="54430" y="113073"/>
                  </a:lnTo>
                  <a:lnTo>
                    <a:pt x="54634" y="111950"/>
                  </a:lnTo>
                  <a:lnTo>
                    <a:pt x="54817" y="110639"/>
                  </a:lnTo>
                  <a:lnTo>
                    <a:pt x="55000" y="108954"/>
                  </a:lnTo>
                  <a:lnTo>
                    <a:pt x="55163" y="107457"/>
                  </a:lnTo>
                  <a:lnTo>
                    <a:pt x="55347" y="105959"/>
                  </a:lnTo>
                  <a:lnTo>
                    <a:pt x="55489" y="104274"/>
                  </a:lnTo>
                  <a:lnTo>
                    <a:pt x="55632" y="102215"/>
                  </a:lnTo>
                  <a:lnTo>
                    <a:pt x="55754" y="100343"/>
                  </a:lnTo>
                  <a:lnTo>
                    <a:pt x="55876" y="98283"/>
                  </a:lnTo>
                  <a:lnTo>
                    <a:pt x="55998" y="96037"/>
                  </a:lnTo>
                  <a:lnTo>
                    <a:pt x="56100" y="93790"/>
                  </a:lnTo>
                  <a:lnTo>
                    <a:pt x="56202" y="91544"/>
                  </a:lnTo>
                  <a:lnTo>
                    <a:pt x="56283" y="88923"/>
                  </a:lnTo>
                  <a:lnTo>
                    <a:pt x="56344" y="86302"/>
                  </a:lnTo>
                  <a:lnTo>
                    <a:pt x="56405" y="83494"/>
                  </a:lnTo>
                  <a:lnTo>
                    <a:pt x="56446" y="80686"/>
                  </a:lnTo>
                  <a:lnTo>
                    <a:pt x="56487" y="77878"/>
                  </a:lnTo>
                  <a:lnTo>
                    <a:pt x="56528" y="74695"/>
                  </a:lnTo>
                  <a:lnTo>
                    <a:pt x="56548" y="71700"/>
                  </a:lnTo>
                  <a:lnTo>
                    <a:pt x="56548" y="68143"/>
                  </a:lnTo>
                  <a:lnTo>
                    <a:pt x="56548" y="1872"/>
                  </a:lnTo>
                  <a:lnTo>
                    <a:pt x="54247" y="1872"/>
                  </a:lnTo>
                  <a:lnTo>
                    <a:pt x="54247" y="69641"/>
                  </a:lnTo>
                  <a:lnTo>
                    <a:pt x="54227" y="73759"/>
                  </a:lnTo>
                  <a:lnTo>
                    <a:pt x="54186" y="77691"/>
                  </a:lnTo>
                  <a:lnTo>
                    <a:pt x="54145" y="81060"/>
                  </a:lnTo>
                  <a:lnTo>
                    <a:pt x="54064" y="84430"/>
                  </a:lnTo>
                  <a:lnTo>
                    <a:pt x="53962" y="87425"/>
                  </a:lnTo>
                  <a:lnTo>
                    <a:pt x="53840" y="90046"/>
                  </a:lnTo>
                  <a:lnTo>
                    <a:pt x="53717" y="92667"/>
                  </a:lnTo>
                  <a:lnTo>
                    <a:pt x="53534" y="94726"/>
                  </a:lnTo>
                  <a:lnTo>
                    <a:pt x="53351" y="96599"/>
                  </a:lnTo>
                  <a:lnTo>
                    <a:pt x="53168" y="98471"/>
                  </a:lnTo>
                  <a:lnTo>
                    <a:pt x="52944" y="99781"/>
                  </a:lnTo>
                  <a:lnTo>
                    <a:pt x="52699" y="100904"/>
                  </a:lnTo>
                  <a:lnTo>
                    <a:pt x="52455" y="101840"/>
                  </a:lnTo>
                  <a:lnTo>
                    <a:pt x="52190" y="102402"/>
                  </a:lnTo>
                  <a:lnTo>
                    <a:pt x="51885" y="102776"/>
                  </a:lnTo>
                  <a:lnTo>
                    <a:pt x="51600" y="102776"/>
                  </a:lnTo>
                  <a:lnTo>
                    <a:pt x="51294" y="102776"/>
                  </a:lnTo>
                  <a:lnTo>
                    <a:pt x="51030" y="102402"/>
                  </a:lnTo>
                  <a:lnTo>
                    <a:pt x="50765" y="101653"/>
                  </a:lnTo>
                  <a:lnTo>
                    <a:pt x="50520" y="100904"/>
                  </a:lnTo>
                  <a:lnTo>
                    <a:pt x="50296" y="99781"/>
                  </a:lnTo>
                  <a:lnTo>
                    <a:pt x="50093" y="98471"/>
                  </a:lnTo>
                  <a:lnTo>
                    <a:pt x="49869" y="96599"/>
                  </a:lnTo>
                  <a:lnTo>
                    <a:pt x="49706" y="94726"/>
                  </a:lnTo>
                  <a:lnTo>
                    <a:pt x="49543" y="92667"/>
                  </a:lnTo>
                  <a:lnTo>
                    <a:pt x="49400" y="90046"/>
                  </a:lnTo>
                  <a:lnTo>
                    <a:pt x="49299" y="87425"/>
                  </a:lnTo>
                  <a:lnTo>
                    <a:pt x="49197" y="84430"/>
                  </a:lnTo>
                  <a:lnTo>
                    <a:pt x="49095" y="81060"/>
                  </a:lnTo>
                  <a:lnTo>
                    <a:pt x="49034" y="77691"/>
                  </a:lnTo>
                  <a:lnTo>
                    <a:pt x="48993" y="73759"/>
                  </a:lnTo>
                  <a:lnTo>
                    <a:pt x="48993" y="69641"/>
                  </a:lnTo>
                  <a:lnTo>
                    <a:pt x="48993" y="1872"/>
                  </a:lnTo>
                  <a:lnTo>
                    <a:pt x="46692" y="1872"/>
                  </a:lnTo>
                  <a:close/>
                  <a:moveTo>
                    <a:pt x="36429" y="112511"/>
                  </a:moveTo>
                  <a:lnTo>
                    <a:pt x="36714" y="114009"/>
                  </a:lnTo>
                  <a:lnTo>
                    <a:pt x="37081" y="115319"/>
                  </a:lnTo>
                  <a:lnTo>
                    <a:pt x="37468" y="116443"/>
                  </a:lnTo>
                  <a:lnTo>
                    <a:pt x="37895" y="117753"/>
                  </a:lnTo>
                  <a:lnTo>
                    <a:pt x="38343" y="118689"/>
                  </a:lnTo>
                  <a:lnTo>
                    <a:pt x="38852" y="119251"/>
                  </a:lnTo>
                  <a:lnTo>
                    <a:pt x="39341" y="119812"/>
                  </a:lnTo>
                  <a:lnTo>
                    <a:pt x="39830" y="120000"/>
                  </a:lnTo>
                  <a:lnTo>
                    <a:pt x="40441" y="119812"/>
                  </a:lnTo>
                  <a:lnTo>
                    <a:pt x="40991" y="119251"/>
                  </a:lnTo>
                  <a:lnTo>
                    <a:pt x="41235" y="118876"/>
                  </a:lnTo>
                  <a:lnTo>
                    <a:pt x="41479" y="118315"/>
                  </a:lnTo>
                  <a:lnTo>
                    <a:pt x="41744" y="117753"/>
                  </a:lnTo>
                  <a:lnTo>
                    <a:pt x="41968" y="117004"/>
                  </a:lnTo>
                  <a:lnTo>
                    <a:pt x="42172" y="116255"/>
                  </a:lnTo>
                  <a:lnTo>
                    <a:pt x="42396" y="115507"/>
                  </a:lnTo>
                  <a:lnTo>
                    <a:pt x="42599" y="114758"/>
                  </a:lnTo>
                  <a:lnTo>
                    <a:pt x="42782" y="113822"/>
                  </a:lnTo>
                  <a:lnTo>
                    <a:pt x="42966" y="112886"/>
                  </a:lnTo>
                  <a:lnTo>
                    <a:pt x="43149" y="111762"/>
                  </a:lnTo>
                  <a:lnTo>
                    <a:pt x="43312" y="110639"/>
                  </a:lnTo>
                  <a:lnTo>
                    <a:pt x="43454" y="109329"/>
                  </a:lnTo>
                  <a:lnTo>
                    <a:pt x="43597" y="108205"/>
                  </a:lnTo>
                  <a:lnTo>
                    <a:pt x="43719" y="106895"/>
                  </a:lnTo>
                  <a:lnTo>
                    <a:pt x="43862" y="105585"/>
                  </a:lnTo>
                  <a:lnTo>
                    <a:pt x="43984" y="104274"/>
                  </a:lnTo>
                  <a:lnTo>
                    <a:pt x="44188" y="101279"/>
                  </a:lnTo>
                  <a:lnTo>
                    <a:pt x="44330" y="98471"/>
                  </a:lnTo>
                  <a:lnTo>
                    <a:pt x="44452" y="95101"/>
                  </a:lnTo>
                  <a:lnTo>
                    <a:pt x="44574" y="91918"/>
                  </a:lnTo>
                  <a:lnTo>
                    <a:pt x="44615" y="88361"/>
                  </a:lnTo>
                  <a:lnTo>
                    <a:pt x="44636" y="84992"/>
                  </a:lnTo>
                  <a:lnTo>
                    <a:pt x="44636" y="81809"/>
                  </a:lnTo>
                  <a:lnTo>
                    <a:pt x="44595" y="79001"/>
                  </a:lnTo>
                  <a:lnTo>
                    <a:pt x="44513" y="76193"/>
                  </a:lnTo>
                  <a:lnTo>
                    <a:pt x="44432" y="73572"/>
                  </a:lnTo>
                  <a:lnTo>
                    <a:pt x="44310" y="71138"/>
                  </a:lnTo>
                  <a:lnTo>
                    <a:pt x="44188" y="68705"/>
                  </a:lnTo>
                  <a:lnTo>
                    <a:pt x="44025" y="66458"/>
                  </a:lnTo>
                  <a:lnTo>
                    <a:pt x="43841" y="64399"/>
                  </a:lnTo>
                  <a:lnTo>
                    <a:pt x="43617" y="62152"/>
                  </a:lnTo>
                  <a:lnTo>
                    <a:pt x="43373" y="60280"/>
                  </a:lnTo>
                  <a:lnTo>
                    <a:pt x="43108" y="58595"/>
                  </a:lnTo>
                  <a:lnTo>
                    <a:pt x="42803" y="56723"/>
                  </a:lnTo>
                  <a:lnTo>
                    <a:pt x="42497" y="55039"/>
                  </a:lnTo>
                  <a:lnTo>
                    <a:pt x="42151" y="53541"/>
                  </a:lnTo>
                  <a:lnTo>
                    <a:pt x="41785" y="52043"/>
                  </a:lnTo>
                  <a:lnTo>
                    <a:pt x="41377" y="50546"/>
                  </a:lnTo>
                  <a:lnTo>
                    <a:pt x="40807" y="48299"/>
                  </a:lnTo>
                  <a:lnTo>
                    <a:pt x="40298" y="46240"/>
                  </a:lnTo>
                  <a:lnTo>
                    <a:pt x="40095" y="45304"/>
                  </a:lnTo>
                  <a:lnTo>
                    <a:pt x="39871" y="44180"/>
                  </a:lnTo>
                  <a:lnTo>
                    <a:pt x="39708" y="43057"/>
                  </a:lnTo>
                  <a:lnTo>
                    <a:pt x="39545" y="41934"/>
                  </a:lnTo>
                  <a:lnTo>
                    <a:pt x="39423" y="40998"/>
                  </a:lnTo>
                  <a:lnTo>
                    <a:pt x="39300" y="39875"/>
                  </a:lnTo>
                  <a:lnTo>
                    <a:pt x="39178" y="38564"/>
                  </a:lnTo>
                  <a:lnTo>
                    <a:pt x="39097" y="37441"/>
                  </a:lnTo>
                  <a:lnTo>
                    <a:pt x="39036" y="35943"/>
                  </a:lnTo>
                  <a:lnTo>
                    <a:pt x="38995" y="34446"/>
                  </a:lnTo>
                  <a:lnTo>
                    <a:pt x="38975" y="33135"/>
                  </a:lnTo>
                  <a:lnTo>
                    <a:pt x="38975" y="31450"/>
                  </a:lnTo>
                  <a:lnTo>
                    <a:pt x="38975" y="30327"/>
                  </a:lnTo>
                  <a:lnTo>
                    <a:pt x="38995" y="28829"/>
                  </a:lnTo>
                  <a:lnTo>
                    <a:pt x="39036" y="27519"/>
                  </a:lnTo>
                  <a:lnTo>
                    <a:pt x="39076" y="26396"/>
                  </a:lnTo>
                  <a:lnTo>
                    <a:pt x="39158" y="25273"/>
                  </a:lnTo>
                  <a:lnTo>
                    <a:pt x="39260" y="24149"/>
                  </a:lnTo>
                  <a:lnTo>
                    <a:pt x="39361" y="22839"/>
                  </a:lnTo>
                  <a:lnTo>
                    <a:pt x="39463" y="21903"/>
                  </a:lnTo>
                  <a:lnTo>
                    <a:pt x="39606" y="20967"/>
                  </a:lnTo>
                  <a:lnTo>
                    <a:pt x="39748" y="20031"/>
                  </a:lnTo>
                  <a:lnTo>
                    <a:pt x="39911" y="19282"/>
                  </a:lnTo>
                  <a:lnTo>
                    <a:pt x="40115" y="18720"/>
                  </a:lnTo>
                  <a:lnTo>
                    <a:pt x="40319" y="18159"/>
                  </a:lnTo>
                  <a:lnTo>
                    <a:pt x="40543" y="17784"/>
                  </a:lnTo>
                  <a:lnTo>
                    <a:pt x="40807" y="17597"/>
                  </a:lnTo>
                  <a:lnTo>
                    <a:pt x="41052" y="17597"/>
                  </a:lnTo>
                  <a:lnTo>
                    <a:pt x="41479" y="17597"/>
                  </a:lnTo>
                  <a:lnTo>
                    <a:pt x="41886" y="17971"/>
                  </a:lnTo>
                  <a:lnTo>
                    <a:pt x="42253" y="18720"/>
                  </a:lnTo>
                  <a:lnTo>
                    <a:pt x="42599" y="19469"/>
                  </a:lnTo>
                  <a:lnTo>
                    <a:pt x="42884" y="20218"/>
                  </a:lnTo>
                  <a:lnTo>
                    <a:pt x="43169" y="21154"/>
                  </a:lnTo>
                  <a:lnTo>
                    <a:pt x="43393" y="22090"/>
                  </a:lnTo>
                  <a:lnTo>
                    <a:pt x="43577" y="22839"/>
                  </a:lnTo>
                  <a:lnTo>
                    <a:pt x="44126" y="5803"/>
                  </a:lnTo>
                  <a:lnTo>
                    <a:pt x="43882" y="4680"/>
                  </a:lnTo>
                  <a:lnTo>
                    <a:pt x="43556" y="3744"/>
                  </a:lnTo>
                  <a:lnTo>
                    <a:pt x="43251" y="2620"/>
                  </a:lnTo>
                  <a:lnTo>
                    <a:pt x="42884" y="1684"/>
                  </a:lnTo>
                  <a:lnTo>
                    <a:pt x="42497" y="1123"/>
                  </a:lnTo>
                  <a:lnTo>
                    <a:pt x="42049" y="561"/>
                  </a:lnTo>
                  <a:lnTo>
                    <a:pt x="41601" y="187"/>
                  </a:lnTo>
                  <a:lnTo>
                    <a:pt x="41113" y="0"/>
                  </a:lnTo>
                  <a:lnTo>
                    <a:pt x="40604" y="187"/>
                  </a:lnTo>
                  <a:lnTo>
                    <a:pt x="40135" y="748"/>
                  </a:lnTo>
                  <a:lnTo>
                    <a:pt x="39667" y="1497"/>
                  </a:lnTo>
                  <a:lnTo>
                    <a:pt x="39260" y="2620"/>
                  </a:lnTo>
                  <a:lnTo>
                    <a:pt x="38852" y="4118"/>
                  </a:lnTo>
                  <a:lnTo>
                    <a:pt x="38486" y="5616"/>
                  </a:lnTo>
                  <a:lnTo>
                    <a:pt x="38140" y="7488"/>
                  </a:lnTo>
                  <a:lnTo>
                    <a:pt x="37855" y="9547"/>
                  </a:lnTo>
                  <a:lnTo>
                    <a:pt x="37569" y="11981"/>
                  </a:lnTo>
                  <a:lnTo>
                    <a:pt x="37325" y="14414"/>
                  </a:lnTo>
                  <a:lnTo>
                    <a:pt x="37122" y="17410"/>
                  </a:lnTo>
                  <a:lnTo>
                    <a:pt x="36959" y="20218"/>
                  </a:lnTo>
                  <a:lnTo>
                    <a:pt x="36816" y="23213"/>
                  </a:lnTo>
                  <a:lnTo>
                    <a:pt x="36714" y="26583"/>
                  </a:lnTo>
                  <a:lnTo>
                    <a:pt x="36653" y="29765"/>
                  </a:lnTo>
                  <a:lnTo>
                    <a:pt x="36633" y="33510"/>
                  </a:lnTo>
                  <a:lnTo>
                    <a:pt x="36653" y="36318"/>
                  </a:lnTo>
                  <a:lnTo>
                    <a:pt x="36694" y="39500"/>
                  </a:lnTo>
                  <a:lnTo>
                    <a:pt x="36775" y="42121"/>
                  </a:lnTo>
                  <a:lnTo>
                    <a:pt x="36877" y="44929"/>
                  </a:lnTo>
                  <a:lnTo>
                    <a:pt x="37020" y="47363"/>
                  </a:lnTo>
                  <a:lnTo>
                    <a:pt x="37162" y="49609"/>
                  </a:lnTo>
                  <a:lnTo>
                    <a:pt x="37346" y="51856"/>
                  </a:lnTo>
                  <a:lnTo>
                    <a:pt x="37549" y="53915"/>
                  </a:lnTo>
                  <a:lnTo>
                    <a:pt x="37814" y="55975"/>
                  </a:lnTo>
                  <a:lnTo>
                    <a:pt x="38058" y="58034"/>
                  </a:lnTo>
                  <a:lnTo>
                    <a:pt x="38323" y="59719"/>
                  </a:lnTo>
                  <a:lnTo>
                    <a:pt x="38649" y="61404"/>
                  </a:lnTo>
                  <a:lnTo>
                    <a:pt x="38954" y="62901"/>
                  </a:lnTo>
                  <a:lnTo>
                    <a:pt x="39321" y="64586"/>
                  </a:lnTo>
                  <a:lnTo>
                    <a:pt x="39667" y="65897"/>
                  </a:lnTo>
                  <a:lnTo>
                    <a:pt x="40054" y="67207"/>
                  </a:lnTo>
                  <a:lnTo>
                    <a:pt x="40604" y="69079"/>
                  </a:lnTo>
                  <a:lnTo>
                    <a:pt x="41072" y="71326"/>
                  </a:lnTo>
                  <a:lnTo>
                    <a:pt x="41276" y="72262"/>
                  </a:lnTo>
                  <a:lnTo>
                    <a:pt x="41459" y="73385"/>
                  </a:lnTo>
                  <a:lnTo>
                    <a:pt x="41622" y="74321"/>
                  </a:lnTo>
                  <a:lnTo>
                    <a:pt x="41764" y="75444"/>
                  </a:lnTo>
                  <a:lnTo>
                    <a:pt x="41886" y="76567"/>
                  </a:lnTo>
                  <a:lnTo>
                    <a:pt x="41988" y="78065"/>
                  </a:lnTo>
                  <a:lnTo>
                    <a:pt x="42090" y="79188"/>
                  </a:lnTo>
                  <a:lnTo>
                    <a:pt x="42151" y="80499"/>
                  </a:lnTo>
                  <a:lnTo>
                    <a:pt x="42212" y="81809"/>
                  </a:lnTo>
                  <a:lnTo>
                    <a:pt x="42253" y="83307"/>
                  </a:lnTo>
                  <a:lnTo>
                    <a:pt x="42294" y="84992"/>
                  </a:lnTo>
                  <a:lnTo>
                    <a:pt x="42294" y="86489"/>
                  </a:lnTo>
                  <a:lnTo>
                    <a:pt x="42294" y="88174"/>
                  </a:lnTo>
                  <a:lnTo>
                    <a:pt x="42233" y="89859"/>
                  </a:lnTo>
                  <a:lnTo>
                    <a:pt x="42192" y="91544"/>
                  </a:lnTo>
                  <a:lnTo>
                    <a:pt x="42131" y="93042"/>
                  </a:lnTo>
                  <a:lnTo>
                    <a:pt x="42049" y="94352"/>
                  </a:lnTo>
                  <a:lnTo>
                    <a:pt x="41948" y="95663"/>
                  </a:lnTo>
                  <a:lnTo>
                    <a:pt x="41825" y="96786"/>
                  </a:lnTo>
                  <a:lnTo>
                    <a:pt x="41703" y="98096"/>
                  </a:lnTo>
                  <a:lnTo>
                    <a:pt x="41540" y="99032"/>
                  </a:lnTo>
                  <a:lnTo>
                    <a:pt x="41357" y="99781"/>
                  </a:lnTo>
                  <a:lnTo>
                    <a:pt x="41174" y="100530"/>
                  </a:lnTo>
                  <a:lnTo>
                    <a:pt x="40970" y="101092"/>
                  </a:lnTo>
                  <a:lnTo>
                    <a:pt x="40767" y="101653"/>
                  </a:lnTo>
                  <a:lnTo>
                    <a:pt x="40502" y="102028"/>
                  </a:lnTo>
                  <a:lnTo>
                    <a:pt x="40257" y="102215"/>
                  </a:lnTo>
                  <a:lnTo>
                    <a:pt x="40013" y="102215"/>
                  </a:lnTo>
                  <a:lnTo>
                    <a:pt x="39565" y="102215"/>
                  </a:lnTo>
                  <a:lnTo>
                    <a:pt x="39117" y="101653"/>
                  </a:lnTo>
                  <a:lnTo>
                    <a:pt x="38710" y="101092"/>
                  </a:lnTo>
                  <a:lnTo>
                    <a:pt x="38303" y="100156"/>
                  </a:lnTo>
                  <a:lnTo>
                    <a:pt x="37936" y="99032"/>
                  </a:lnTo>
                  <a:lnTo>
                    <a:pt x="37569" y="97909"/>
                  </a:lnTo>
                  <a:lnTo>
                    <a:pt x="37244" y="96224"/>
                  </a:lnTo>
                  <a:lnTo>
                    <a:pt x="36959" y="94914"/>
                  </a:lnTo>
                  <a:lnTo>
                    <a:pt x="36429" y="112511"/>
                  </a:lnTo>
                  <a:close/>
                  <a:moveTo>
                    <a:pt x="26472" y="118127"/>
                  </a:moveTo>
                  <a:lnTo>
                    <a:pt x="26472" y="76380"/>
                  </a:lnTo>
                  <a:lnTo>
                    <a:pt x="26472" y="69453"/>
                  </a:lnTo>
                  <a:lnTo>
                    <a:pt x="26451" y="62714"/>
                  </a:lnTo>
                  <a:lnTo>
                    <a:pt x="26451" y="56349"/>
                  </a:lnTo>
                  <a:lnTo>
                    <a:pt x="26431" y="50358"/>
                  </a:lnTo>
                  <a:lnTo>
                    <a:pt x="26431" y="44368"/>
                  </a:lnTo>
                  <a:lnTo>
                    <a:pt x="26410" y="38377"/>
                  </a:lnTo>
                  <a:lnTo>
                    <a:pt x="26370" y="32761"/>
                  </a:lnTo>
                  <a:lnTo>
                    <a:pt x="26349" y="26957"/>
                  </a:lnTo>
                  <a:lnTo>
                    <a:pt x="26410" y="26957"/>
                  </a:lnTo>
                  <a:lnTo>
                    <a:pt x="26634" y="31825"/>
                  </a:lnTo>
                  <a:lnTo>
                    <a:pt x="26899" y="37067"/>
                  </a:lnTo>
                  <a:lnTo>
                    <a:pt x="27184" y="41934"/>
                  </a:lnTo>
                  <a:lnTo>
                    <a:pt x="27449" y="46989"/>
                  </a:lnTo>
                  <a:lnTo>
                    <a:pt x="27734" y="52230"/>
                  </a:lnTo>
                  <a:lnTo>
                    <a:pt x="28060" y="57285"/>
                  </a:lnTo>
                  <a:lnTo>
                    <a:pt x="28345" y="62152"/>
                  </a:lnTo>
                  <a:lnTo>
                    <a:pt x="28671" y="67020"/>
                  </a:lnTo>
                  <a:lnTo>
                    <a:pt x="31949" y="118127"/>
                  </a:lnTo>
                  <a:lnTo>
                    <a:pt x="34332" y="118127"/>
                  </a:lnTo>
                  <a:lnTo>
                    <a:pt x="34332" y="1872"/>
                  </a:lnTo>
                  <a:lnTo>
                    <a:pt x="32214" y="1872"/>
                  </a:lnTo>
                  <a:lnTo>
                    <a:pt x="32214" y="42308"/>
                  </a:lnTo>
                  <a:lnTo>
                    <a:pt x="32214" y="48861"/>
                  </a:lnTo>
                  <a:lnTo>
                    <a:pt x="32214" y="55226"/>
                  </a:lnTo>
                  <a:lnTo>
                    <a:pt x="32234" y="61404"/>
                  </a:lnTo>
                  <a:lnTo>
                    <a:pt x="32255" y="67394"/>
                  </a:lnTo>
                  <a:lnTo>
                    <a:pt x="32275" y="73198"/>
                  </a:lnTo>
                  <a:lnTo>
                    <a:pt x="32316" y="79001"/>
                  </a:lnTo>
                  <a:lnTo>
                    <a:pt x="32357" y="84804"/>
                  </a:lnTo>
                  <a:lnTo>
                    <a:pt x="32418" y="90608"/>
                  </a:lnTo>
                  <a:lnTo>
                    <a:pt x="32357" y="90795"/>
                  </a:lnTo>
                  <a:lnTo>
                    <a:pt x="32133" y="85928"/>
                  </a:lnTo>
                  <a:lnTo>
                    <a:pt x="31909" y="81060"/>
                  </a:lnTo>
                  <a:lnTo>
                    <a:pt x="31664" y="76193"/>
                  </a:lnTo>
                  <a:lnTo>
                    <a:pt x="31379" y="71326"/>
                  </a:lnTo>
                  <a:lnTo>
                    <a:pt x="31114" y="66458"/>
                  </a:lnTo>
                  <a:lnTo>
                    <a:pt x="30809" y="61404"/>
                  </a:lnTo>
                  <a:lnTo>
                    <a:pt x="30524" y="56536"/>
                  </a:lnTo>
                  <a:lnTo>
                    <a:pt x="30218" y="51856"/>
                  </a:lnTo>
                  <a:lnTo>
                    <a:pt x="26960" y="1872"/>
                  </a:lnTo>
                  <a:lnTo>
                    <a:pt x="24333" y="1872"/>
                  </a:lnTo>
                  <a:lnTo>
                    <a:pt x="24333" y="118127"/>
                  </a:lnTo>
                  <a:lnTo>
                    <a:pt x="26472" y="118127"/>
                  </a:lnTo>
                  <a:close/>
                  <a:moveTo>
                    <a:pt x="16371" y="102964"/>
                  </a:moveTo>
                  <a:lnTo>
                    <a:pt x="16188" y="102776"/>
                  </a:lnTo>
                  <a:lnTo>
                    <a:pt x="15985" y="102776"/>
                  </a:lnTo>
                  <a:lnTo>
                    <a:pt x="15801" y="102402"/>
                  </a:lnTo>
                  <a:lnTo>
                    <a:pt x="15598" y="102028"/>
                  </a:lnTo>
                  <a:lnTo>
                    <a:pt x="15414" y="101653"/>
                  </a:lnTo>
                  <a:lnTo>
                    <a:pt x="15251" y="101092"/>
                  </a:lnTo>
                  <a:lnTo>
                    <a:pt x="15089" y="100343"/>
                  </a:lnTo>
                  <a:lnTo>
                    <a:pt x="14926" y="99594"/>
                  </a:lnTo>
                  <a:lnTo>
                    <a:pt x="14742" y="98658"/>
                  </a:lnTo>
                  <a:lnTo>
                    <a:pt x="14600" y="97909"/>
                  </a:lnTo>
                  <a:lnTo>
                    <a:pt x="14457" y="96599"/>
                  </a:lnTo>
                  <a:lnTo>
                    <a:pt x="14315" y="95475"/>
                  </a:lnTo>
                  <a:lnTo>
                    <a:pt x="14050" y="93042"/>
                  </a:lnTo>
                  <a:lnTo>
                    <a:pt x="13826" y="90234"/>
                  </a:lnTo>
                  <a:lnTo>
                    <a:pt x="13602" y="87238"/>
                  </a:lnTo>
                  <a:lnTo>
                    <a:pt x="13439" y="84056"/>
                  </a:lnTo>
                  <a:lnTo>
                    <a:pt x="13256" y="80499"/>
                  </a:lnTo>
                  <a:lnTo>
                    <a:pt x="13134" y="76755"/>
                  </a:lnTo>
                  <a:lnTo>
                    <a:pt x="13032" y="72823"/>
                  </a:lnTo>
                  <a:lnTo>
                    <a:pt x="12971" y="68705"/>
                  </a:lnTo>
                  <a:lnTo>
                    <a:pt x="12910" y="64773"/>
                  </a:lnTo>
                  <a:lnTo>
                    <a:pt x="12910" y="60280"/>
                  </a:lnTo>
                  <a:lnTo>
                    <a:pt x="12910" y="55975"/>
                  </a:lnTo>
                  <a:lnTo>
                    <a:pt x="12950" y="51856"/>
                  </a:lnTo>
                  <a:lnTo>
                    <a:pt x="13032" y="47737"/>
                  </a:lnTo>
                  <a:lnTo>
                    <a:pt x="13134" y="43993"/>
                  </a:lnTo>
                  <a:lnTo>
                    <a:pt x="13256" y="40062"/>
                  </a:lnTo>
                  <a:lnTo>
                    <a:pt x="13419" y="36318"/>
                  </a:lnTo>
                  <a:lnTo>
                    <a:pt x="13602" y="33135"/>
                  </a:lnTo>
                  <a:lnTo>
                    <a:pt x="13785" y="29953"/>
                  </a:lnTo>
                  <a:lnTo>
                    <a:pt x="14030" y="27145"/>
                  </a:lnTo>
                  <a:lnTo>
                    <a:pt x="14294" y="24711"/>
                  </a:lnTo>
                  <a:lnTo>
                    <a:pt x="14437" y="23588"/>
                  </a:lnTo>
                  <a:lnTo>
                    <a:pt x="14580" y="22277"/>
                  </a:lnTo>
                  <a:lnTo>
                    <a:pt x="14722" y="21341"/>
                  </a:lnTo>
                  <a:lnTo>
                    <a:pt x="14905" y="20405"/>
                  </a:lnTo>
                  <a:lnTo>
                    <a:pt x="15068" y="19656"/>
                  </a:lnTo>
                  <a:lnTo>
                    <a:pt x="15231" y="19095"/>
                  </a:lnTo>
                  <a:lnTo>
                    <a:pt x="15414" y="18533"/>
                  </a:lnTo>
                  <a:lnTo>
                    <a:pt x="15598" y="17971"/>
                  </a:lnTo>
                  <a:lnTo>
                    <a:pt x="15801" y="17597"/>
                  </a:lnTo>
                  <a:lnTo>
                    <a:pt x="16005" y="17223"/>
                  </a:lnTo>
                  <a:lnTo>
                    <a:pt x="16188" y="17035"/>
                  </a:lnTo>
                  <a:lnTo>
                    <a:pt x="16433" y="17035"/>
                  </a:lnTo>
                  <a:lnTo>
                    <a:pt x="16636" y="17035"/>
                  </a:lnTo>
                  <a:lnTo>
                    <a:pt x="16840" y="17223"/>
                  </a:lnTo>
                  <a:lnTo>
                    <a:pt x="17023" y="17597"/>
                  </a:lnTo>
                  <a:lnTo>
                    <a:pt x="17227" y="17971"/>
                  </a:lnTo>
                  <a:lnTo>
                    <a:pt x="17410" y="18533"/>
                  </a:lnTo>
                  <a:lnTo>
                    <a:pt x="17593" y="19095"/>
                  </a:lnTo>
                  <a:lnTo>
                    <a:pt x="17756" y="19843"/>
                  </a:lnTo>
                  <a:lnTo>
                    <a:pt x="17939" y="20592"/>
                  </a:lnTo>
                  <a:lnTo>
                    <a:pt x="18102" y="21341"/>
                  </a:lnTo>
                  <a:lnTo>
                    <a:pt x="18245" y="22464"/>
                  </a:lnTo>
                  <a:lnTo>
                    <a:pt x="18387" y="23588"/>
                  </a:lnTo>
                  <a:lnTo>
                    <a:pt x="18530" y="24711"/>
                  </a:lnTo>
                  <a:lnTo>
                    <a:pt x="18795" y="27145"/>
                  </a:lnTo>
                  <a:lnTo>
                    <a:pt x="19019" y="29953"/>
                  </a:lnTo>
                  <a:lnTo>
                    <a:pt x="19222" y="33135"/>
                  </a:lnTo>
                  <a:lnTo>
                    <a:pt x="19385" y="36318"/>
                  </a:lnTo>
                  <a:lnTo>
                    <a:pt x="19568" y="40062"/>
                  </a:lnTo>
                  <a:lnTo>
                    <a:pt x="19691" y="43806"/>
                  </a:lnTo>
                  <a:lnTo>
                    <a:pt x="19772" y="47550"/>
                  </a:lnTo>
                  <a:lnTo>
                    <a:pt x="19833" y="51482"/>
                  </a:lnTo>
                  <a:lnTo>
                    <a:pt x="19874" y="55413"/>
                  </a:lnTo>
                  <a:lnTo>
                    <a:pt x="19894" y="59531"/>
                  </a:lnTo>
                  <a:lnTo>
                    <a:pt x="19874" y="64212"/>
                  </a:lnTo>
                  <a:lnTo>
                    <a:pt x="19833" y="68330"/>
                  </a:lnTo>
                  <a:lnTo>
                    <a:pt x="19772" y="72636"/>
                  </a:lnTo>
                  <a:lnTo>
                    <a:pt x="19670" y="76567"/>
                  </a:lnTo>
                  <a:lnTo>
                    <a:pt x="19548" y="80499"/>
                  </a:lnTo>
                  <a:lnTo>
                    <a:pt x="19365" y="84056"/>
                  </a:lnTo>
                  <a:lnTo>
                    <a:pt x="19202" y="87425"/>
                  </a:lnTo>
                  <a:lnTo>
                    <a:pt x="18998" y="90234"/>
                  </a:lnTo>
                  <a:lnTo>
                    <a:pt x="18754" y="93229"/>
                  </a:lnTo>
                  <a:lnTo>
                    <a:pt x="18489" y="95663"/>
                  </a:lnTo>
                  <a:lnTo>
                    <a:pt x="18347" y="96786"/>
                  </a:lnTo>
                  <a:lnTo>
                    <a:pt x="18204" y="97909"/>
                  </a:lnTo>
                  <a:lnTo>
                    <a:pt x="18062" y="98845"/>
                  </a:lnTo>
                  <a:lnTo>
                    <a:pt x="17878" y="99594"/>
                  </a:lnTo>
                  <a:lnTo>
                    <a:pt x="17715" y="100343"/>
                  </a:lnTo>
                  <a:lnTo>
                    <a:pt x="17553" y="101092"/>
                  </a:lnTo>
                  <a:lnTo>
                    <a:pt x="17390" y="101653"/>
                  </a:lnTo>
                  <a:lnTo>
                    <a:pt x="17206" y="102028"/>
                  </a:lnTo>
                  <a:lnTo>
                    <a:pt x="17003" y="102402"/>
                  </a:lnTo>
                  <a:lnTo>
                    <a:pt x="16819" y="102776"/>
                  </a:lnTo>
                  <a:lnTo>
                    <a:pt x="16616" y="102776"/>
                  </a:lnTo>
                  <a:lnTo>
                    <a:pt x="16392" y="102964"/>
                  </a:lnTo>
                  <a:lnTo>
                    <a:pt x="16371" y="102964"/>
                  </a:lnTo>
                  <a:close/>
                  <a:moveTo>
                    <a:pt x="16331" y="120000"/>
                  </a:moveTo>
                  <a:lnTo>
                    <a:pt x="16657" y="120000"/>
                  </a:lnTo>
                  <a:lnTo>
                    <a:pt x="16962" y="119812"/>
                  </a:lnTo>
                  <a:lnTo>
                    <a:pt x="17288" y="119438"/>
                  </a:lnTo>
                  <a:lnTo>
                    <a:pt x="17573" y="119063"/>
                  </a:lnTo>
                  <a:lnTo>
                    <a:pt x="17878" y="118502"/>
                  </a:lnTo>
                  <a:lnTo>
                    <a:pt x="18184" y="117753"/>
                  </a:lnTo>
                  <a:lnTo>
                    <a:pt x="18449" y="116817"/>
                  </a:lnTo>
                  <a:lnTo>
                    <a:pt x="18734" y="115881"/>
                  </a:lnTo>
                  <a:lnTo>
                    <a:pt x="18998" y="114758"/>
                  </a:lnTo>
                  <a:lnTo>
                    <a:pt x="19263" y="113634"/>
                  </a:lnTo>
                  <a:lnTo>
                    <a:pt x="19528" y="112324"/>
                  </a:lnTo>
                  <a:lnTo>
                    <a:pt x="19752" y="111014"/>
                  </a:lnTo>
                  <a:lnTo>
                    <a:pt x="19996" y="109329"/>
                  </a:lnTo>
                  <a:lnTo>
                    <a:pt x="20220" y="107644"/>
                  </a:lnTo>
                  <a:lnTo>
                    <a:pt x="20444" y="105959"/>
                  </a:lnTo>
                  <a:lnTo>
                    <a:pt x="20627" y="104087"/>
                  </a:lnTo>
                  <a:lnTo>
                    <a:pt x="20831" y="102028"/>
                  </a:lnTo>
                  <a:lnTo>
                    <a:pt x="21035" y="99781"/>
                  </a:lnTo>
                  <a:lnTo>
                    <a:pt x="21198" y="97722"/>
                  </a:lnTo>
                  <a:lnTo>
                    <a:pt x="21360" y="95288"/>
                  </a:lnTo>
                  <a:lnTo>
                    <a:pt x="21503" y="92854"/>
                  </a:lnTo>
                  <a:lnTo>
                    <a:pt x="21646" y="90234"/>
                  </a:lnTo>
                  <a:lnTo>
                    <a:pt x="21788" y="87613"/>
                  </a:lnTo>
                  <a:lnTo>
                    <a:pt x="21910" y="84804"/>
                  </a:lnTo>
                  <a:lnTo>
                    <a:pt x="22012" y="81809"/>
                  </a:lnTo>
                  <a:lnTo>
                    <a:pt x="22094" y="79001"/>
                  </a:lnTo>
                  <a:lnTo>
                    <a:pt x="22175" y="75819"/>
                  </a:lnTo>
                  <a:lnTo>
                    <a:pt x="22236" y="72636"/>
                  </a:lnTo>
                  <a:lnTo>
                    <a:pt x="22277" y="69266"/>
                  </a:lnTo>
                  <a:lnTo>
                    <a:pt x="22318" y="65897"/>
                  </a:lnTo>
                  <a:lnTo>
                    <a:pt x="22338" y="62340"/>
                  </a:lnTo>
                  <a:lnTo>
                    <a:pt x="22338" y="58783"/>
                  </a:lnTo>
                  <a:lnTo>
                    <a:pt x="22338" y="55600"/>
                  </a:lnTo>
                  <a:lnTo>
                    <a:pt x="22318" y="52605"/>
                  </a:lnTo>
                  <a:lnTo>
                    <a:pt x="22297" y="49609"/>
                  </a:lnTo>
                  <a:lnTo>
                    <a:pt x="22256" y="46801"/>
                  </a:lnTo>
                  <a:lnTo>
                    <a:pt x="22195" y="43993"/>
                  </a:lnTo>
                  <a:lnTo>
                    <a:pt x="22134" y="40998"/>
                  </a:lnTo>
                  <a:lnTo>
                    <a:pt x="22053" y="38377"/>
                  </a:lnTo>
                  <a:lnTo>
                    <a:pt x="21951" y="35569"/>
                  </a:lnTo>
                  <a:lnTo>
                    <a:pt x="21849" y="32948"/>
                  </a:lnTo>
                  <a:lnTo>
                    <a:pt x="21747" y="30514"/>
                  </a:lnTo>
                  <a:lnTo>
                    <a:pt x="21605" y="27893"/>
                  </a:lnTo>
                  <a:lnTo>
                    <a:pt x="21462" y="25647"/>
                  </a:lnTo>
                  <a:lnTo>
                    <a:pt x="21320" y="23213"/>
                  </a:lnTo>
                  <a:lnTo>
                    <a:pt x="21157" y="21154"/>
                  </a:lnTo>
                  <a:lnTo>
                    <a:pt x="20994" y="19095"/>
                  </a:lnTo>
                  <a:lnTo>
                    <a:pt x="20790" y="17035"/>
                  </a:lnTo>
                  <a:lnTo>
                    <a:pt x="20607" y="14976"/>
                  </a:lnTo>
                  <a:lnTo>
                    <a:pt x="20403" y="13291"/>
                  </a:lnTo>
                  <a:lnTo>
                    <a:pt x="20179" y="11606"/>
                  </a:lnTo>
                  <a:lnTo>
                    <a:pt x="19955" y="9734"/>
                  </a:lnTo>
                  <a:lnTo>
                    <a:pt x="19731" y="8237"/>
                  </a:lnTo>
                  <a:lnTo>
                    <a:pt x="19487" y="6926"/>
                  </a:lnTo>
                  <a:lnTo>
                    <a:pt x="19222" y="5616"/>
                  </a:lnTo>
                  <a:lnTo>
                    <a:pt x="18978" y="4492"/>
                  </a:lnTo>
                  <a:lnTo>
                    <a:pt x="18673" y="3556"/>
                  </a:lnTo>
                  <a:lnTo>
                    <a:pt x="18408" y="2433"/>
                  </a:lnTo>
                  <a:lnTo>
                    <a:pt x="18123" y="1684"/>
                  </a:lnTo>
                  <a:lnTo>
                    <a:pt x="17797" y="1123"/>
                  </a:lnTo>
                  <a:lnTo>
                    <a:pt x="17491" y="561"/>
                  </a:lnTo>
                  <a:lnTo>
                    <a:pt x="17186" y="374"/>
                  </a:lnTo>
                  <a:lnTo>
                    <a:pt x="16840" y="0"/>
                  </a:lnTo>
                  <a:lnTo>
                    <a:pt x="16514" y="0"/>
                  </a:lnTo>
                  <a:lnTo>
                    <a:pt x="16168" y="0"/>
                  </a:lnTo>
                  <a:lnTo>
                    <a:pt x="15842" y="374"/>
                  </a:lnTo>
                  <a:lnTo>
                    <a:pt x="15516" y="561"/>
                  </a:lnTo>
                  <a:lnTo>
                    <a:pt x="15211" y="1123"/>
                  </a:lnTo>
                  <a:lnTo>
                    <a:pt x="14926" y="1684"/>
                  </a:lnTo>
                  <a:lnTo>
                    <a:pt x="14620" y="2433"/>
                  </a:lnTo>
                  <a:lnTo>
                    <a:pt x="14335" y="3556"/>
                  </a:lnTo>
                  <a:lnTo>
                    <a:pt x="14050" y="4492"/>
                  </a:lnTo>
                  <a:lnTo>
                    <a:pt x="13785" y="5616"/>
                  </a:lnTo>
                  <a:lnTo>
                    <a:pt x="13541" y="6926"/>
                  </a:lnTo>
                  <a:lnTo>
                    <a:pt x="13276" y="8237"/>
                  </a:lnTo>
                  <a:lnTo>
                    <a:pt x="13032" y="9734"/>
                  </a:lnTo>
                  <a:lnTo>
                    <a:pt x="12808" y="11606"/>
                  </a:lnTo>
                  <a:lnTo>
                    <a:pt x="12564" y="13291"/>
                  </a:lnTo>
                  <a:lnTo>
                    <a:pt x="12360" y="14976"/>
                  </a:lnTo>
                  <a:lnTo>
                    <a:pt x="12156" y="17223"/>
                  </a:lnTo>
                  <a:lnTo>
                    <a:pt x="11973" y="19095"/>
                  </a:lnTo>
                  <a:lnTo>
                    <a:pt x="11769" y="21341"/>
                  </a:lnTo>
                  <a:lnTo>
                    <a:pt x="11606" y="23588"/>
                  </a:lnTo>
                  <a:lnTo>
                    <a:pt x="11444" y="26021"/>
                  </a:lnTo>
                  <a:lnTo>
                    <a:pt x="11301" y="28268"/>
                  </a:lnTo>
                  <a:lnTo>
                    <a:pt x="11179" y="31076"/>
                  </a:lnTo>
                  <a:lnTo>
                    <a:pt x="11036" y="33510"/>
                  </a:lnTo>
                  <a:lnTo>
                    <a:pt x="10914" y="36318"/>
                  </a:lnTo>
                  <a:lnTo>
                    <a:pt x="10812" y="39126"/>
                  </a:lnTo>
                  <a:lnTo>
                    <a:pt x="10731" y="41934"/>
                  </a:lnTo>
                  <a:lnTo>
                    <a:pt x="10670" y="45117"/>
                  </a:lnTo>
                  <a:lnTo>
                    <a:pt x="10609" y="47925"/>
                  </a:lnTo>
                  <a:lnTo>
                    <a:pt x="10548" y="51107"/>
                  </a:lnTo>
                  <a:lnTo>
                    <a:pt x="10527" y="54290"/>
                  </a:lnTo>
                  <a:lnTo>
                    <a:pt x="10507" y="57659"/>
                  </a:lnTo>
                  <a:lnTo>
                    <a:pt x="10487" y="60842"/>
                  </a:lnTo>
                  <a:lnTo>
                    <a:pt x="10507" y="64024"/>
                  </a:lnTo>
                  <a:lnTo>
                    <a:pt x="10527" y="67207"/>
                  </a:lnTo>
                  <a:lnTo>
                    <a:pt x="10548" y="70015"/>
                  </a:lnTo>
                  <a:lnTo>
                    <a:pt x="10588" y="73198"/>
                  </a:lnTo>
                  <a:lnTo>
                    <a:pt x="10649" y="76006"/>
                  </a:lnTo>
                  <a:lnTo>
                    <a:pt x="10711" y="79001"/>
                  </a:lnTo>
                  <a:lnTo>
                    <a:pt x="10792" y="81622"/>
                  </a:lnTo>
                  <a:lnTo>
                    <a:pt x="10894" y="84617"/>
                  </a:lnTo>
                  <a:lnTo>
                    <a:pt x="10996" y="87051"/>
                  </a:lnTo>
                  <a:lnTo>
                    <a:pt x="11138" y="89672"/>
                  </a:lnTo>
                  <a:lnTo>
                    <a:pt x="11260" y="92106"/>
                  </a:lnTo>
                  <a:lnTo>
                    <a:pt x="11382" y="94539"/>
                  </a:lnTo>
                  <a:lnTo>
                    <a:pt x="11545" y="96786"/>
                  </a:lnTo>
                  <a:lnTo>
                    <a:pt x="11708" y="99032"/>
                  </a:lnTo>
                  <a:lnTo>
                    <a:pt x="11892" y="101092"/>
                  </a:lnTo>
                  <a:lnTo>
                    <a:pt x="12075" y="103151"/>
                  </a:lnTo>
                  <a:lnTo>
                    <a:pt x="12258" y="105210"/>
                  </a:lnTo>
                  <a:lnTo>
                    <a:pt x="12462" y="106895"/>
                  </a:lnTo>
                  <a:lnTo>
                    <a:pt x="12686" y="108580"/>
                  </a:lnTo>
                  <a:lnTo>
                    <a:pt x="12910" y="110078"/>
                  </a:lnTo>
                  <a:lnTo>
                    <a:pt x="13134" y="111762"/>
                  </a:lnTo>
                  <a:lnTo>
                    <a:pt x="13398" y="113073"/>
                  </a:lnTo>
                  <a:lnTo>
                    <a:pt x="13643" y="114383"/>
                  </a:lnTo>
                  <a:lnTo>
                    <a:pt x="13887" y="115507"/>
                  </a:lnTo>
                  <a:lnTo>
                    <a:pt x="14172" y="116443"/>
                  </a:lnTo>
                  <a:lnTo>
                    <a:pt x="14457" y="117566"/>
                  </a:lnTo>
                  <a:lnTo>
                    <a:pt x="14742" y="118315"/>
                  </a:lnTo>
                  <a:lnTo>
                    <a:pt x="15048" y="118876"/>
                  </a:lnTo>
                  <a:lnTo>
                    <a:pt x="15333" y="119438"/>
                  </a:lnTo>
                  <a:lnTo>
                    <a:pt x="15659" y="119812"/>
                  </a:lnTo>
                  <a:lnTo>
                    <a:pt x="15985" y="120000"/>
                  </a:lnTo>
                  <a:lnTo>
                    <a:pt x="16310" y="120000"/>
                  </a:lnTo>
                  <a:lnTo>
                    <a:pt x="16331" y="120000"/>
                  </a:lnTo>
                  <a:close/>
                  <a:moveTo>
                    <a:pt x="9326" y="97909"/>
                  </a:moveTo>
                  <a:lnTo>
                    <a:pt x="9102" y="98845"/>
                  </a:lnTo>
                  <a:lnTo>
                    <a:pt x="8837" y="99594"/>
                  </a:lnTo>
                  <a:lnTo>
                    <a:pt x="8511" y="100343"/>
                  </a:lnTo>
                  <a:lnTo>
                    <a:pt x="8206" y="100904"/>
                  </a:lnTo>
                  <a:lnTo>
                    <a:pt x="7860" y="101466"/>
                  </a:lnTo>
                  <a:lnTo>
                    <a:pt x="7534" y="101840"/>
                  </a:lnTo>
                  <a:lnTo>
                    <a:pt x="7167" y="102028"/>
                  </a:lnTo>
                  <a:lnTo>
                    <a:pt x="6821" y="102028"/>
                  </a:lnTo>
                  <a:lnTo>
                    <a:pt x="6577" y="102028"/>
                  </a:lnTo>
                  <a:lnTo>
                    <a:pt x="6312" y="101840"/>
                  </a:lnTo>
                  <a:lnTo>
                    <a:pt x="6068" y="101653"/>
                  </a:lnTo>
                  <a:lnTo>
                    <a:pt x="5844" y="101279"/>
                  </a:lnTo>
                  <a:lnTo>
                    <a:pt x="5599" y="100904"/>
                  </a:lnTo>
                  <a:lnTo>
                    <a:pt x="5396" y="100530"/>
                  </a:lnTo>
                  <a:lnTo>
                    <a:pt x="5172" y="99968"/>
                  </a:lnTo>
                  <a:lnTo>
                    <a:pt x="4948" y="99219"/>
                  </a:lnTo>
                  <a:lnTo>
                    <a:pt x="4764" y="98471"/>
                  </a:lnTo>
                  <a:lnTo>
                    <a:pt x="4581" y="97722"/>
                  </a:lnTo>
                  <a:lnTo>
                    <a:pt x="4398" y="96599"/>
                  </a:lnTo>
                  <a:lnTo>
                    <a:pt x="4215" y="95663"/>
                  </a:lnTo>
                  <a:lnTo>
                    <a:pt x="4031" y="94539"/>
                  </a:lnTo>
                  <a:lnTo>
                    <a:pt x="3889" y="93416"/>
                  </a:lnTo>
                  <a:lnTo>
                    <a:pt x="3726" y="92106"/>
                  </a:lnTo>
                  <a:lnTo>
                    <a:pt x="3604" y="90982"/>
                  </a:lnTo>
                  <a:lnTo>
                    <a:pt x="3441" y="89297"/>
                  </a:lnTo>
                  <a:lnTo>
                    <a:pt x="3319" y="87987"/>
                  </a:lnTo>
                  <a:lnTo>
                    <a:pt x="3197" y="86489"/>
                  </a:lnTo>
                  <a:lnTo>
                    <a:pt x="3095" y="84804"/>
                  </a:lnTo>
                  <a:lnTo>
                    <a:pt x="2993" y="82932"/>
                  </a:lnTo>
                  <a:lnTo>
                    <a:pt x="2891" y="81248"/>
                  </a:lnTo>
                  <a:lnTo>
                    <a:pt x="2810" y="79563"/>
                  </a:lnTo>
                  <a:lnTo>
                    <a:pt x="2728" y="77691"/>
                  </a:lnTo>
                  <a:lnTo>
                    <a:pt x="2586" y="73572"/>
                  </a:lnTo>
                  <a:lnTo>
                    <a:pt x="2504" y="69453"/>
                  </a:lnTo>
                  <a:lnTo>
                    <a:pt x="2443" y="64960"/>
                  </a:lnTo>
                  <a:lnTo>
                    <a:pt x="2423" y="60280"/>
                  </a:lnTo>
                  <a:lnTo>
                    <a:pt x="2423" y="57847"/>
                  </a:lnTo>
                  <a:lnTo>
                    <a:pt x="2443" y="55226"/>
                  </a:lnTo>
                  <a:lnTo>
                    <a:pt x="2484" y="52792"/>
                  </a:lnTo>
                  <a:lnTo>
                    <a:pt x="2504" y="50546"/>
                  </a:lnTo>
                  <a:lnTo>
                    <a:pt x="2545" y="48112"/>
                  </a:lnTo>
                  <a:lnTo>
                    <a:pt x="2606" y="46053"/>
                  </a:lnTo>
                  <a:lnTo>
                    <a:pt x="2667" y="43993"/>
                  </a:lnTo>
                  <a:lnTo>
                    <a:pt x="2769" y="41747"/>
                  </a:lnTo>
                  <a:lnTo>
                    <a:pt x="2850" y="39875"/>
                  </a:lnTo>
                  <a:lnTo>
                    <a:pt x="2952" y="38003"/>
                  </a:lnTo>
                  <a:lnTo>
                    <a:pt x="3034" y="36131"/>
                  </a:lnTo>
                  <a:lnTo>
                    <a:pt x="3156" y="34446"/>
                  </a:lnTo>
                  <a:lnTo>
                    <a:pt x="3258" y="32948"/>
                  </a:lnTo>
                  <a:lnTo>
                    <a:pt x="3400" y="31450"/>
                  </a:lnTo>
                  <a:lnTo>
                    <a:pt x="3543" y="29765"/>
                  </a:lnTo>
                  <a:lnTo>
                    <a:pt x="3685" y="28455"/>
                  </a:lnTo>
                  <a:lnTo>
                    <a:pt x="3828" y="27145"/>
                  </a:lnTo>
                  <a:lnTo>
                    <a:pt x="3991" y="26021"/>
                  </a:lnTo>
                  <a:lnTo>
                    <a:pt x="4154" y="24898"/>
                  </a:lnTo>
                  <a:lnTo>
                    <a:pt x="4337" y="23775"/>
                  </a:lnTo>
                  <a:lnTo>
                    <a:pt x="4500" y="22652"/>
                  </a:lnTo>
                  <a:lnTo>
                    <a:pt x="4683" y="21903"/>
                  </a:lnTo>
                  <a:lnTo>
                    <a:pt x="4866" y="20967"/>
                  </a:lnTo>
                  <a:lnTo>
                    <a:pt x="5090" y="20405"/>
                  </a:lnTo>
                  <a:lnTo>
                    <a:pt x="5498" y="19095"/>
                  </a:lnTo>
                  <a:lnTo>
                    <a:pt x="5925" y="18346"/>
                  </a:lnTo>
                  <a:lnTo>
                    <a:pt x="6373" y="17784"/>
                  </a:lnTo>
                  <a:lnTo>
                    <a:pt x="6862" y="17597"/>
                  </a:lnTo>
                  <a:lnTo>
                    <a:pt x="7228" y="17784"/>
                  </a:lnTo>
                  <a:lnTo>
                    <a:pt x="7595" y="17971"/>
                  </a:lnTo>
                  <a:lnTo>
                    <a:pt x="7921" y="18346"/>
                  </a:lnTo>
                  <a:lnTo>
                    <a:pt x="8247" y="18907"/>
                  </a:lnTo>
                  <a:lnTo>
                    <a:pt x="8552" y="19656"/>
                  </a:lnTo>
                  <a:lnTo>
                    <a:pt x="8837" y="20405"/>
                  </a:lnTo>
                  <a:lnTo>
                    <a:pt x="9081" y="21154"/>
                  </a:lnTo>
                  <a:lnTo>
                    <a:pt x="9305" y="22090"/>
                  </a:lnTo>
                  <a:lnTo>
                    <a:pt x="9815" y="5241"/>
                  </a:lnTo>
                  <a:lnTo>
                    <a:pt x="9631" y="4492"/>
                  </a:lnTo>
                  <a:lnTo>
                    <a:pt x="9346" y="3556"/>
                  </a:lnTo>
                  <a:lnTo>
                    <a:pt x="9041" y="2433"/>
                  </a:lnTo>
                  <a:lnTo>
                    <a:pt x="8674" y="1684"/>
                  </a:lnTo>
                  <a:lnTo>
                    <a:pt x="8267" y="1123"/>
                  </a:lnTo>
                  <a:lnTo>
                    <a:pt x="7799" y="561"/>
                  </a:lnTo>
                  <a:lnTo>
                    <a:pt x="7310" y="187"/>
                  </a:lnTo>
                  <a:lnTo>
                    <a:pt x="6760" y="0"/>
                  </a:lnTo>
                  <a:lnTo>
                    <a:pt x="6394" y="187"/>
                  </a:lnTo>
                  <a:lnTo>
                    <a:pt x="6047" y="374"/>
                  </a:lnTo>
                  <a:lnTo>
                    <a:pt x="5701" y="748"/>
                  </a:lnTo>
                  <a:lnTo>
                    <a:pt x="5355" y="1123"/>
                  </a:lnTo>
                  <a:lnTo>
                    <a:pt x="5029" y="1684"/>
                  </a:lnTo>
                  <a:lnTo>
                    <a:pt x="4703" y="2433"/>
                  </a:lnTo>
                  <a:lnTo>
                    <a:pt x="4398" y="3182"/>
                  </a:lnTo>
                  <a:lnTo>
                    <a:pt x="4072" y="4305"/>
                  </a:lnTo>
                  <a:lnTo>
                    <a:pt x="3767" y="5429"/>
                  </a:lnTo>
                  <a:lnTo>
                    <a:pt x="3502" y="6552"/>
                  </a:lnTo>
                  <a:lnTo>
                    <a:pt x="3197" y="7862"/>
                  </a:lnTo>
                  <a:lnTo>
                    <a:pt x="2932" y="9360"/>
                  </a:lnTo>
                  <a:lnTo>
                    <a:pt x="2647" y="11045"/>
                  </a:lnTo>
                  <a:lnTo>
                    <a:pt x="2402" y="12730"/>
                  </a:lnTo>
                  <a:lnTo>
                    <a:pt x="2178" y="14414"/>
                  </a:lnTo>
                  <a:lnTo>
                    <a:pt x="1914" y="16287"/>
                  </a:lnTo>
                  <a:lnTo>
                    <a:pt x="1710" y="18533"/>
                  </a:lnTo>
                  <a:lnTo>
                    <a:pt x="1506" y="20592"/>
                  </a:lnTo>
                  <a:lnTo>
                    <a:pt x="1323" y="22839"/>
                  </a:lnTo>
                  <a:lnTo>
                    <a:pt x="1119" y="25273"/>
                  </a:lnTo>
                  <a:lnTo>
                    <a:pt x="957" y="27706"/>
                  </a:lnTo>
                  <a:lnTo>
                    <a:pt x="794" y="30327"/>
                  </a:lnTo>
                  <a:lnTo>
                    <a:pt x="651" y="32948"/>
                  </a:lnTo>
                  <a:lnTo>
                    <a:pt x="529" y="35569"/>
                  </a:lnTo>
                  <a:lnTo>
                    <a:pt x="386" y="38564"/>
                  </a:lnTo>
                  <a:lnTo>
                    <a:pt x="285" y="41560"/>
                  </a:lnTo>
                  <a:lnTo>
                    <a:pt x="203" y="44742"/>
                  </a:lnTo>
                  <a:lnTo>
                    <a:pt x="122" y="47737"/>
                  </a:lnTo>
                  <a:lnTo>
                    <a:pt x="81" y="51107"/>
                  </a:lnTo>
                  <a:lnTo>
                    <a:pt x="40" y="54290"/>
                  </a:lnTo>
                  <a:lnTo>
                    <a:pt x="20" y="57847"/>
                  </a:lnTo>
                  <a:lnTo>
                    <a:pt x="0" y="61404"/>
                  </a:lnTo>
                  <a:lnTo>
                    <a:pt x="20" y="64773"/>
                  </a:lnTo>
                  <a:lnTo>
                    <a:pt x="40" y="67769"/>
                  </a:lnTo>
                  <a:lnTo>
                    <a:pt x="61" y="71138"/>
                  </a:lnTo>
                  <a:lnTo>
                    <a:pt x="122" y="73946"/>
                  </a:lnTo>
                  <a:lnTo>
                    <a:pt x="183" y="77129"/>
                  </a:lnTo>
                  <a:lnTo>
                    <a:pt x="244" y="79937"/>
                  </a:lnTo>
                  <a:lnTo>
                    <a:pt x="325" y="82558"/>
                  </a:lnTo>
                  <a:lnTo>
                    <a:pt x="447" y="85553"/>
                  </a:lnTo>
                  <a:lnTo>
                    <a:pt x="570" y="87987"/>
                  </a:lnTo>
                  <a:lnTo>
                    <a:pt x="692" y="90608"/>
                  </a:lnTo>
                  <a:lnTo>
                    <a:pt x="834" y="93042"/>
                  </a:lnTo>
                  <a:lnTo>
                    <a:pt x="977" y="95288"/>
                  </a:lnTo>
                  <a:lnTo>
                    <a:pt x="1140" y="97722"/>
                  </a:lnTo>
                  <a:lnTo>
                    <a:pt x="1343" y="99968"/>
                  </a:lnTo>
                  <a:lnTo>
                    <a:pt x="1527" y="101840"/>
                  </a:lnTo>
                  <a:lnTo>
                    <a:pt x="1710" y="103900"/>
                  </a:lnTo>
                  <a:lnTo>
                    <a:pt x="1934" y="105772"/>
                  </a:lnTo>
                  <a:lnTo>
                    <a:pt x="2158" y="107457"/>
                  </a:lnTo>
                  <a:lnTo>
                    <a:pt x="2402" y="109141"/>
                  </a:lnTo>
                  <a:lnTo>
                    <a:pt x="2647" y="110826"/>
                  </a:lnTo>
                  <a:lnTo>
                    <a:pt x="2911" y="112137"/>
                  </a:lnTo>
                  <a:lnTo>
                    <a:pt x="3176" y="113447"/>
                  </a:lnTo>
                  <a:lnTo>
                    <a:pt x="3441" y="114570"/>
                  </a:lnTo>
                  <a:lnTo>
                    <a:pt x="3746" y="115694"/>
                  </a:lnTo>
                  <a:lnTo>
                    <a:pt x="4052" y="116630"/>
                  </a:lnTo>
                  <a:lnTo>
                    <a:pt x="4378" y="117566"/>
                  </a:lnTo>
                  <a:lnTo>
                    <a:pt x="4683" y="118315"/>
                  </a:lnTo>
                  <a:lnTo>
                    <a:pt x="5029" y="118876"/>
                  </a:lnTo>
                  <a:lnTo>
                    <a:pt x="5355" y="119251"/>
                  </a:lnTo>
                  <a:lnTo>
                    <a:pt x="5701" y="119625"/>
                  </a:lnTo>
                  <a:lnTo>
                    <a:pt x="6068" y="119812"/>
                  </a:lnTo>
                  <a:lnTo>
                    <a:pt x="6434" y="120000"/>
                  </a:lnTo>
                  <a:lnTo>
                    <a:pt x="7004" y="119812"/>
                  </a:lnTo>
                  <a:lnTo>
                    <a:pt x="7534" y="119438"/>
                  </a:lnTo>
                  <a:lnTo>
                    <a:pt x="8002" y="118876"/>
                  </a:lnTo>
                  <a:lnTo>
                    <a:pt x="8450" y="118315"/>
                  </a:lnTo>
                  <a:lnTo>
                    <a:pt x="8857" y="117566"/>
                  </a:lnTo>
                  <a:lnTo>
                    <a:pt x="9183" y="116443"/>
                  </a:lnTo>
                  <a:lnTo>
                    <a:pt x="9468" y="115507"/>
                  </a:lnTo>
                  <a:lnTo>
                    <a:pt x="9733" y="114570"/>
                  </a:lnTo>
                  <a:lnTo>
                    <a:pt x="9326" y="97909"/>
                  </a:lnTo>
                  <a:close/>
                </a:path>
              </a:pathLst>
            </a:custGeom>
            <a:solidFill>
              <a:srgbClr val="FEFEF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 name="Google Shape;28;p1"/>
            <p:cNvSpPr/>
            <p:nvPr/>
          </p:nvSpPr>
          <p:spPr>
            <a:xfrm>
              <a:off x="423862" y="430212"/>
              <a:ext cx="493712" cy="123825"/>
            </a:xfrm>
            <a:custGeom>
              <a:rect b="b" l="l" r="r" t="t"/>
              <a:pathLst>
                <a:path extrusionOk="0" h="120000" w="120000">
                  <a:moveTo>
                    <a:pt x="28807" y="34589"/>
                  </a:moveTo>
                  <a:lnTo>
                    <a:pt x="28807" y="0"/>
                  </a:lnTo>
                  <a:lnTo>
                    <a:pt x="25242" y="0"/>
                  </a:lnTo>
                  <a:lnTo>
                    <a:pt x="21629" y="0"/>
                  </a:lnTo>
                  <a:lnTo>
                    <a:pt x="18016" y="0"/>
                  </a:lnTo>
                  <a:lnTo>
                    <a:pt x="14403" y="0"/>
                  </a:lnTo>
                  <a:lnTo>
                    <a:pt x="10790" y="0"/>
                  </a:lnTo>
                  <a:lnTo>
                    <a:pt x="7226" y="0"/>
                  </a:lnTo>
                  <a:lnTo>
                    <a:pt x="3613" y="0"/>
                  </a:lnTo>
                  <a:lnTo>
                    <a:pt x="0" y="0"/>
                  </a:lnTo>
                  <a:lnTo>
                    <a:pt x="0" y="34589"/>
                  </a:lnTo>
                  <a:lnTo>
                    <a:pt x="8478" y="34589"/>
                  </a:lnTo>
                  <a:lnTo>
                    <a:pt x="8478" y="120000"/>
                  </a:lnTo>
                  <a:lnTo>
                    <a:pt x="20377" y="120000"/>
                  </a:lnTo>
                  <a:lnTo>
                    <a:pt x="20377" y="34589"/>
                  </a:lnTo>
                  <a:lnTo>
                    <a:pt x="28807" y="34589"/>
                  </a:lnTo>
                  <a:close/>
                  <a:moveTo>
                    <a:pt x="43693" y="48309"/>
                  </a:moveTo>
                  <a:lnTo>
                    <a:pt x="37623" y="120000"/>
                  </a:lnTo>
                  <a:lnTo>
                    <a:pt x="25965" y="120000"/>
                  </a:lnTo>
                  <a:lnTo>
                    <a:pt x="37382" y="0"/>
                  </a:lnTo>
                  <a:lnTo>
                    <a:pt x="38972" y="0"/>
                  </a:lnTo>
                  <a:lnTo>
                    <a:pt x="40562" y="0"/>
                  </a:lnTo>
                  <a:lnTo>
                    <a:pt x="42103" y="0"/>
                  </a:lnTo>
                  <a:lnTo>
                    <a:pt x="43693" y="0"/>
                  </a:lnTo>
                  <a:lnTo>
                    <a:pt x="45234" y="0"/>
                  </a:lnTo>
                  <a:lnTo>
                    <a:pt x="46824" y="0"/>
                  </a:lnTo>
                  <a:lnTo>
                    <a:pt x="48414" y="0"/>
                  </a:lnTo>
                  <a:lnTo>
                    <a:pt x="50004" y="0"/>
                  </a:lnTo>
                  <a:lnTo>
                    <a:pt x="61421" y="120000"/>
                  </a:lnTo>
                  <a:lnTo>
                    <a:pt x="49763" y="120000"/>
                  </a:lnTo>
                  <a:lnTo>
                    <a:pt x="43693" y="48309"/>
                  </a:lnTo>
                  <a:close/>
                  <a:moveTo>
                    <a:pt x="87386" y="34589"/>
                  </a:moveTo>
                  <a:lnTo>
                    <a:pt x="87386" y="0"/>
                  </a:lnTo>
                  <a:lnTo>
                    <a:pt x="83821" y="0"/>
                  </a:lnTo>
                  <a:lnTo>
                    <a:pt x="80208" y="0"/>
                  </a:lnTo>
                  <a:lnTo>
                    <a:pt x="76595" y="0"/>
                  </a:lnTo>
                  <a:lnTo>
                    <a:pt x="72982" y="0"/>
                  </a:lnTo>
                  <a:lnTo>
                    <a:pt x="69369" y="0"/>
                  </a:lnTo>
                  <a:lnTo>
                    <a:pt x="65804" y="0"/>
                  </a:lnTo>
                  <a:lnTo>
                    <a:pt x="62191" y="0"/>
                  </a:lnTo>
                  <a:lnTo>
                    <a:pt x="58578" y="0"/>
                  </a:lnTo>
                  <a:lnTo>
                    <a:pt x="58578" y="34589"/>
                  </a:lnTo>
                  <a:lnTo>
                    <a:pt x="67009" y="34589"/>
                  </a:lnTo>
                  <a:lnTo>
                    <a:pt x="67009" y="120000"/>
                  </a:lnTo>
                  <a:lnTo>
                    <a:pt x="78956" y="120000"/>
                  </a:lnTo>
                  <a:lnTo>
                    <a:pt x="78956" y="34589"/>
                  </a:lnTo>
                  <a:lnTo>
                    <a:pt x="87386" y="34589"/>
                  </a:lnTo>
                  <a:close/>
                  <a:moveTo>
                    <a:pt x="102272" y="48309"/>
                  </a:moveTo>
                  <a:lnTo>
                    <a:pt x="96154" y="120000"/>
                  </a:lnTo>
                  <a:lnTo>
                    <a:pt x="84496" y="120000"/>
                  </a:lnTo>
                  <a:lnTo>
                    <a:pt x="95913" y="0"/>
                  </a:lnTo>
                  <a:lnTo>
                    <a:pt x="97503" y="0"/>
                  </a:lnTo>
                  <a:lnTo>
                    <a:pt x="99092" y="0"/>
                  </a:lnTo>
                  <a:lnTo>
                    <a:pt x="100682" y="0"/>
                  </a:lnTo>
                  <a:lnTo>
                    <a:pt x="102272" y="0"/>
                  </a:lnTo>
                  <a:lnTo>
                    <a:pt x="103813" y="0"/>
                  </a:lnTo>
                  <a:lnTo>
                    <a:pt x="105403" y="0"/>
                  </a:lnTo>
                  <a:lnTo>
                    <a:pt x="106945" y="0"/>
                  </a:lnTo>
                  <a:lnTo>
                    <a:pt x="108534" y="0"/>
                  </a:lnTo>
                  <a:lnTo>
                    <a:pt x="120000" y="120000"/>
                  </a:lnTo>
                  <a:lnTo>
                    <a:pt x="108293" y="120000"/>
                  </a:lnTo>
                  <a:lnTo>
                    <a:pt x="102272" y="48309"/>
                  </a:lnTo>
                  <a:close/>
                </a:path>
              </a:pathLst>
            </a:custGeom>
            <a:solidFill>
              <a:srgbClr val="FEFEF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 name="Google Shape;29;p1"/>
            <p:cNvSpPr/>
            <p:nvPr/>
          </p:nvSpPr>
          <p:spPr>
            <a:xfrm>
              <a:off x="2108200" y="638175"/>
              <a:ext cx="1577975" cy="166687"/>
            </a:xfrm>
            <a:custGeom>
              <a:rect b="b" l="l" r="r" t="t"/>
              <a:pathLst>
                <a:path extrusionOk="0" h="120000" w="120000">
                  <a:moveTo>
                    <a:pt x="4888" y="39477"/>
                  </a:moveTo>
                  <a:lnTo>
                    <a:pt x="4888" y="49026"/>
                  </a:lnTo>
                  <a:lnTo>
                    <a:pt x="1222" y="49026"/>
                  </a:lnTo>
                  <a:lnTo>
                    <a:pt x="1222" y="81092"/>
                  </a:lnTo>
                  <a:lnTo>
                    <a:pt x="5311" y="81092"/>
                  </a:lnTo>
                  <a:lnTo>
                    <a:pt x="5311" y="90783"/>
                  </a:lnTo>
                  <a:lnTo>
                    <a:pt x="0" y="90783"/>
                  </a:lnTo>
                  <a:lnTo>
                    <a:pt x="0" y="1567"/>
                  </a:lnTo>
                  <a:lnTo>
                    <a:pt x="5099" y="1567"/>
                  </a:lnTo>
                  <a:lnTo>
                    <a:pt x="5099" y="11258"/>
                  </a:lnTo>
                  <a:lnTo>
                    <a:pt x="1222" y="11258"/>
                  </a:lnTo>
                  <a:lnTo>
                    <a:pt x="1222" y="39477"/>
                  </a:lnTo>
                  <a:lnTo>
                    <a:pt x="4888" y="39477"/>
                  </a:lnTo>
                  <a:close/>
                  <a:moveTo>
                    <a:pt x="6050" y="26793"/>
                  </a:moveTo>
                  <a:lnTo>
                    <a:pt x="7423" y="26793"/>
                  </a:lnTo>
                  <a:lnTo>
                    <a:pt x="8389" y="40475"/>
                  </a:lnTo>
                  <a:lnTo>
                    <a:pt x="8540" y="42755"/>
                  </a:lnTo>
                  <a:lnTo>
                    <a:pt x="8721" y="45178"/>
                  </a:lnTo>
                  <a:lnTo>
                    <a:pt x="8887" y="48028"/>
                  </a:lnTo>
                  <a:lnTo>
                    <a:pt x="9068" y="50878"/>
                  </a:lnTo>
                  <a:lnTo>
                    <a:pt x="9113" y="50878"/>
                  </a:lnTo>
                  <a:lnTo>
                    <a:pt x="9264" y="48456"/>
                  </a:lnTo>
                  <a:lnTo>
                    <a:pt x="9430" y="45748"/>
                  </a:lnTo>
                  <a:lnTo>
                    <a:pt x="9596" y="43182"/>
                  </a:lnTo>
                  <a:lnTo>
                    <a:pt x="9792" y="40332"/>
                  </a:lnTo>
                  <a:lnTo>
                    <a:pt x="10743" y="26793"/>
                  </a:lnTo>
                  <a:lnTo>
                    <a:pt x="12070" y="26793"/>
                  </a:lnTo>
                  <a:lnTo>
                    <a:pt x="9747" y="57719"/>
                  </a:lnTo>
                  <a:lnTo>
                    <a:pt x="12146" y="90783"/>
                  </a:lnTo>
                  <a:lnTo>
                    <a:pt x="10743" y="90783"/>
                  </a:lnTo>
                  <a:lnTo>
                    <a:pt x="9747" y="76247"/>
                  </a:lnTo>
                  <a:lnTo>
                    <a:pt x="9581" y="74109"/>
                  </a:lnTo>
                  <a:lnTo>
                    <a:pt x="9415" y="71401"/>
                  </a:lnTo>
                  <a:lnTo>
                    <a:pt x="9234" y="68551"/>
                  </a:lnTo>
                  <a:lnTo>
                    <a:pt x="9023" y="65130"/>
                  </a:lnTo>
                  <a:lnTo>
                    <a:pt x="8992" y="65130"/>
                  </a:lnTo>
                  <a:lnTo>
                    <a:pt x="8872" y="67268"/>
                  </a:lnTo>
                  <a:lnTo>
                    <a:pt x="8721" y="69833"/>
                  </a:lnTo>
                  <a:lnTo>
                    <a:pt x="8509" y="72826"/>
                  </a:lnTo>
                  <a:lnTo>
                    <a:pt x="8283" y="76247"/>
                  </a:lnTo>
                  <a:lnTo>
                    <a:pt x="7302" y="90783"/>
                  </a:lnTo>
                  <a:lnTo>
                    <a:pt x="5944" y="90783"/>
                  </a:lnTo>
                  <a:lnTo>
                    <a:pt x="8344" y="58147"/>
                  </a:lnTo>
                  <a:lnTo>
                    <a:pt x="6050" y="26793"/>
                  </a:lnTo>
                  <a:close/>
                  <a:moveTo>
                    <a:pt x="13323" y="116864"/>
                  </a:moveTo>
                  <a:lnTo>
                    <a:pt x="13323" y="47600"/>
                  </a:lnTo>
                  <a:lnTo>
                    <a:pt x="13323" y="42470"/>
                  </a:lnTo>
                  <a:lnTo>
                    <a:pt x="13308" y="37197"/>
                  </a:lnTo>
                  <a:lnTo>
                    <a:pt x="13293" y="31923"/>
                  </a:lnTo>
                  <a:lnTo>
                    <a:pt x="13278" y="26793"/>
                  </a:lnTo>
                  <a:lnTo>
                    <a:pt x="14379" y="26793"/>
                  </a:lnTo>
                  <a:lnTo>
                    <a:pt x="14439" y="37767"/>
                  </a:lnTo>
                  <a:lnTo>
                    <a:pt x="14454" y="37767"/>
                  </a:lnTo>
                  <a:lnTo>
                    <a:pt x="14560" y="36342"/>
                  </a:lnTo>
                  <a:lnTo>
                    <a:pt x="14666" y="34774"/>
                  </a:lnTo>
                  <a:lnTo>
                    <a:pt x="14771" y="33491"/>
                  </a:lnTo>
                  <a:lnTo>
                    <a:pt x="14907" y="32351"/>
                  </a:lnTo>
                  <a:lnTo>
                    <a:pt x="15028" y="31211"/>
                  </a:lnTo>
                  <a:lnTo>
                    <a:pt x="15164" y="30071"/>
                  </a:lnTo>
                  <a:lnTo>
                    <a:pt x="15299" y="29216"/>
                  </a:lnTo>
                  <a:lnTo>
                    <a:pt x="15450" y="28361"/>
                  </a:lnTo>
                  <a:lnTo>
                    <a:pt x="15601" y="27648"/>
                  </a:lnTo>
                  <a:lnTo>
                    <a:pt x="15767" y="27078"/>
                  </a:lnTo>
                  <a:lnTo>
                    <a:pt x="15918" y="26508"/>
                  </a:lnTo>
                  <a:lnTo>
                    <a:pt x="16114" y="26080"/>
                  </a:lnTo>
                  <a:lnTo>
                    <a:pt x="16280" y="25795"/>
                  </a:lnTo>
                  <a:lnTo>
                    <a:pt x="16461" y="25368"/>
                  </a:lnTo>
                  <a:lnTo>
                    <a:pt x="16672" y="25225"/>
                  </a:lnTo>
                  <a:lnTo>
                    <a:pt x="16869" y="25225"/>
                  </a:lnTo>
                  <a:lnTo>
                    <a:pt x="17170" y="25368"/>
                  </a:lnTo>
                  <a:lnTo>
                    <a:pt x="17457" y="25938"/>
                  </a:lnTo>
                  <a:lnTo>
                    <a:pt x="17593" y="26223"/>
                  </a:lnTo>
                  <a:lnTo>
                    <a:pt x="17744" y="26650"/>
                  </a:lnTo>
                  <a:lnTo>
                    <a:pt x="17880" y="27078"/>
                  </a:lnTo>
                  <a:lnTo>
                    <a:pt x="18000" y="27505"/>
                  </a:lnTo>
                  <a:lnTo>
                    <a:pt x="18121" y="28218"/>
                  </a:lnTo>
                  <a:lnTo>
                    <a:pt x="18257" y="28788"/>
                  </a:lnTo>
                  <a:lnTo>
                    <a:pt x="18377" y="29501"/>
                  </a:lnTo>
                  <a:lnTo>
                    <a:pt x="18483" y="30356"/>
                  </a:lnTo>
                  <a:lnTo>
                    <a:pt x="18709" y="32209"/>
                  </a:lnTo>
                  <a:lnTo>
                    <a:pt x="18921" y="34346"/>
                  </a:lnTo>
                  <a:lnTo>
                    <a:pt x="19102" y="36769"/>
                  </a:lnTo>
                  <a:lnTo>
                    <a:pt x="19268" y="39192"/>
                  </a:lnTo>
                  <a:lnTo>
                    <a:pt x="19419" y="41900"/>
                  </a:lnTo>
                  <a:lnTo>
                    <a:pt x="19524" y="44750"/>
                  </a:lnTo>
                  <a:lnTo>
                    <a:pt x="19615" y="47743"/>
                  </a:lnTo>
                  <a:lnTo>
                    <a:pt x="19675" y="50878"/>
                  </a:lnTo>
                  <a:lnTo>
                    <a:pt x="19720" y="54299"/>
                  </a:lnTo>
                  <a:lnTo>
                    <a:pt x="19735" y="57862"/>
                  </a:lnTo>
                  <a:lnTo>
                    <a:pt x="19720" y="61852"/>
                  </a:lnTo>
                  <a:lnTo>
                    <a:pt x="19675" y="65558"/>
                  </a:lnTo>
                  <a:lnTo>
                    <a:pt x="19645" y="67410"/>
                  </a:lnTo>
                  <a:lnTo>
                    <a:pt x="19600" y="69121"/>
                  </a:lnTo>
                  <a:lnTo>
                    <a:pt x="19554" y="70831"/>
                  </a:lnTo>
                  <a:lnTo>
                    <a:pt x="19494" y="72541"/>
                  </a:lnTo>
                  <a:lnTo>
                    <a:pt x="19434" y="74109"/>
                  </a:lnTo>
                  <a:lnTo>
                    <a:pt x="19358" y="75534"/>
                  </a:lnTo>
                  <a:lnTo>
                    <a:pt x="19283" y="77102"/>
                  </a:lnTo>
                  <a:lnTo>
                    <a:pt x="19192" y="78527"/>
                  </a:lnTo>
                  <a:lnTo>
                    <a:pt x="19102" y="79809"/>
                  </a:lnTo>
                  <a:lnTo>
                    <a:pt x="19011" y="81092"/>
                  </a:lnTo>
                  <a:lnTo>
                    <a:pt x="18906" y="82517"/>
                  </a:lnTo>
                  <a:lnTo>
                    <a:pt x="18785" y="83657"/>
                  </a:lnTo>
                  <a:lnTo>
                    <a:pt x="18574" y="85653"/>
                  </a:lnTo>
                  <a:lnTo>
                    <a:pt x="18332" y="87505"/>
                  </a:lnTo>
                  <a:lnTo>
                    <a:pt x="18211" y="88218"/>
                  </a:lnTo>
                  <a:lnTo>
                    <a:pt x="18076" y="88931"/>
                  </a:lnTo>
                  <a:lnTo>
                    <a:pt x="17955" y="89501"/>
                  </a:lnTo>
                  <a:lnTo>
                    <a:pt x="17819" y="90071"/>
                  </a:lnTo>
                  <a:lnTo>
                    <a:pt x="17548" y="90926"/>
                  </a:lnTo>
                  <a:lnTo>
                    <a:pt x="17261" y="91638"/>
                  </a:lnTo>
                  <a:lnTo>
                    <a:pt x="16944" y="92209"/>
                  </a:lnTo>
                  <a:lnTo>
                    <a:pt x="16642" y="92351"/>
                  </a:lnTo>
                  <a:lnTo>
                    <a:pt x="16461" y="92209"/>
                  </a:lnTo>
                  <a:lnTo>
                    <a:pt x="16280" y="92066"/>
                  </a:lnTo>
                  <a:lnTo>
                    <a:pt x="16129" y="91781"/>
                  </a:lnTo>
                  <a:lnTo>
                    <a:pt x="15963" y="91496"/>
                  </a:lnTo>
                  <a:lnTo>
                    <a:pt x="15812" y="91211"/>
                  </a:lnTo>
                  <a:lnTo>
                    <a:pt x="15662" y="90783"/>
                  </a:lnTo>
                  <a:lnTo>
                    <a:pt x="15526" y="90213"/>
                  </a:lnTo>
                  <a:lnTo>
                    <a:pt x="15375" y="89643"/>
                  </a:lnTo>
                  <a:lnTo>
                    <a:pt x="15254" y="89073"/>
                  </a:lnTo>
                  <a:lnTo>
                    <a:pt x="15133" y="88361"/>
                  </a:lnTo>
                  <a:lnTo>
                    <a:pt x="15028" y="87505"/>
                  </a:lnTo>
                  <a:lnTo>
                    <a:pt x="14922" y="86508"/>
                  </a:lnTo>
                  <a:lnTo>
                    <a:pt x="14801" y="85510"/>
                  </a:lnTo>
                  <a:lnTo>
                    <a:pt x="14711" y="84513"/>
                  </a:lnTo>
                  <a:lnTo>
                    <a:pt x="14620" y="83372"/>
                  </a:lnTo>
                  <a:lnTo>
                    <a:pt x="14545" y="82232"/>
                  </a:lnTo>
                  <a:lnTo>
                    <a:pt x="14545" y="116864"/>
                  </a:lnTo>
                  <a:lnTo>
                    <a:pt x="13323" y="116864"/>
                  </a:lnTo>
                  <a:close/>
                  <a:moveTo>
                    <a:pt x="14545" y="53729"/>
                  </a:moveTo>
                  <a:lnTo>
                    <a:pt x="14545" y="64703"/>
                  </a:lnTo>
                  <a:lnTo>
                    <a:pt x="14545" y="66698"/>
                  </a:lnTo>
                  <a:lnTo>
                    <a:pt x="14575" y="68408"/>
                  </a:lnTo>
                  <a:lnTo>
                    <a:pt x="14620" y="70118"/>
                  </a:lnTo>
                  <a:lnTo>
                    <a:pt x="14666" y="71828"/>
                  </a:lnTo>
                  <a:lnTo>
                    <a:pt x="14741" y="73396"/>
                  </a:lnTo>
                  <a:lnTo>
                    <a:pt x="14832" y="74821"/>
                  </a:lnTo>
                  <a:lnTo>
                    <a:pt x="14952" y="76247"/>
                  </a:lnTo>
                  <a:lnTo>
                    <a:pt x="15088" y="77814"/>
                  </a:lnTo>
                  <a:lnTo>
                    <a:pt x="15224" y="78954"/>
                  </a:lnTo>
                  <a:lnTo>
                    <a:pt x="15360" y="80095"/>
                  </a:lnTo>
                  <a:lnTo>
                    <a:pt x="15526" y="80950"/>
                  </a:lnTo>
                  <a:lnTo>
                    <a:pt x="15692" y="81662"/>
                  </a:lnTo>
                  <a:lnTo>
                    <a:pt x="15858" y="82375"/>
                  </a:lnTo>
                  <a:lnTo>
                    <a:pt x="16054" y="82802"/>
                  </a:lnTo>
                  <a:lnTo>
                    <a:pt x="16250" y="83087"/>
                  </a:lnTo>
                  <a:lnTo>
                    <a:pt x="16446" y="83087"/>
                  </a:lnTo>
                  <a:lnTo>
                    <a:pt x="16688" y="83087"/>
                  </a:lnTo>
                  <a:lnTo>
                    <a:pt x="16899" y="82660"/>
                  </a:lnTo>
                  <a:lnTo>
                    <a:pt x="17095" y="82232"/>
                  </a:lnTo>
                  <a:lnTo>
                    <a:pt x="17306" y="81377"/>
                  </a:lnTo>
                  <a:lnTo>
                    <a:pt x="17487" y="80380"/>
                  </a:lnTo>
                  <a:lnTo>
                    <a:pt x="17653" y="79239"/>
                  </a:lnTo>
                  <a:lnTo>
                    <a:pt x="17819" y="77957"/>
                  </a:lnTo>
                  <a:lnTo>
                    <a:pt x="17955" y="76247"/>
                  </a:lnTo>
                  <a:lnTo>
                    <a:pt x="18076" y="74536"/>
                  </a:lnTo>
                  <a:lnTo>
                    <a:pt x="18181" y="72684"/>
                  </a:lnTo>
                  <a:lnTo>
                    <a:pt x="18287" y="70546"/>
                  </a:lnTo>
                  <a:lnTo>
                    <a:pt x="18362" y="68408"/>
                  </a:lnTo>
                  <a:lnTo>
                    <a:pt x="18423" y="65985"/>
                  </a:lnTo>
                  <a:lnTo>
                    <a:pt x="18468" y="63705"/>
                  </a:lnTo>
                  <a:lnTo>
                    <a:pt x="18498" y="60997"/>
                  </a:lnTo>
                  <a:lnTo>
                    <a:pt x="18498" y="58432"/>
                  </a:lnTo>
                  <a:lnTo>
                    <a:pt x="18498" y="55866"/>
                  </a:lnTo>
                  <a:lnTo>
                    <a:pt x="18468" y="53586"/>
                  </a:lnTo>
                  <a:lnTo>
                    <a:pt x="18423" y="51306"/>
                  </a:lnTo>
                  <a:lnTo>
                    <a:pt x="18377" y="49168"/>
                  </a:lnTo>
                  <a:lnTo>
                    <a:pt x="18302" y="47173"/>
                  </a:lnTo>
                  <a:lnTo>
                    <a:pt x="18196" y="45178"/>
                  </a:lnTo>
                  <a:lnTo>
                    <a:pt x="18106" y="43467"/>
                  </a:lnTo>
                  <a:lnTo>
                    <a:pt x="17985" y="41757"/>
                  </a:lnTo>
                  <a:lnTo>
                    <a:pt x="17834" y="39904"/>
                  </a:lnTo>
                  <a:lnTo>
                    <a:pt x="17683" y="38622"/>
                  </a:lnTo>
                  <a:lnTo>
                    <a:pt x="17502" y="37339"/>
                  </a:lnTo>
                  <a:lnTo>
                    <a:pt x="17336" y="36342"/>
                  </a:lnTo>
                  <a:lnTo>
                    <a:pt x="17140" y="35486"/>
                  </a:lnTo>
                  <a:lnTo>
                    <a:pt x="16929" y="34916"/>
                  </a:lnTo>
                  <a:lnTo>
                    <a:pt x="16718" y="34631"/>
                  </a:lnTo>
                  <a:lnTo>
                    <a:pt x="16476" y="34489"/>
                  </a:lnTo>
                  <a:lnTo>
                    <a:pt x="16325" y="34631"/>
                  </a:lnTo>
                  <a:lnTo>
                    <a:pt x="16175" y="34774"/>
                  </a:lnTo>
                  <a:lnTo>
                    <a:pt x="16024" y="35059"/>
                  </a:lnTo>
                  <a:lnTo>
                    <a:pt x="15873" y="35486"/>
                  </a:lnTo>
                  <a:lnTo>
                    <a:pt x="15722" y="36199"/>
                  </a:lnTo>
                  <a:lnTo>
                    <a:pt x="15586" y="36769"/>
                  </a:lnTo>
                  <a:lnTo>
                    <a:pt x="15450" y="37624"/>
                  </a:lnTo>
                  <a:lnTo>
                    <a:pt x="15314" y="38479"/>
                  </a:lnTo>
                  <a:lnTo>
                    <a:pt x="15194" y="39477"/>
                  </a:lnTo>
                  <a:lnTo>
                    <a:pt x="15073" y="40617"/>
                  </a:lnTo>
                  <a:lnTo>
                    <a:pt x="14983" y="41900"/>
                  </a:lnTo>
                  <a:lnTo>
                    <a:pt x="14892" y="43182"/>
                  </a:lnTo>
                  <a:lnTo>
                    <a:pt x="14801" y="44465"/>
                  </a:lnTo>
                  <a:lnTo>
                    <a:pt x="14726" y="45748"/>
                  </a:lnTo>
                  <a:lnTo>
                    <a:pt x="14666" y="47458"/>
                  </a:lnTo>
                  <a:lnTo>
                    <a:pt x="14620" y="49026"/>
                  </a:lnTo>
                  <a:lnTo>
                    <a:pt x="14590" y="50308"/>
                  </a:lnTo>
                  <a:lnTo>
                    <a:pt x="14560" y="51733"/>
                  </a:lnTo>
                  <a:lnTo>
                    <a:pt x="14545" y="52731"/>
                  </a:lnTo>
                  <a:lnTo>
                    <a:pt x="14545" y="53729"/>
                  </a:lnTo>
                  <a:close/>
                  <a:moveTo>
                    <a:pt x="26721" y="60855"/>
                  </a:moveTo>
                  <a:lnTo>
                    <a:pt x="21984" y="60712"/>
                  </a:lnTo>
                  <a:lnTo>
                    <a:pt x="21999" y="63420"/>
                  </a:lnTo>
                  <a:lnTo>
                    <a:pt x="22029" y="65985"/>
                  </a:lnTo>
                  <a:lnTo>
                    <a:pt x="22089" y="68408"/>
                  </a:lnTo>
                  <a:lnTo>
                    <a:pt x="22165" y="70546"/>
                  </a:lnTo>
                  <a:lnTo>
                    <a:pt x="22285" y="72684"/>
                  </a:lnTo>
                  <a:lnTo>
                    <a:pt x="22391" y="74536"/>
                  </a:lnTo>
                  <a:lnTo>
                    <a:pt x="22527" y="76247"/>
                  </a:lnTo>
                  <a:lnTo>
                    <a:pt x="22693" y="77814"/>
                  </a:lnTo>
                  <a:lnTo>
                    <a:pt x="22859" y="78954"/>
                  </a:lnTo>
                  <a:lnTo>
                    <a:pt x="23025" y="80095"/>
                  </a:lnTo>
                  <a:lnTo>
                    <a:pt x="23191" y="80950"/>
                  </a:lnTo>
                  <a:lnTo>
                    <a:pt x="23402" y="81662"/>
                  </a:lnTo>
                  <a:lnTo>
                    <a:pt x="23598" y="82232"/>
                  </a:lnTo>
                  <a:lnTo>
                    <a:pt x="23809" y="82660"/>
                  </a:lnTo>
                  <a:lnTo>
                    <a:pt x="24051" y="82945"/>
                  </a:lnTo>
                  <a:lnTo>
                    <a:pt x="24292" y="82945"/>
                  </a:lnTo>
                  <a:lnTo>
                    <a:pt x="24564" y="82945"/>
                  </a:lnTo>
                  <a:lnTo>
                    <a:pt x="24805" y="82802"/>
                  </a:lnTo>
                  <a:lnTo>
                    <a:pt x="25047" y="82517"/>
                  </a:lnTo>
                  <a:lnTo>
                    <a:pt x="25288" y="82232"/>
                  </a:lnTo>
                  <a:lnTo>
                    <a:pt x="25499" y="81662"/>
                  </a:lnTo>
                  <a:lnTo>
                    <a:pt x="25741" y="81092"/>
                  </a:lnTo>
                  <a:lnTo>
                    <a:pt x="25952" y="80380"/>
                  </a:lnTo>
                  <a:lnTo>
                    <a:pt x="26178" y="79667"/>
                  </a:lnTo>
                  <a:lnTo>
                    <a:pt x="26374" y="88076"/>
                  </a:lnTo>
                  <a:lnTo>
                    <a:pt x="26148" y="88931"/>
                  </a:lnTo>
                  <a:lnTo>
                    <a:pt x="25877" y="89786"/>
                  </a:lnTo>
                  <a:lnTo>
                    <a:pt x="25620" y="90498"/>
                  </a:lnTo>
                  <a:lnTo>
                    <a:pt x="25348" y="91068"/>
                  </a:lnTo>
                  <a:lnTo>
                    <a:pt x="25062" y="91496"/>
                  </a:lnTo>
                  <a:lnTo>
                    <a:pt x="24760" y="91781"/>
                  </a:lnTo>
                  <a:lnTo>
                    <a:pt x="24458" y="92066"/>
                  </a:lnTo>
                  <a:lnTo>
                    <a:pt x="24126" y="92209"/>
                  </a:lnTo>
                  <a:lnTo>
                    <a:pt x="23749" y="92066"/>
                  </a:lnTo>
                  <a:lnTo>
                    <a:pt x="23402" y="91496"/>
                  </a:lnTo>
                  <a:lnTo>
                    <a:pt x="23221" y="91211"/>
                  </a:lnTo>
                  <a:lnTo>
                    <a:pt x="23055" y="90783"/>
                  </a:lnTo>
                  <a:lnTo>
                    <a:pt x="22904" y="90356"/>
                  </a:lnTo>
                  <a:lnTo>
                    <a:pt x="22738" y="89928"/>
                  </a:lnTo>
                  <a:lnTo>
                    <a:pt x="22587" y="89358"/>
                  </a:lnTo>
                  <a:lnTo>
                    <a:pt x="22451" y="88646"/>
                  </a:lnTo>
                  <a:lnTo>
                    <a:pt x="22316" y="87933"/>
                  </a:lnTo>
                  <a:lnTo>
                    <a:pt x="22165" y="87220"/>
                  </a:lnTo>
                  <a:lnTo>
                    <a:pt x="22044" y="86223"/>
                  </a:lnTo>
                  <a:lnTo>
                    <a:pt x="21923" y="85225"/>
                  </a:lnTo>
                  <a:lnTo>
                    <a:pt x="21803" y="84370"/>
                  </a:lnTo>
                  <a:lnTo>
                    <a:pt x="21697" y="83230"/>
                  </a:lnTo>
                  <a:lnTo>
                    <a:pt x="21576" y="82090"/>
                  </a:lnTo>
                  <a:lnTo>
                    <a:pt x="21471" y="80807"/>
                  </a:lnTo>
                  <a:lnTo>
                    <a:pt x="21380" y="79667"/>
                  </a:lnTo>
                  <a:lnTo>
                    <a:pt x="21305" y="78527"/>
                  </a:lnTo>
                  <a:lnTo>
                    <a:pt x="21214" y="77244"/>
                  </a:lnTo>
                  <a:lnTo>
                    <a:pt x="21154" y="75676"/>
                  </a:lnTo>
                  <a:lnTo>
                    <a:pt x="21078" y="74394"/>
                  </a:lnTo>
                  <a:lnTo>
                    <a:pt x="21018" y="72969"/>
                  </a:lnTo>
                  <a:lnTo>
                    <a:pt x="20958" y="71401"/>
                  </a:lnTo>
                  <a:lnTo>
                    <a:pt x="20912" y="69833"/>
                  </a:lnTo>
                  <a:lnTo>
                    <a:pt x="20882" y="68408"/>
                  </a:lnTo>
                  <a:lnTo>
                    <a:pt x="20852" y="66840"/>
                  </a:lnTo>
                  <a:lnTo>
                    <a:pt x="20807" y="63420"/>
                  </a:lnTo>
                  <a:lnTo>
                    <a:pt x="20792" y="59714"/>
                  </a:lnTo>
                  <a:lnTo>
                    <a:pt x="20807" y="56152"/>
                  </a:lnTo>
                  <a:lnTo>
                    <a:pt x="20852" y="52731"/>
                  </a:lnTo>
                  <a:lnTo>
                    <a:pt x="20912" y="49311"/>
                  </a:lnTo>
                  <a:lnTo>
                    <a:pt x="21003" y="46175"/>
                  </a:lnTo>
                  <a:lnTo>
                    <a:pt x="21078" y="44608"/>
                  </a:lnTo>
                  <a:lnTo>
                    <a:pt x="21139" y="43182"/>
                  </a:lnTo>
                  <a:lnTo>
                    <a:pt x="21214" y="41757"/>
                  </a:lnTo>
                  <a:lnTo>
                    <a:pt x="21290" y="40190"/>
                  </a:lnTo>
                  <a:lnTo>
                    <a:pt x="21365" y="38907"/>
                  </a:lnTo>
                  <a:lnTo>
                    <a:pt x="21456" y="37624"/>
                  </a:lnTo>
                  <a:lnTo>
                    <a:pt x="21546" y="36342"/>
                  </a:lnTo>
                  <a:lnTo>
                    <a:pt x="21667" y="35059"/>
                  </a:lnTo>
                  <a:lnTo>
                    <a:pt x="21772" y="33919"/>
                  </a:lnTo>
                  <a:lnTo>
                    <a:pt x="21893" y="32779"/>
                  </a:lnTo>
                  <a:lnTo>
                    <a:pt x="21999" y="31781"/>
                  </a:lnTo>
                  <a:lnTo>
                    <a:pt x="22119" y="30926"/>
                  </a:lnTo>
                  <a:lnTo>
                    <a:pt x="22270" y="29928"/>
                  </a:lnTo>
                  <a:lnTo>
                    <a:pt x="22391" y="29073"/>
                  </a:lnTo>
                  <a:lnTo>
                    <a:pt x="22527" y="28361"/>
                  </a:lnTo>
                  <a:lnTo>
                    <a:pt x="22663" y="27790"/>
                  </a:lnTo>
                  <a:lnTo>
                    <a:pt x="22829" y="27220"/>
                  </a:lnTo>
                  <a:lnTo>
                    <a:pt x="22964" y="26650"/>
                  </a:lnTo>
                  <a:lnTo>
                    <a:pt x="23115" y="26365"/>
                  </a:lnTo>
                  <a:lnTo>
                    <a:pt x="23281" y="25938"/>
                  </a:lnTo>
                  <a:lnTo>
                    <a:pt x="23447" y="25510"/>
                  </a:lnTo>
                  <a:lnTo>
                    <a:pt x="23613" y="25368"/>
                  </a:lnTo>
                  <a:lnTo>
                    <a:pt x="23779" y="25225"/>
                  </a:lnTo>
                  <a:lnTo>
                    <a:pt x="23975" y="25225"/>
                  </a:lnTo>
                  <a:lnTo>
                    <a:pt x="24156" y="25225"/>
                  </a:lnTo>
                  <a:lnTo>
                    <a:pt x="24322" y="25368"/>
                  </a:lnTo>
                  <a:lnTo>
                    <a:pt x="24503" y="25795"/>
                  </a:lnTo>
                  <a:lnTo>
                    <a:pt x="24669" y="26080"/>
                  </a:lnTo>
                  <a:lnTo>
                    <a:pt x="24820" y="26365"/>
                  </a:lnTo>
                  <a:lnTo>
                    <a:pt x="24971" y="26793"/>
                  </a:lnTo>
                  <a:lnTo>
                    <a:pt x="25122" y="27363"/>
                  </a:lnTo>
                  <a:lnTo>
                    <a:pt x="25273" y="27933"/>
                  </a:lnTo>
                  <a:lnTo>
                    <a:pt x="25394" y="28646"/>
                  </a:lnTo>
                  <a:lnTo>
                    <a:pt x="25529" y="29358"/>
                  </a:lnTo>
                  <a:lnTo>
                    <a:pt x="25665" y="30213"/>
                  </a:lnTo>
                  <a:lnTo>
                    <a:pt x="25771" y="31353"/>
                  </a:lnTo>
                  <a:lnTo>
                    <a:pt x="25892" y="32351"/>
                  </a:lnTo>
                  <a:lnTo>
                    <a:pt x="25997" y="33349"/>
                  </a:lnTo>
                  <a:lnTo>
                    <a:pt x="26088" y="34489"/>
                  </a:lnTo>
                  <a:lnTo>
                    <a:pt x="26193" y="35771"/>
                  </a:lnTo>
                  <a:lnTo>
                    <a:pt x="26329" y="37909"/>
                  </a:lnTo>
                  <a:lnTo>
                    <a:pt x="26450" y="40047"/>
                  </a:lnTo>
                  <a:lnTo>
                    <a:pt x="26540" y="42470"/>
                  </a:lnTo>
                  <a:lnTo>
                    <a:pt x="26616" y="44750"/>
                  </a:lnTo>
                  <a:lnTo>
                    <a:pt x="26676" y="47315"/>
                  </a:lnTo>
                  <a:lnTo>
                    <a:pt x="26737" y="49738"/>
                  </a:lnTo>
                  <a:lnTo>
                    <a:pt x="26767" y="52589"/>
                  </a:lnTo>
                  <a:lnTo>
                    <a:pt x="26767" y="55296"/>
                  </a:lnTo>
                  <a:lnTo>
                    <a:pt x="26767" y="57007"/>
                  </a:lnTo>
                  <a:lnTo>
                    <a:pt x="26752" y="58432"/>
                  </a:lnTo>
                  <a:lnTo>
                    <a:pt x="26737" y="59714"/>
                  </a:lnTo>
                  <a:lnTo>
                    <a:pt x="26721" y="60855"/>
                  </a:lnTo>
                  <a:close/>
                  <a:moveTo>
                    <a:pt x="21984" y="52446"/>
                  </a:moveTo>
                  <a:lnTo>
                    <a:pt x="25590" y="52446"/>
                  </a:lnTo>
                  <a:lnTo>
                    <a:pt x="25590" y="50593"/>
                  </a:lnTo>
                  <a:lnTo>
                    <a:pt x="25560" y="49026"/>
                  </a:lnTo>
                  <a:lnTo>
                    <a:pt x="25529" y="47315"/>
                  </a:lnTo>
                  <a:lnTo>
                    <a:pt x="25499" y="45748"/>
                  </a:lnTo>
                  <a:lnTo>
                    <a:pt x="25454" y="44323"/>
                  </a:lnTo>
                  <a:lnTo>
                    <a:pt x="25394" y="42897"/>
                  </a:lnTo>
                  <a:lnTo>
                    <a:pt x="25318" y="41615"/>
                  </a:lnTo>
                  <a:lnTo>
                    <a:pt x="25243" y="40190"/>
                  </a:lnTo>
                  <a:lnTo>
                    <a:pt x="25137" y="38622"/>
                  </a:lnTo>
                  <a:lnTo>
                    <a:pt x="24986" y="37339"/>
                  </a:lnTo>
                  <a:lnTo>
                    <a:pt x="24835" y="36199"/>
                  </a:lnTo>
                  <a:lnTo>
                    <a:pt x="24685" y="35201"/>
                  </a:lnTo>
                  <a:lnTo>
                    <a:pt x="24503" y="34489"/>
                  </a:lnTo>
                  <a:lnTo>
                    <a:pt x="24307" y="34061"/>
                  </a:lnTo>
                  <a:lnTo>
                    <a:pt x="24096" y="33776"/>
                  </a:lnTo>
                  <a:lnTo>
                    <a:pt x="23885" y="33634"/>
                  </a:lnTo>
                  <a:lnTo>
                    <a:pt x="23658" y="33776"/>
                  </a:lnTo>
                  <a:lnTo>
                    <a:pt x="23462" y="34061"/>
                  </a:lnTo>
                  <a:lnTo>
                    <a:pt x="23266" y="34489"/>
                  </a:lnTo>
                  <a:lnTo>
                    <a:pt x="23100" y="35201"/>
                  </a:lnTo>
                  <a:lnTo>
                    <a:pt x="22934" y="36199"/>
                  </a:lnTo>
                  <a:lnTo>
                    <a:pt x="22783" y="37197"/>
                  </a:lnTo>
                  <a:lnTo>
                    <a:pt x="22632" y="38479"/>
                  </a:lnTo>
                  <a:lnTo>
                    <a:pt x="22497" y="39904"/>
                  </a:lnTo>
                  <a:lnTo>
                    <a:pt x="22406" y="41330"/>
                  </a:lnTo>
                  <a:lnTo>
                    <a:pt x="22316" y="42755"/>
                  </a:lnTo>
                  <a:lnTo>
                    <a:pt x="22240" y="44180"/>
                  </a:lnTo>
                  <a:lnTo>
                    <a:pt x="22150" y="45605"/>
                  </a:lnTo>
                  <a:lnTo>
                    <a:pt x="22089" y="47315"/>
                  </a:lnTo>
                  <a:lnTo>
                    <a:pt x="22044" y="48883"/>
                  </a:lnTo>
                  <a:lnTo>
                    <a:pt x="22014" y="50593"/>
                  </a:lnTo>
                  <a:lnTo>
                    <a:pt x="21984" y="52446"/>
                  </a:lnTo>
                  <a:close/>
                  <a:moveTo>
                    <a:pt x="28291" y="90783"/>
                  </a:moveTo>
                  <a:lnTo>
                    <a:pt x="28291" y="46745"/>
                  </a:lnTo>
                  <a:lnTo>
                    <a:pt x="28291" y="41472"/>
                  </a:lnTo>
                  <a:lnTo>
                    <a:pt x="28276" y="36484"/>
                  </a:lnTo>
                  <a:lnTo>
                    <a:pt x="28261" y="31496"/>
                  </a:lnTo>
                  <a:lnTo>
                    <a:pt x="28245" y="26793"/>
                  </a:lnTo>
                  <a:lnTo>
                    <a:pt x="29332" y="26793"/>
                  </a:lnTo>
                  <a:lnTo>
                    <a:pt x="29362" y="39334"/>
                  </a:lnTo>
                  <a:lnTo>
                    <a:pt x="29422" y="39334"/>
                  </a:lnTo>
                  <a:lnTo>
                    <a:pt x="29483" y="37767"/>
                  </a:lnTo>
                  <a:lnTo>
                    <a:pt x="29558" y="36342"/>
                  </a:lnTo>
                  <a:lnTo>
                    <a:pt x="29634" y="34916"/>
                  </a:lnTo>
                  <a:lnTo>
                    <a:pt x="29724" y="33634"/>
                  </a:lnTo>
                  <a:lnTo>
                    <a:pt x="29815" y="32351"/>
                  </a:lnTo>
                  <a:lnTo>
                    <a:pt x="29920" y="31211"/>
                  </a:lnTo>
                  <a:lnTo>
                    <a:pt x="30041" y="30071"/>
                  </a:lnTo>
                  <a:lnTo>
                    <a:pt x="30177" y="29073"/>
                  </a:lnTo>
                  <a:lnTo>
                    <a:pt x="30298" y="28218"/>
                  </a:lnTo>
                  <a:lnTo>
                    <a:pt x="30433" y="27505"/>
                  </a:lnTo>
                  <a:lnTo>
                    <a:pt x="30569" y="26793"/>
                  </a:lnTo>
                  <a:lnTo>
                    <a:pt x="30720" y="26365"/>
                  </a:lnTo>
                  <a:lnTo>
                    <a:pt x="30856" y="25938"/>
                  </a:lnTo>
                  <a:lnTo>
                    <a:pt x="30992" y="25510"/>
                  </a:lnTo>
                  <a:lnTo>
                    <a:pt x="31142" y="25225"/>
                  </a:lnTo>
                  <a:lnTo>
                    <a:pt x="31308" y="25225"/>
                  </a:lnTo>
                  <a:lnTo>
                    <a:pt x="31490" y="25368"/>
                  </a:lnTo>
                  <a:lnTo>
                    <a:pt x="31640" y="25795"/>
                  </a:lnTo>
                  <a:lnTo>
                    <a:pt x="31640" y="36769"/>
                  </a:lnTo>
                  <a:lnTo>
                    <a:pt x="31444" y="36484"/>
                  </a:lnTo>
                  <a:lnTo>
                    <a:pt x="31218" y="36342"/>
                  </a:lnTo>
                  <a:lnTo>
                    <a:pt x="31007" y="36484"/>
                  </a:lnTo>
                  <a:lnTo>
                    <a:pt x="30826" y="36769"/>
                  </a:lnTo>
                  <a:lnTo>
                    <a:pt x="30660" y="37197"/>
                  </a:lnTo>
                  <a:lnTo>
                    <a:pt x="30479" y="37909"/>
                  </a:lnTo>
                  <a:lnTo>
                    <a:pt x="30328" y="38764"/>
                  </a:lnTo>
                  <a:lnTo>
                    <a:pt x="30177" y="39904"/>
                  </a:lnTo>
                  <a:lnTo>
                    <a:pt x="30026" y="41330"/>
                  </a:lnTo>
                  <a:lnTo>
                    <a:pt x="29905" y="42755"/>
                  </a:lnTo>
                  <a:lnTo>
                    <a:pt x="29815" y="44180"/>
                  </a:lnTo>
                  <a:lnTo>
                    <a:pt x="29739" y="45748"/>
                  </a:lnTo>
                  <a:lnTo>
                    <a:pt x="29664" y="47458"/>
                  </a:lnTo>
                  <a:lnTo>
                    <a:pt x="29619" y="49026"/>
                  </a:lnTo>
                  <a:lnTo>
                    <a:pt x="29573" y="50736"/>
                  </a:lnTo>
                  <a:lnTo>
                    <a:pt x="29543" y="52731"/>
                  </a:lnTo>
                  <a:lnTo>
                    <a:pt x="29528" y="54584"/>
                  </a:lnTo>
                  <a:lnTo>
                    <a:pt x="29498" y="56722"/>
                  </a:lnTo>
                  <a:lnTo>
                    <a:pt x="29498" y="90783"/>
                  </a:lnTo>
                  <a:lnTo>
                    <a:pt x="28291" y="90783"/>
                  </a:lnTo>
                  <a:close/>
                  <a:moveTo>
                    <a:pt x="34100" y="90783"/>
                  </a:moveTo>
                  <a:lnTo>
                    <a:pt x="32863" y="90783"/>
                  </a:lnTo>
                  <a:lnTo>
                    <a:pt x="32863" y="26793"/>
                  </a:lnTo>
                  <a:lnTo>
                    <a:pt x="34100" y="26793"/>
                  </a:lnTo>
                  <a:lnTo>
                    <a:pt x="34100" y="90783"/>
                  </a:lnTo>
                  <a:close/>
                  <a:moveTo>
                    <a:pt x="33481" y="14964"/>
                  </a:moveTo>
                  <a:lnTo>
                    <a:pt x="33451" y="14964"/>
                  </a:lnTo>
                  <a:lnTo>
                    <a:pt x="33285" y="14821"/>
                  </a:lnTo>
                  <a:lnTo>
                    <a:pt x="33149" y="14394"/>
                  </a:lnTo>
                  <a:lnTo>
                    <a:pt x="33089" y="14109"/>
                  </a:lnTo>
                  <a:lnTo>
                    <a:pt x="33029" y="13681"/>
                  </a:lnTo>
                  <a:lnTo>
                    <a:pt x="32968" y="13254"/>
                  </a:lnTo>
                  <a:lnTo>
                    <a:pt x="32908" y="12826"/>
                  </a:lnTo>
                  <a:lnTo>
                    <a:pt x="32802" y="11686"/>
                  </a:lnTo>
                  <a:lnTo>
                    <a:pt x="32742" y="10261"/>
                  </a:lnTo>
                  <a:lnTo>
                    <a:pt x="32697" y="8978"/>
                  </a:lnTo>
                  <a:lnTo>
                    <a:pt x="32682" y="7410"/>
                  </a:lnTo>
                  <a:lnTo>
                    <a:pt x="32697" y="5985"/>
                  </a:lnTo>
                  <a:lnTo>
                    <a:pt x="32742" y="4560"/>
                  </a:lnTo>
                  <a:lnTo>
                    <a:pt x="32802" y="3277"/>
                  </a:lnTo>
                  <a:lnTo>
                    <a:pt x="32923" y="2280"/>
                  </a:lnTo>
                  <a:lnTo>
                    <a:pt x="32968" y="1710"/>
                  </a:lnTo>
                  <a:lnTo>
                    <a:pt x="33029" y="1282"/>
                  </a:lnTo>
                  <a:lnTo>
                    <a:pt x="33104" y="855"/>
                  </a:lnTo>
                  <a:lnTo>
                    <a:pt x="33164" y="570"/>
                  </a:lnTo>
                  <a:lnTo>
                    <a:pt x="33315" y="285"/>
                  </a:lnTo>
                  <a:lnTo>
                    <a:pt x="33496" y="0"/>
                  </a:lnTo>
                  <a:lnTo>
                    <a:pt x="33647" y="285"/>
                  </a:lnTo>
                  <a:lnTo>
                    <a:pt x="33798" y="570"/>
                  </a:lnTo>
                  <a:lnTo>
                    <a:pt x="33858" y="855"/>
                  </a:lnTo>
                  <a:lnTo>
                    <a:pt x="33934" y="1282"/>
                  </a:lnTo>
                  <a:lnTo>
                    <a:pt x="33994" y="1710"/>
                  </a:lnTo>
                  <a:lnTo>
                    <a:pt x="34055" y="2137"/>
                  </a:lnTo>
                  <a:lnTo>
                    <a:pt x="34145" y="3277"/>
                  </a:lnTo>
                  <a:lnTo>
                    <a:pt x="34221" y="4418"/>
                  </a:lnTo>
                  <a:lnTo>
                    <a:pt x="34251" y="5985"/>
                  </a:lnTo>
                  <a:lnTo>
                    <a:pt x="34266" y="7410"/>
                  </a:lnTo>
                  <a:lnTo>
                    <a:pt x="34251" y="8978"/>
                  </a:lnTo>
                  <a:lnTo>
                    <a:pt x="34221" y="10261"/>
                  </a:lnTo>
                  <a:lnTo>
                    <a:pt x="34145" y="11686"/>
                  </a:lnTo>
                  <a:lnTo>
                    <a:pt x="34055" y="12826"/>
                  </a:lnTo>
                  <a:lnTo>
                    <a:pt x="33994" y="13254"/>
                  </a:lnTo>
                  <a:lnTo>
                    <a:pt x="33934" y="13681"/>
                  </a:lnTo>
                  <a:lnTo>
                    <a:pt x="33858" y="14109"/>
                  </a:lnTo>
                  <a:lnTo>
                    <a:pt x="33798" y="14394"/>
                  </a:lnTo>
                  <a:lnTo>
                    <a:pt x="33723" y="14679"/>
                  </a:lnTo>
                  <a:lnTo>
                    <a:pt x="33647" y="14821"/>
                  </a:lnTo>
                  <a:lnTo>
                    <a:pt x="33557" y="14821"/>
                  </a:lnTo>
                  <a:lnTo>
                    <a:pt x="33481" y="14964"/>
                  </a:lnTo>
                  <a:close/>
                  <a:moveTo>
                    <a:pt x="41569" y="60855"/>
                  </a:moveTo>
                  <a:lnTo>
                    <a:pt x="36831" y="60712"/>
                  </a:lnTo>
                  <a:lnTo>
                    <a:pt x="36861" y="63420"/>
                  </a:lnTo>
                  <a:lnTo>
                    <a:pt x="36906" y="65985"/>
                  </a:lnTo>
                  <a:lnTo>
                    <a:pt x="36952" y="68408"/>
                  </a:lnTo>
                  <a:lnTo>
                    <a:pt x="37027" y="70546"/>
                  </a:lnTo>
                  <a:lnTo>
                    <a:pt x="37133" y="72684"/>
                  </a:lnTo>
                  <a:lnTo>
                    <a:pt x="37253" y="74536"/>
                  </a:lnTo>
                  <a:lnTo>
                    <a:pt x="37389" y="76247"/>
                  </a:lnTo>
                  <a:lnTo>
                    <a:pt x="37555" y="77814"/>
                  </a:lnTo>
                  <a:lnTo>
                    <a:pt x="37706" y="78954"/>
                  </a:lnTo>
                  <a:lnTo>
                    <a:pt x="37872" y="80095"/>
                  </a:lnTo>
                  <a:lnTo>
                    <a:pt x="38068" y="80950"/>
                  </a:lnTo>
                  <a:lnTo>
                    <a:pt x="38249" y="81662"/>
                  </a:lnTo>
                  <a:lnTo>
                    <a:pt x="38445" y="82232"/>
                  </a:lnTo>
                  <a:lnTo>
                    <a:pt x="38687" y="82660"/>
                  </a:lnTo>
                  <a:lnTo>
                    <a:pt x="38913" y="82945"/>
                  </a:lnTo>
                  <a:lnTo>
                    <a:pt x="39155" y="82945"/>
                  </a:lnTo>
                  <a:lnTo>
                    <a:pt x="39411" y="82945"/>
                  </a:lnTo>
                  <a:lnTo>
                    <a:pt x="39652" y="82802"/>
                  </a:lnTo>
                  <a:lnTo>
                    <a:pt x="39894" y="82517"/>
                  </a:lnTo>
                  <a:lnTo>
                    <a:pt x="40135" y="82232"/>
                  </a:lnTo>
                  <a:lnTo>
                    <a:pt x="40377" y="81662"/>
                  </a:lnTo>
                  <a:lnTo>
                    <a:pt x="40588" y="81092"/>
                  </a:lnTo>
                  <a:lnTo>
                    <a:pt x="40814" y="80380"/>
                  </a:lnTo>
                  <a:lnTo>
                    <a:pt x="41026" y="79667"/>
                  </a:lnTo>
                  <a:lnTo>
                    <a:pt x="41222" y="88076"/>
                  </a:lnTo>
                  <a:lnTo>
                    <a:pt x="40995" y="88931"/>
                  </a:lnTo>
                  <a:lnTo>
                    <a:pt x="40739" y="89786"/>
                  </a:lnTo>
                  <a:lnTo>
                    <a:pt x="40482" y="90498"/>
                  </a:lnTo>
                  <a:lnTo>
                    <a:pt x="40196" y="91068"/>
                  </a:lnTo>
                  <a:lnTo>
                    <a:pt x="39909" y="91496"/>
                  </a:lnTo>
                  <a:lnTo>
                    <a:pt x="39607" y="91781"/>
                  </a:lnTo>
                  <a:lnTo>
                    <a:pt x="39305" y="92066"/>
                  </a:lnTo>
                  <a:lnTo>
                    <a:pt x="38973" y="92209"/>
                  </a:lnTo>
                  <a:lnTo>
                    <a:pt x="38611" y="92066"/>
                  </a:lnTo>
                  <a:lnTo>
                    <a:pt x="38249" y="91496"/>
                  </a:lnTo>
                  <a:lnTo>
                    <a:pt x="38083" y="91211"/>
                  </a:lnTo>
                  <a:lnTo>
                    <a:pt x="37902" y="90783"/>
                  </a:lnTo>
                  <a:lnTo>
                    <a:pt x="37751" y="90356"/>
                  </a:lnTo>
                  <a:lnTo>
                    <a:pt x="37600" y="89928"/>
                  </a:lnTo>
                  <a:lnTo>
                    <a:pt x="37465" y="89358"/>
                  </a:lnTo>
                  <a:lnTo>
                    <a:pt x="37299" y="88646"/>
                  </a:lnTo>
                  <a:lnTo>
                    <a:pt x="37163" y="87933"/>
                  </a:lnTo>
                  <a:lnTo>
                    <a:pt x="37042" y="87220"/>
                  </a:lnTo>
                  <a:lnTo>
                    <a:pt x="36906" y="86223"/>
                  </a:lnTo>
                  <a:lnTo>
                    <a:pt x="36771" y="85225"/>
                  </a:lnTo>
                  <a:lnTo>
                    <a:pt x="36650" y="84370"/>
                  </a:lnTo>
                  <a:lnTo>
                    <a:pt x="36544" y="83230"/>
                  </a:lnTo>
                  <a:lnTo>
                    <a:pt x="36439" y="82090"/>
                  </a:lnTo>
                  <a:lnTo>
                    <a:pt x="36348" y="80807"/>
                  </a:lnTo>
                  <a:lnTo>
                    <a:pt x="36227" y="79667"/>
                  </a:lnTo>
                  <a:lnTo>
                    <a:pt x="36152" y="78527"/>
                  </a:lnTo>
                  <a:lnTo>
                    <a:pt x="36076" y="77244"/>
                  </a:lnTo>
                  <a:lnTo>
                    <a:pt x="36001" y="75676"/>
                  </a:lnTo>
                  <a:lnTo>
                    <a:pt x="35941" y="74394"/>
                  </a:lnTo>
                  <a:lnTo>
                    <a:pt x="35880" y="72969"/>
                  </a:lnTo>
                  <a:lnTo>
                    <a:pt x="35820" y="71401"/>
                  </a:lnTo>
                  <a:lnTo>
                    <a:pt x="35775" y="69833"/>
                  </a:lnTo>
                  <a:lnTo>
                    <a:pt x="35745" y="68408"/>
                  </a:lnTo>
                  <a:lnTo>
                    <a:pt x="35699" y="66840"/>
                  </a:lnTo>
                  <a:lnTo>
                    <a:pt x="35654" y="63420"/>
                  </a:lnTo>
                  <a:lnTo>
                    <a:pt x="35639" y="59714"/>
                  </a:lnTo>
                  <a:lnTo>
                    <a:pt x="35654" y="56152"/>
                  </a:lnTo>
                  <a:lnTo>
                    <a:pt x="35699" y="52731"/>
                  </a:lnTo>
                  <a:lnTo>
                    <a:pt x="35775" y="49311"/>
                  </a:lnTo>
                  <a:lnTo>
                    <a:pt x="35865" y="46175"/>
                  </a:lnTo>
                  <a:lnTo>
                    <a:pt x="35926" y="44608"/>
                  </a:lnTo>
                  <a:lnTo>
                    <a:pt x="35986" y="43182"/>
                  </a:lnTo>
                  <a:lnTo>
                    <a:pt x="36061" y="41757"/>
                  </a:lnTo>
                  <a:lnTo>
                    <a:pt x="36137" y="40190"/>
                  </a:lnTo>
                  <a:lnTo>
                    <a:pt x="36212" y="38907"/>
                  </a:lnTo>
                  <a:lnTo>
                    <a:pt x="36318" y="37624"/>
                  </a:lnTo>
                  <a:lnTo>
                    <a:pt x="36423" y="36342"/>
                  </a:lnTo>
                  <a:lnTo>
                    <a:pt x="36514" y="35059"/>
                  </a:lnTo>
                  <a:lnTo>
                    <a:pt x="36620" y="33919"/>
                  </a:lnTo>
                  <a:lnTo>
                    <a:pt x="36740" y="32779"/>
                  </a:lnTo>
                  <a:lnTo>
                    <a:pt x="36876" y="31781"/>
                  </a:lnTo>
                  <a:lnTo>
                    <a:pt x="36997" y="30926"/>
                  </a:lnTo>
                  <a:lnTo>
                    <a:pt x="37118" y="29928"/>
                  </a:lnTo>
                  <a:lnTo>
                    <a:pt x="37238" y="29073"/>
                  </a:lnTo>
                  <a:lnTo>
                    <a:pt x="37374" y="28361"/>
                  </a:lnTo>
                  <a:lnTo>
                    <a:pt x="37525" y="27790"/>
                  </a:lnTo>
                  <a:lnTo>
                    <a:pt x="37676" y="27220"/>
                  </a:lnTo>
                  <a:lnTo>
                    <a:pt x="37827" y="26650"/>
                  </a:lnTo>
                  <a:lnTo>
                    <a:pt x="37993" y="26365"/>
                  </a:lnTo>
                  <a:lnTo>
                    <a:pt x="38144" y="25938"/>
                  </a:lnTo>
                  <a:lnTo>
                    <a:pt x="38310" y="25510"/>
                  </a:lnTo>
                  <a:lnTo>
                    <a:pt x="38460" y="25368"/>
                  </a:lnTo>
                  <a:lnTo>
                    <a:pt x="38657" y="25225"/>
                  </a:lnTo>
                  <a:lnTo>
                    <a:pt x="38823" y="25225"/>
                  </a:lnTo>
                  <a:lnTo>
                    <a:pt x="39004" y="25225"/>
                  </a:lnTo>
                  <a:lnTo>
                    <a:pt x="39185" y="25368"/>
                  </a:lnTo>
                  <a:lnTo>
                    <a:pt x="39351" y="25795"/>
                  </a:lnTo>
                  <a:lnTo>
                    <a:pt x="39517" y="26080"/>
                  </a:lnTo>
                  <a:lnTo>
                    <a:pt x="39683" y="26365"/>
                  </a:lnTo>
                  <a:lnTo>
                    <a:pt x="39834" y="26793"/>
                  </a:lnTo>
                  <a:lnTo>
                    <a:pt x="39984" y="27363"/>
                  </a:lnTo>
                  <a:lnTo>
                    <a:pt x="40120" y="27933"/>
                  </a:lnTo>
                  <a:lnTo>
                    <a:pt x="40271" y="28646"/>
                  </a:lnTo>
                  <a:lnTo>
                    <a:pt x="40392" y="29358"/>
                  </a:lnTo>
                  <a:lnTo>
                    <a:pt x="40513" y="30213"/>
                  </a:lnTo>
                  <a:lnTo>
                    <a:pt x="40633" y="31353"/>
                  </a:lnTo>
                  <a:lnTo>
                    <a:pt x="40739" y="32351"/>
                  </a:lnTo>
                  <a:lnTo>
                    <a:pt x="40860" y="33349"/>
                  </a:lnTo>
                  <a:lnTo>
                    <a:pt x="40950" y="34489"/>
                  </a:lnTo>
                  <a:lnTo>
                    <a:pt x="41056" y="35771"/>
                  </a:lnTo>
                  <a:lnTo>
                    <a:pt x="41176" y="37909"/>
                  </a:lnTo>
                  <a:lnTo>
                    <a:pt x="41297" y="40047"/>
                  </a:lnTo>
                  <a:lnTo>
                    <a:pt x="41403" y="42470"/>
                  </a:lnTo>
                  <a:lnTo>
                    <a:pt x="41478" y="44750"/>
                  </a:lnTo>
                  <a:lnTo>
                    <a:pt x="41539" y="47315"/>
                  </a:lnTo>
                  <a:lnTo>
                    <a:pt x="41584" y="49738"/>
                  </a:lnTo>
                  <a:lnTo>
                    <a:pt x="41614" y="52589"/>
                  </a:lnTo>
                  <a:lnTo>
                    <a:pt x="41629" y="55296"/>
                  </a:lnTo>
                  <a:lnTo>
                    <a:pt x="41614" y="57007"/>
                  </a:lnTo>
                  <a:lnTo>
                    <a:pt x="41614" y="58432"/>
                  </a:lnTo>
                  <a:lnTo>
                    <a:pt x="41599" y="59714"/>
                  </a:lnTo>
                  <a:lnTo>
                    <a:pt x="41569" y="60855"/>
                  </a:lnTo>
                  <a:close/>
                  <a:moveTo>
                    <a:pt x="36831" y="52446"/>
                  </a:moveTo>
                  <a:lnTo>
                    <a:pt x="40437" y="52446"/>
                  </a:lnTo>
                  <a:lnTo>
                    <a:pt x="40437" y="50593"/>
                  </a:lnTo>
                  <a:lnTo>
                    <a:pt x="40422" y="49026"/>
                  </a:lnTo>
                  <a:lnTo>
                    <a:pt x="40392" y="47315"/>
                  </a:lnTo>
                  <a:lnTo>
                    <a:pt x="40362" y="45748"/>
                  </a:lnTo>
                  <a:lnTo>
                    <a:pt x="40316" y="44323"/>
                  </a:lnTo>
                  <a:lnTo>
                    <a:pt x="40256" y="42897"/>
                  </a:lnTo>
                  <a:lnTo>
                    <a:pt x="40181" y="41615"/>
                  </a:lnTo>
                  <a:lnTo>
                    <a:pt x="40090" y="40190"/>
                  </a:lnTo>
                  <a:lnTo>
                    <a:pt x="39984" y="38622"/>
                  </a:lnTo>
                  <a:lnTo>
                    <a:pt x="39849" y="37339"/>
                  </a:lnTo>
                  <a:lnTo>
                    <a:pt x="39713" y="36199"/>
                  </a:lnTo>
                  <a:lnTo>
                    <a:pt x="39532" y="35201"/>
                  </a:lnTo>
                  <a:lnTo>
                    <a:pt x="39366" y="34489"/>
                  </a:lnTo>
                  <a:lnTo>
                    <a:pt x="39170" y="34061"/>
                  </a:lnTo>
                  <a:lnTo>
                    <a:pt x="38943" y="33776"/>
                  </a:lnTo>
                  <a:lnTo>
                    <a:pt x="38732" y="33634"/>
                  </a:lnTo>
                  <a:lnTo>
                    <a:pt x="38506" y="33776"/>
                  </a:lnTo>
                  <a:lnTo>
                    <a:pt x="38325" y="34061"/>
                  </a:lnTo>
                  <a:lnTo>
                    <a:pt x="38144" y="34489"/>
                  </a:lnTo>
                  <a:lnTo>
                    <a:pt x="37947" y="35201"/>
                  </a:lnTo>
                  <a:lnTo>
                    <a:pt x="37781" y="36199"/>
                  </a:lnTo>
                  <a:lnTo>
                    <a:pt x="37631" y="37197"/>
                  </a:lnTo>
                  <a:lnTo>
                    <a:pt x="37495" y="38479"/>
                  </a:lnTo>
                  <a:lnTo>
                    <a:pt x="37344" y="39904"/>
                  </a:lnTo>
                  <a:lnTo>
                    <a:pt x="37253" y="41330"/>
                  </a:lnTo>
                  <a:lnTo>
                    <a:pt x="37163" y="42755"/>
                  </a:lnTo>
                  <a:lnTo>
                    <a:pt x="37087" y="44180"/>
                  </a:lnTo>
                  <a:lnTo>
                    <a:pt x="37027" y="45605"/>
                  </a:lnTo>
                  <a:lnTo>
                    <a:pt x="36967" y="47315"/>
                  </a:lnTo>
                  <a:lnTo>
                    <a:pt x="36906" y="48883"/>
                  </a:lnTo>
                  <a:lnTo>
                    <a:pt x="36876" y="50593"/>
                  </a:lnTo>
                  <a:lnTo>
                    <a:pt x="36831" y="52446"/>
                  </a:lnTo>
                  <a:close/>
                  <a:moveTo>
                    <a:pt x="43153" y="90783"/>
                  </a:moveTo>
                  <a:lnTo>
                    <a:pt x="43153" y="44038"/>
                  </a:lnTo>
                  <a:lnTo>
                    <a:pt x="43153" y="39904"/>
                  </a:lnTo>
                  <a:lnTo>
                    <a:pt x="43138" y="35629"/>
                  </a:lnTo>
                  <a:lnTo>
                    <a:pt x="43123" y="31353"/>
                  </a:lnTo>
                  <a:lnTo>
                    <a:pt x="43093" y="26793"/>
                  </a:lnTo>
                  <a:lnTo>
                    <a:pt x="44194" y="26793"/>
                  </a:lnTo>
                  <a:lnTo>
                    <a:pt x="44254" y="37339"/>
                  </a:lnTo>
                  <a:lnTo>
                    <a:pt x="44285" y="37339"/>
                  </a:lnTo>
                  <a:lnTo>
                    <a:pt x="44360" y="36199"/>
                  </a:lnTo>
                  <a:lnTo>
                    <a:pt x="44436" y="34916"/>
                  </a:lnTo>
                  <a:lnTo>
                    <a:pt x="44526" y="33776"/>
                  </a:lnTo>
                  <a:lnTo>
                    <a:pt x="44632" y="32779"/>
                  </a:lnTo>
                  <a:lnTo>
                    <a:pt x="44722" y="31781"/>
                  </a:lnTo>
                  <a:lnTo>
                    <a:pt x="44858" y="30926"/>
                  </a:lnTo>
                  <a:lnTo>
                    <a:pt x="44979" y="29928"/>
                  </a:lnTo>
                  <a:lnTo>
                    <a:pt x="45099" y="29073"/>
                  </a:lnTo>
                  <a:lnTo>
                    <a:pt x="45265" y="28218"/>
                  </a:lnTo>
                  <a:lnTo>
                    <a:pt x="45431" y="27505"/>
                  </a:lnTo>
                  <a:lnTo>
                    <a:pt x="45597" y="26793"/>
                  </a:lnTo>
                  <a:lnTo>
                    <a:pt x="45763" y="26365"/>
                  </a:lnTo>
                  <a:lnTo>
                    <a:pt x="45960" y="25938"/>
                  </a:lnTo>
                  <a:lnTo>
                    <a:pt x="46141" y="25510"/>
                  </a:lnTo>
                  <a:lnTo>
                    <a:pt x="46322" y="25225"/>
                  </a:lnTo>
                  <a:lnTo>
                    <a:pt x="46533" y="25225"/>
                  </a:lnTo>
                  <a:lnTo>
                    <a:pt x="46744" y="25368"/>
                  </a:lnTo>
                  <a:lnTo>
                    <a:pt x="46955" y="25510"/>
                  </a:lnTo>
                  <a:lnTo>
                    <a:pt x="47167" y="26080"/>
                  </a:lnTo>
                  <a:lnTo>
                    <a:pt x="47363" y="26650"/>
                  </a:lnTo>
                  <a:lnTo>
                    <a:pt x="47544" y="27363"/>
                  </a:lnTo>
                  <a:lnTo>
                    <a:pt x="47725" y="28361"/>
                  </a:lnTo>
                  <a:lnTo>
                    <a:pt x="47891" y="29358"/>
                  </a:lnTo>
                  <a:lnTo>
                    <a:pt x="48057" y="30641"/>
                  </a:lnTo>
                  <a:lnTo>
                    <a:pt x="48162" y="31638"/>
                  </a:lnTo>
                  <a:lnTo>
                    <a:pt x="48268" y="32636"/>
                  </a:lnTo>
                  <a:lnTo>
                    <a:pt x="48359" y="33634"/>
                  </a:lnTo>
                  <a:lnTo>
                    <a:pt x="48434" y="34774"/>
                  </a:lnTo>
                  <a:lnTo>
                    <a:pt x="48509" y="35771"/>
                  </a:lnTo>
                  <a:lnTo>
                    <a:pt x="48570" y="37197"/>
                  </a:lnTo>
                  <a:lnTo>
                    <a:pt x="48630" y="38337"/>
                  </a:lnTo>
                  <a:lnTo>
                    <a:pt x="48706" y="39762"/>
                  </a:lnTo>
                  <a:lnTo>
                    <a:pt x="48751" y="41187"/>
                  </a:lnTo>
                  <a:lnTo>
                    <a:pt x="48796" y="42612"/>
                  </a:lnTo>
                  <a:lnTo>
                    <a:pt x="48826" y="44038"/>
                  </a:lnTo>
                  <a:lnTo>
                    <a:pt x="48857" y="45605"/>
                  </a:lnTo>
                  <a:lnTo>
                    <a:pt x="48902" y="49026"/>
                  </a:lnTo>
                  <a:lnTo>
                    <a:pt x="48917" y="52589"/>
                  </a:lnTo>
                  <a:lnTo>
                    <a:pt x="48917" y="90783"/>
                  </a:lnTo>
                  <a:lnTo>
                    <a:pt x="47680" y="90783"/>
                  </a:lnTo>
                  <a:lnTo>
                    <a:pt x="47680" y="53871"/>
                  </a:lnTo>
                  <a:lnTo>
                    <a:pt x="47680" y="51591"/>
                  </a:lnTo>
                  <a:lnTo>
                    <a:pt x="47665" y="49311"/>
                  </a:lnTo>
                  <a:lnTo>
                    <a:pt x="47634" y="47458"/>
                  </a:lnTo>
                  <a:lnTo>
                    <a:pt x="47589" y="45463"/>
                  </a:lnTo>
                  <a:lnTo>
                    <a:pt x="47529" y="43752"/>
                  </a:lnTo>
                  <a:lnTo>
                    <a:pt x="47453" y="42327"/>
                  </a:lnTo>
                  <a:lnTo>
                    <a:pt x="47378" y="40760"/>
                  </a:lnTo>
                  <a:lnTo>
                    <a:pt x="47287" y="39477"/>
                  </a:lnTo>
                  <a:lnTo>
                    <a:pt x="47182" y="38479"/>
                  </a:lnTo>
                  <a:lnTo>
                    <a:pt x="47076" y="37482"/>
                  </a:lnTo>
                  <a:lnTo>
                    <a:pt x="46940" y="36769"/>
                  </a:lnTo>
                  <a:lnTo>
                    <a:pt x="46804" y="36057"/>
                  </a:lnTo>
                  <a:lnTo>
                    <a:pt x="46654" y="35486"/>
                  </a:lnTo>
                  <a:lnTo>
                    <a:pt x="46488" y="35059"/>
                  </a:lnTo>
                  <a:lnTo>
                    <a:pt x="46307" y="34774"/>
                  </a:lnTo>
                  <a:lnTo>
                    <a:pt x="46110" y="34774"/>
                  </a:lnTo>
                  <a:lnTo>
                    <a:pt x="45975" y="34774"/>
                  </a:lnTo>
                  <a:lnTo>
                    <a:pt x="45824" y="34916"/>
                  </a:lnTo>
                  <a:lnTo>
                    <a:pt x="45688" y="35201"/>
                  </a:lnTo>
                  <a:lnTo>
                    <a:pt x="45567" y="35629"/>
                  </a:lnTo>
                  <a:lnTo>
                    <a:pt x="45447" y="36199"/>
                  </a:lnTo>
                  <a:lnTo>
                    <a:pt x="45326" y="36769"/>
                  </a:lnTo>
                  <a:lnTo>
                    <a:pt x="45190" y="37482"/>
                  </a:lnTo>
                  <a:lnTo>
                    <a:pt x="45084" y="38194"/>
                  </a:lnTo>
                  <a:lnTo>
                    <a:pt x="44979" y="39049"/>
                  </a:lnTo>
                  <a:lnTo>
                    <a:pt x="44873" y="40047"/>
                  </a:lnTo>
                  <a:lnTo>
                    <a:pt x="44783" y="41187"/>
                  </a:lnTo>
                  <a:lnTo>
                    <a:pt x="44692" y="42185"/>
                  </a:lnTo>
                  <a:lnTo>
                    <a:pt x="44632" y="43182"/>
                  </a:lnTo>
                  <a:lnTo>
                    <a:pt x="44556" y="44323"/>
                  </a:lnTo>
                  <a:lnTo>
                    <a:pt x="44511" y="45463"/>
                  </a:lnTo>
                  <a:lnTo>
                    <a:pt x="44466" y="46888"/>
                  </a:lnTo>
                  <a:lnTo>
                    <a:pt x="44436" y="48028"/>
                  </a:lnTo>
                  <a:lnTo>
                    <a:pt x="44405" y="49311"/>
                  </a:lnTo>
                  <a:lnTo>
                    <a:pt x="44390" y="50736"/>
                  </a:lnTo>
                  <a:lnTo>
                    <a:pt x="44390" y="52304"/>
                  </a:lnTo>
                  <a:lnTo>
                    <a:pt x="44390" y="90783"/>
                  </a:lnTo>
                  <a:lnTo>
                    <a:pt x="43153" y="90783"/>
                  </a:lnTo>
                  <a:close/>
                  <a:moveTo>
                    <a:pt x="55526" y="79667"/>
                  </a:moveTo>
                  <a:lnTo>
                    <a:pt x="55737" y="88361"/>
                  </a:lnTo>
                  <a:lnTo>
                    <a:pt x="55541" y="89358"/>
                  </a:lnTo>
                  <a:lnTo>
                    <a:pt x="55314" y="90071"/>
                  </a:lnTo>
                  <a:lnTo>
                    <a:pt x="55088" y="90641"/>
                  </a:lnTo>
                  <a:lnTo>
                    <a:pt x="54847" y="91211"/>
                  </a:lnTo>
                  <a:lnTo>
                    <a:pt x="54605" y="91638"/>
                  </a:lnTo>
                  <a:lnTo>
                    <a:pt x="54349" y="92066"/>
                  </a:lnTo>
                  <a:lnTo>
                    <a:pt x="54077" y="92209"/>
                  </a:lnTo>
                  <a:lnTo>
                    <a:pt x="53806" y="92351"/>
                  </a:lnTo>
                  <a:lnTo>
                    <a:pt x="53428" y="92209"/>
                  </a:lnTo>
                  <a:lnTo>
                    <a:pt x="53066" y="91638"/>
                  </a:lnTo>
                  <a:lnTo>
                    <a:pt x="52900" y="91353"/>
                  </a:lnTo>
                  <a:lnTo>
                    <a:pt x="52734" y="90926"/>
                  </a:lnTo>
                  <a:lnTo>
                    <a:pt x="52568" y="90498"/>
                  </a:lnTo>
                  <a:lnTo>
                    <a:pt x="52417" y="89928"/>
                  </a:lnTo>
                  <a:lnTo>
                    <a:pt x="52267" y="89358"/>
                  </a:lnTo>
                  <a:lnTo>
                    <a:pt x="52131" y="88788"/>
                  </a:lnTo>
                  <a:lnTo>
                    <a:pt x="51980" y="88076"/>
                  </a:lnTo>
                  <a:lnTo>
                    <a:pt x="51844" y="87220"/>
                  </a:lnTo>
                  <a:lnTo>
                    <a:pt x="51708" y="86223"/>
                  </a:lnTo>
                  <a:lnTo>
                    <a:pt x="51588" y="85368"/>
                  </a:lnTo>
                  <a:lnTo>
                    <a:pt x="51452" y="84370"/>
                  </a:lnTo>
                  <a:lnTo>
                    <a:pt x="51346" y="83230"/>
                  </a:lnTo>
                  <a:lnTo>
                    <a:pt x="51225" y="82090"/>
                  </a:lnTo>
                  <a:lnTo>
                    <a:pt x="51135" y="80807"/>
                  </a:lnTo>
                  <a:lnTo>
                    <a:pt x="51029" y="79667"/>
                  </a:lnTo>
                  <a:lnTo>
                    <a:pt x="50954" y="78384"/>
                  </a:lnTo>
                  <a:lnTo>
                    <a:pt x="50848" y="77102"/>
                  </a:lnTo>
                  <a:lnTo>
                    <a:pt x="50773" y="75676"/>
                  </a:lnTo>
                  <a:lnTo>
                    <a:pt x="50712" y="74251"/>
                  </a:lnTo>
                  <a:lnTo>
                    <a:pt x="50652" y="72826"/>
                  </a:lnTo>
                  <a:lnTo>
                    <a:pt x="50607" y="71258"/>
                  </a:lnTo>
                  <a:lnTo>
                    <a:pt x="50562" y="69691"/>
                  </a:lnTo>
                  <a:lnTo>
                    <a:pt x="50516" y="68123"/>
                  </a:lnTo>
                  <a:lnTo>
                    <a:pt x="50486" y="66555"/>
                  </a:lnTo>
                  <a:lnTo>
                    <a:pt x="50441" y="62992"/>
                  </a:lnTo>
                  <a:lnTo>
                    <a:pt x="50426" y="59429"/>
                  </a:lnTo>
                  <a:lnTo>
                    <a:pt x="50426" y="57577"/>
                  </a:lnTo>
                  <a:lnTo>
                    <a:pt x="50441" y="55724"/>
                  </a:lnTo>
                  <a:lnTo>
                    <a:pt x="50456" y="54014"/>
                  </a:lnTo>
                  <a:lnTo>
                    <a:pt x="50486" y="52304"/>
                  </a:lnTo>
                  <a:lnTo>
                    <a:pt x="50516" y="50593"/>
                  </a:lnTo>
                  <a:lnTo>
                    <a:pt x="50562" y="49026"/>
                  </a:lnTo>
                  <a:lnTo>
                    <a:pt x="50607" y="47458"/>
                  </a:lnTo>
                  <a:lnTo>
                    <a:pt x="50667" y="45748"/>
                  </a:lnTo>
                  <a:lnTo>
                    <a:pt x="50743" y="44323"/>
                  </a:lnTo>
                  <a:lnTo>
                    <a:pt x="50803" y="42897"/>
                  </a:lnTo>
                  <a:lnTo>
                    <a:pt x="50894" y="41472"/>
                  </a:lnTo>
                  <a:lnTo>
                    <a:pt x="50984" y="40047"/>
                  </a:lnTo>
                  <a:lnTo>
                    <a:pt x="51090" y="38764"/>
                  </a:lnTo>
                  <a:lnTo>
                    <a:pt x="51195" y="37482"/>
                  </a:lnTo>
                  <a:lnTo>
                    <a:pt x="51301" y="36199"/>
                  </a:lnTo>
                  <a:lnTo>
                    <a:pt x="51422" y="34916"/>
                  </a:lnTo>
                  <a:lnTo>
                    <a:pt x="51557" y="33776"/>
                  </a:lnTo>
                  <a:lnTo>
                    <a:pt x="51678" y="32779"/>
                  </a:lnTo>
                  <a:lnTo>
                    <a:pt x="51814" y="31781"/>
                  </a:lnTo>
                  <a:lnTo>
                    <a:pt x="51950" y="30641"/>
                  </a:lnTo>
                  <a:lnTo>
                    <a:pt x="52116" y="29928"/>
                  </a:lnTo>
                  <a:lnTo>
                    <a:pt x="52267" y="29073"/>
                  </a:lnTo>
                  <a:lnTo>
                    <a:pt x="52417" y="28361"/>
                  </a:lnTo>
                  <a:lnTo>
                    <a:pt x="52568" y="27790"/>
                  </a:lnTo>
                  <a:lnTo>
                    <a:pt x="52749" y="27220"/>
                  </a:lnTo>
                  <a:lnTo>
                    <a:pt x="52915" y="26793"/>
                  </a:lnTo>
                  <a:lnTo>
                    <a:pt x="53096" y="26365"/>
                  </a:lnTo>
                  <a:lnTo>
                    <a:pt x="53293" y="26080"/>
                  </a:lnTo>
                  <a:lnTo>
                    <a:pt x="53474" y="25795"/>
                  </a:lnTo>
                  <a:lnTo>
                    <a:pt x="53655" y="25510"/>
                  </a:lnTo>
                  <a:lnTo>
                    <a:pt x="53866" y="25368"/>
                  </a:lnTo>
                  <a:lnTo>
                    <a:pt x="54062" y="25368"/>
                  </a:lnTo>
                  <a:lnTo>
                    <a:pt x="54304" y="25368"/>
                  </a:lnTo>
                  <a:lnTo>
                    <a:pt x="54560" y="25510"/>
                  </a:lnTo>
                  <a:lnTo>
                    <a:pt x="54786" y="25938"/>
                  </a:lnTo>
                  <a:lnTo>
                    <a:pt x="55013" y="26365"/>
                  </a:lnTo>
                  <a:lnTo>
                    <a:pt x="55209" y="26793"/>
                  </a:lnTo>
                  <a:lnTo>
                    <a:pt x="55405" y="27363"/>
                  </a:lnTo>
                  <a:lnTo>
                    <a:pt x="55601" y="27933"/>
                  </a:lnTo>
                  <a:lnTo>
                    <a:pt x="55767" y="28646"/>
                  </a:lnTo>
                  <a:lnTo>
                    <a:pt x="55496" y="37767"/>
                  </a:lnTo>
                  <a:lnTo>
                    <a:pt x="55330" y="37054"/>
                  </a:lnTo>
                  <a:lnTo>
                    <a:pt x="55164" y="36484"/>
                  </a:lnTo>
                  <a:lnTo>
                    <a:pt x="55013" y="35771"/>
                  </a:lnTo>
                  <a:lnTo>
                    <a:pt x="54817" y="35344"/>
                  </a:lnTo>
                  <a:lnTo>
                    <a:pt x="54651" y="35059"/>
                  </a:lnTo>
                  <a:lnTo>
                    <a:pt x="54454" y="34774"/>
                  </a:lnTo>
                  <a:lnTo>
                    <a:pt x="54258" y="34631"/>
                  </a:lnTo>
                  <a:lnTo>
                    <a:pt x="54062" y="34631"/>
                  </a:lnTo>
                  <a:lnTo>
                    <a:pt x="53791" y="34774"/>
                  </a:lnTo>
                  <a:lnTo>
                    <a:pt x="53534" y="35059"/>
                  </a:lnTo>
                  <a:lnTo>
                    <a:pt x="53293" y="35629"/>
                  </a:lnTo>
                  <a:lnTo>
                    <a:pt x="53051" y="36484"/>
                  </a:lnTo>
                  <a:lnTo>
                    <a:pt x="52840" y="37482"/>
                  </a:lnTo>
                  <a:lnTo>
                    <a:pt x="52644" y="38622"/>
                  </a:lnTo>
                  <a:lnTo>
                    <a:pt x="52448" y="40047"/>
                  </a:lnTo>
                  <a:lnTo>
                    <a:pt x="52282" y="41900"/>
                  </a:lnTo>
                  <a:lnTo>
                    <a:pt x="52146" y="43467"/>
                  </a:lnTo>
                  <a:lnTo>
                    <a:pt x="52010" y="45320"/>
                  </a:lnTo>
                  <a:lnTo>
                    <a:pt x="51904" y="47315"/>
                  </a:lnTo>
                  <a:lnTo>
                    <a:pt x="51814" y="49311"/>
                  </a:lnTo>
                  <a:lnTo>
                    <a:pt x="51754" y="51591"/>
                  </a:lnTo>
                  <a:lnTo>
                    <a:pt x="51708" y="53871"/>
                  </a:lnTo>
                  <a:lnTo>
                    <a:pt x="51678" y="56437"/>
                  </a:lnTo>
                  <a:lnTo>
                    <a:pt x="51663" y="58859"/>
                  </a:lnTo>
                  <a:lnTo>
                    <a:pt x="51678" y="61567"/>
                  </a:lnTo>
                  <a:lnTo>
                    <a:pt x="51708" y="63990"/>
                  </a:lnTo>
                  <a:lnTo>
                    <a:pt x="51754" y="66555"/>
                  </a:lnTo>
                  <a:lnTo>
                    <a:pt x="51829" y="68693"/>
                  </a:lnTo>
                  <a:lnTo>
                    <a:pt x="51920" y="70688"/>
                  </a:lnTo>
                  <a:lnTo>
                    <a:pt x="52040" y="72826"/>
                  </a:lnTo>
                  <a:lnTo>
                    <a:pt x="52176" y="74536"/>
                  </a:lnTo>
                  <a:lnTo>
                    <a:pt x="52327" y="76247"/>
                  </a:lnTo>
                  <a:lnTo>
                    <a:pt x="52493" y="77814"/>
                  </a:lnTo>
                  <a:lnTo>
                    <a:pt x="52689" y="79097"/>
                  </a:lnTo>
                  <a:lnTo>
                    <a:pt x="52885" y="80237"/>
                  </a:lnTo>
                  <a:lnTo>
                    <a:pt x="53081" y="81092"/>
                  </a:lnTo>
                  <a:lnTo>
                    <a:pt x="53308" y="81947"/>
                  </a:lnTo>
                  <a:lnTo>
                    <a:pt x="53534" y="82517"/>
                  </a:lnTo>
                  <a:lnTo>
                    <a:pt x="53775" y="82802"/>
                  </a:lnTo>
                  <a:lnTo>
                    <a:pt x="54017" y="82802"/>
                  </a:lnTo>
                  <a:lnTo>
                    <a:pt x="54198" y="82802"/>
                  </a:lnTo>
                  <a:lnTo>
                    <a:pt x="54394" y="82660"/>
                  </a:lnTo>
                  <a:lnTo>
                    <a:pt x="54590" y="82375"/>
                  </a:lnTo>
                  <a:lnTo>
                    <a:pt x="54771" y="82090"/>
                  </a:lnTo>
                  <a:lnTo>
                    <a:pt x="54967" y="81520"/>
                  </a:lnTo>
                  <a:lnTo>
                    <a:pt x="55149" y="80950"/>
                  </a:lnTo>
                  <a:lnTo>
                    <a:pt x="55330" y="80380"/>
                  </a:lnTo>
                  <a:lnTo>
                    <a:pt x="55526" y="79667"/>
                  </a:lnTo>
                  <a:close/>
                  <a:moveTo>
                    <a:pt x="62602" y="60855"/>
                  </a:moveTo>
                  <a:lnTo>
                    <a:pt x="57880" y="60712"/>
                  </a:lnTo>
                  <a:lnTo>
                    <a:pt x="57895" y="63420"/>
                  </a:lnTo>
                  <a:lnTo>
                    <a:pt x="57940" y="65985"/>
                  </a:lnTo>
                  <a:lnTo>
                    <a:pt x="57985" y="68408"/>
                  </a:lnTo>
                  <a:lnTo>
                    <a:pt x="58061" y="70546"/>
                  </a:lnTo>
                  <a:lnTo>
                    <a:pt x="58166" y="72684"/>
                  </a:lnTo>
                  <a:lnTo>
                    <a:pt x="58302" y="74536"/>
                  </a:lnTo>
                  <a:lnTo>
                    <a:pt x="58438" y="76247"/>
                  </a:lnTo>
                  <a:lnTo>
                    <a:pt x="58589" y="77814"/>
                  </a:lnTo>
                  <a:lnTo>
                    <a:pt x="58740" y="78954"/>
                  </a:lnTo>
                  <a:lnTo>
                    <a:pt x="58921" y="80095"/>
                  </a:lnTo>
                  <a:lnTo>
                    <a:pt x="59102" y="80950"/>
                  </a:lnTo>
                  <a:lnTo>
                    <a:pt x="59283" y="81662"/>
                  </a:lnTo>
                  <a:lnTo>
                    <a:pt x="59494" y="82232"/>
                  </a:lnTo>
                  <a:lnTo>
                    <a:pt x="59720" y="82660"/>
                  </a:lnTo>
                  <a:lnTo>
                    <a:pt x="59947" y="82945"/>
                  </a:lnTo>
                  <a:lnTo>
                    <a:pt x="60188" y="82945"/>
                  </a:lnTo>
                  <a:lnTo>
                    <a:pt x="60445" y="82945"/>
                  </a:lnTo>
                  <a:lnTo>
                    <a:pt x="60701" y="82802"/>
                  </a:lnTo>
                  <a:lnTo>
                    <a:pt x="60927" y="82517"/>
                  </a:lnTo>
                  <a:lnTo>
                    <a:pt x="61184" y="82232"/>
                  </a:lnTo>
                  <a:lnTo>
                    <a:pt x="61410" y="81662"/>
                  </a:lnTo>
                  <a:lnTo>
                    <a:pt x="61622" y="81092"/>
                  </a:lnTo>
                  <a:lnTo>
                    <a:pt x="61848" y="80380"/>
                  </a:lnTo>
                  <a:lnTo>
                    <a:pt x="62059" y="79667"/>
                  </a:lnTo>
                  <a:lnTo>
                    <a:pt x="62270" y="88076"/>
                  </a:lnTo>
                  <a:lnTo>
                    <a:pt x="62029" y="88931"/>
                  </a:lnTo>
                  <a:lnTo>
                    <a:pt x="61788" y="89786"/>
                  </a:lnTo>
                  <a:lnTo>
                    <a:pt x="61516" y="90498"/>
                  </a:lnTo>
                  <a:lnTo>
                    <a:pt x="61244" y="91068"/>
                  </a:lnTo>
                  <a:lnTo>
                    <a:pt x="60943" y="91496"/>
                  </a:lnTo>
                  <a:lnTo>
                    <a:pt x="60656" y="91781"/>
                  </a:lnTo>
                  <a:lnTo>
                    <a:pt x="60339" y="92066"/>
                  </a:lnTo>
                  <a:lnTo>
                    <a:pt x="60022" y="92209"/>
                  </a:lnTo>
                  <a:lnTo>
                    <a:pt x="59645" y="92066"/>
                  </a:lnTo>
                  <a:lnTo>
                    <a:pt x="59283" y="91496"/>
                  </a:lnTo>
                  <a:lnTo>
                    <a:pt x="59117" y="91211"/>
                  </a:lnTo>
                  <a:lnTo>
                    <a:pt x="58951" y="90783"/>
                  </a:lnTo>
                  <a:lnTo>
                    <a:pt x="58785" y="90356"/>
                  </a:lnTo>
                  <a:lnTo>
                    <a:pt x="58634" y="89928"/>
                  </a:lnTo>
                  <a:lnTo>
                    <a:pt x="58498" y="89358"/>
                  </a:lnTo>
                  <a:lnTo>
                    <a:pt x="58347" y="88646"/>
                  </a:lnTo>
                  <a:lnTo>
                    <a:pt x="58196" y="87933"/>
                  </a:lnTo>
                  <a:lnTo>
                    <a:pt x="58076" y="87220"/>
                  </a:lnTo>
                  <a:lnTo>
                    <a:pt x="57940" y="86223"/>
                  </a:lnTo>
                  <a:lnTo>
                    <a:pt x="57819" y="85225"/>
                  </a:lnTo>
                  <a:lnTo>
                    <a:pt x="57683" y="84370"/>
                  </a:lnTo>
                  <a:lnTo>
                    <a:pt x="57578" y="83230"/>
                  </a:lnTo>
                  <a:lnTo>
                    <a:pt x="57472" y="82090"/>
                  </a:lnTo>
                  <a:lnTo>
                    <a:pt x="57382" y="80807"/>
                  </a:lnTo>
                  <a:lnTo>
                    <a:pt x="57276" y="79667"/>
                  </a:lnTo>
                  <a:lnTo>
                    <a:pt x="57201" y="78527"/>
                  </a:lnTo>
                  <a:lnTo>
                    <a:pt x="57110" y="77244"/>
                  </a:lnTo>
                  <a:lnTo>
                    <a:pt x="57035" y="75676"/>
                  </a:lnTo>
                  <a:lnTo>
                    <a:pt x="56974" y="74394"/>
                  </a:lnTo>
                  <a:lnTo>
                    <a:pt x="56914" y="72969"/>
                  </a:lnTo>
                  <a:lnTo>
                    <a:pt x="56854" y="71401"/>
                  </a:lnTo>
                  <a:lnTo>
                    <a:pt x="56808" y="69833"/>
                  </a:lnTo>
                  <a:lnTo>
                    <a:pt x="56778" y="68408"/>
                  </a:lnTo>
                  <a:lnTo>
                    <a:pt x="56748" y="66840"/>
                  </a:lnTo>
                  <a:lnTo>
                    <a:pt x="56703" y="63420"/>
                  </a:lnTo>
                  <a:lnTo>
                    <a:pt x="56688" y="59714"/>
                  </a:lnTo>
                  <a:lnTo>
                    <a:pt x="56703" y="56152"/>
                  </a:lnTo>
                  <a:lnTo>
                    <a:pt x="56748" y="52731"/>
                  </a:lnTo>
                  <a:lnTo>
                    <a:pt x="56808" y="49311"/>
                  </a:lnTo>
                  <a:lnTo>
                    <a:pt x="56899" y="46175"/>
                  </a:lnTo>
                  <a:lnTo>
                    <a:pt x="56959" y="44608"/>
                  </a:lnTo>
                  <a:lnTo>
                    <a:pt x="57019" y="43182"/>
                  </a:lnTo>
                  <a:lnTo>
                    <a:pt x="57095" y="41757"/>
                  </a:lnTo>
                  <a:lnTo>
                    <a:pt x="57185" y="40190"/>
                  </a:lnTo>
                  <a:lnTo>
                    <a:pt x="57261" y="38907"/>
                  </a:lnTo>
                  <a:lnTo>
                    <a:pt x="57351" y="37624"/>
                  </a:lnTo>
                  <a:lnTo>
                    <a:pt x="57457" y="36342"/>
                  </a:lnTo>
                  <a:lnTo>
                    <a:pt x="57548" y="35059"/>
                  </a:lnTo>
                  <a:lnTo>
                    <a:pt x="57653" y="33919"/>
                  </a:lnTo>
                  <a:lnTo>
                    <a:pt x="57789" y="32779"/>
                  </a:lnTo>
                  <a:lnTo>
                    <a:pt x="57910" y="31781"/>
                  </a:lnTo>
                  <a:lnTo>
                    <a:pt x="58030" y="30926"/>
                  </a:lnTo>
                  <a:lnTo>
                    <a:pt x="58151" y="29928"/>
                  </a:lnTo>
                  <a:lnTo>
                    <a:pt x="58287" y="29073"/>
                  </a:lnTo>
                  <a:lnTo>
                    <a:pt x="58423" y="28361"/>
                  </a:lnTo>
                  <a:lnTo>
                    <a:pt x="58559" y="27790"/>
                  </a:lnTo>
                  <a:lnTo>
                    <a:pt x="58709" y="27220"/>
                  </a:lnTo>
                  <a:lnTo>
                    <a:pt x="58875" y="26650"/>
                  </a:lnTo>
                  <a:lnTo>
                    <a:pt x="59026" y="26365"/>
                  </a:lnTo>
                  <a:lnTo>
                    <a:pt x="59177" y="25938"/>
                  </a:lnTo>
                  <a:lnTo>
                    <a:pt x="59343" y="25510"/>
                  </a:lnTo>
                  <a:lnTo>
                    <a:pt x="59509" y="25368"/>
                  </a:lnTo>
                  <a:lnTo>
                    <a:pt x="59690" y="25225"/>
                  </a:lnTo>
                  <a:lnTo>
                    <a:pt x="59856" y="25225"/>
                  </a:lnTo>
                  <a:lnTo>
                    <a:pt x="60052" y="25225"/>
                  </a:lnTo>
                  <a:lnTo>
                    <a:pt x="60218" y="25368"/>
                  </a:lnTo>
                  <a:lnTo>
                    <a:pt x="60384" y="25795"/>
                  </a:lnTo>
                  <a:lnTo>
                    <a:pt x="60565" y="26080"/>
                  </a:lnTo>
                  <a:lnTo>
                    <a:pt x="60716" y="26365"/>
                  </a:lnTo>
                  <a:lnTo>
                    <a:pt x="60867" y="26793"/>
                  </a:lnTo>
                  <a:lnTo>
                    <a:pt x="61018" y="27363"/>
                  </a:lnTo>
                  <a:lnTo>
                    <a:pt x="61169" y="27933"/>
                  </a:lnTo>
                  <a:lnTo>
                    <a:pt x="61305" y="28646"/>
                  </a:lnTo>
                  <a:lnTo>
                    <a:pt x="61425" y="29358"/>
                  </a:lnTo>
                  <a:lnTo>
                    <a:pt x="61546" y="30213"/>
                  </a:lnTo>
                  <a:lnTo>
                    <a:pt x="61682" y="31353"/>
                  </a:lnTo>
                  <a:lnTo>
                    <a:pt x="61788" y="32351"/>
                  </a:lnTo>
                  <a:lnTo>
                    <a:pt x="61893" y="33349"/>
                  </a:lnTo>
                  <a:lnTo>
                    <a:pt x="61984" y="34489"/>
                  </a:lnTo>
                  <a:lnTo>
                    <a:pt x="62089" y="35771"/>
                  </a:lnTo>
                  <a:lnTo>
                    <a:pt x="62225" y="37909"/>
                  </a:lnTo>
                  <a:lnTo>
                    <a:pt x="62346" y="40047"/>
                  </a:lnTo>
                  <a:lnTo>
                    <a:pt x="62436" y="42470"/>
                  </a:lnTo>
                  <a:lnTo>
                    <a:pt x="62512" y="44750"/>
                  </a:lnTo>
                  <a:lnTo>
                    <a:pt x="62572" y="47315"/>
                  </a:lnTo>
                  <a:lnTo>
                    <a:pt x="62617" y="49738"/>
                  </a:lnTo>
                  <a:lnTo>
                    <a:pt x="62648" y="52589"/>
                  </a:lnTo>
                  <a:lnTo>
                    <a:pt x="62663" y="55296"/>
                  </a:lnTo>
                  <a:lnTo>
                    <a:pt x="62648" y="57007"/>
                  </a:lnTo>
                  <a:lnTo>
                    <a:pt x="62648" y="58432"/>
                  </a:lnTo>
                  <a:lnTo>
                    <a:pt x="62632" y="59714"/>
                  </a:lnTo>
                  <a:lnTo>
                    <a:pt x="62602" y="60855"/>
                  </a:lnTo>
                  <a:close/>
                  <a:moveTo>
                    <a:pt x="57880" y="52446"/>
                  </a:moveTo>
                  <a:lnTo>
                    <a:pt x="61471" y="52446"/>
                  </a:lnTo>
                  <a:lnTo>
                    <a:pt x="61471" y="50593"/>
                  </a:lnTo>
                  <a:lnTo>
                    <a:pt x="61456" y="49026"/>
                  </a:lnTo>
                  <a:lnTo>
                    <a:pt x="61425" y="47315"/>
                  </a:lnTo>
                  <a:lnTo>
                    <a:pt x="61395" y="45748"/>
                  </a:lnTo>
                  <a:lnTo>
                    <a:pt x="61350" y="44323"/>
                  </a:lnTo>
                  <a:lnTo>
                    <a:pt x="61290" y="42897"/>
                  </a:lnTo>
                  <a:lnTo>
                    <a:pt x="61229" y="41615"/>
                  </a:lnTo>
                  <a:lnTo>
                    <a:pt x="61139" y="40190"/>
                  </a:lnTo>
                  <a:lnTo>
                    <a:pt x="61018" y="38622"/>
                  </a:lnTo>
                  <a:lnTo>
                    <a:pt x="60882" y="37339"/>
                  </a:lnTo>
                  <a:lnTo>
                    <a:pt x="60746" y="36199"/>
                  </a:lnTo>
                  <a:lnTo>
                    <a:pt x="60580" y="35201"/>
                  </a:lnTo>
                  <a:lnTo>
                    <a:pt x="60399" y="34489"/>
                  </a:lnTo>
                  <a:lnTo>
                    <a:pt x="60203" y="34061"/>
                  </a:lnTo>
                  <a:lnTo>
                    <a:pt x="59992" y="33776"/>
                  </a:lnTo>
                  <a:lnTo>
                    <a:pt x="59766" y="33634"/>
                  </a:lnTo>
                  <a:lnTo>
                    <a:pt x="59554" y="33776"/>
                  </a:lnTo>
                  <a:lnTo>
                    <a:pt x="59358" y="34061"/>
                  </a:lnTo>
                  <a:lnTo>
                    <a:pt x="59177" y="34489"/>
                  </a:lnTo>
                  <a:lnTo>
                    <a:pt x="58996" y="35201"/>
                  </a:lnTo>
                  <a:lnTo>
                    <a:pt x="58845" y="36199"/>
                  </a:lnTo>
                  <a:lnTo>
                    <a:pt x="58664" y="37197"/>
                  </a:lnTo>
                  <a:lnTo>
                    <a:pt x="58528" y="38479"/>
                  </a:lnTo>
                  <a:lnTo>
                    <a:pt x="58393" y="39904"/>
                  </a:lnTo>
                  <a:lnTo>
                    <a:pt x="58302" y="41330"/>
                  </a:lnTo>
                  <a:lnTo>
                    <a:pt x="58196" y="42755"/>
                  </a:lnTo>
                  <a:lnTo>
                    <a:pt x="58121" y="44180"/>
                  </a:lnTo>
                  <a:lnTo>
                    <a:pt x="58061" y="45605"/>
                  </a:lnTo>
                  <a:lnTo>
                    <a:pt x="58000" y="47315"/>
                  </a:lnTo>
                  <a:lnTo>
                    <a:pt x="57940" y="48883"/>
                  </a:lnTo>
                  <a:lnTo>
                    <a:pt x="57910" y="50593"/>
                  </a:lnTo>
                  <a:lnTo>
                    <a:pt x="57880" y="52446"/>
                  </a:lnTo>
                  <a:close/>
                  <a:moveTo>
                    <a:pt x="71761" y="79667"/>
                  </a:moveTo>
                  <a:lnTo>
                    <a:pt x="71987" y="88361"/>
                  </a:lnTo>
                  <a:lnTo>
                    <a:pt x="71761" y="89358"/>
                  </a:lnTo>
                  <a:lnTo>
                    <a:pt x="71550" y="90071"/>
                  </a:lnTo>
                  <a:lnTo>
                    <a:pt x="71339" y="90641"/>
                  </a:lnTo>
                  <a:lnTo>
                    <a:pt x="71082" y="91211"/>
                  </a:lnTo>
                  <a:lnTo>
                    <a:pt x="70841" y="91638"/>
                  </a:lnTo>
                  <a:lnTo>
                    <a:pt x="70584" y="92066"/>
                  </a:lnTo>
                  <a:lnTo>
                    <a:pt x="70313" y="92209"/>
                  </a:lnTo>
                  <a:lnTo>
                    <a:pt x="70026" y="92351"/>
                  </a:lnTo>
                  <a:lnTo>
                    <a:pt x="69664" y="92209"/>
                  </a:lnTo>
                  <a:lnTo>
                    <a:pt x="69302" y="91638"/>
                  </a:lnTo>
                  <a:lnTo>
                    <a:pt x="69136" y="91353"/>
                  </a:lnTo>
                  <a:lnTo>
                    <a:pt x="68970" y="90926"/>
                  </a:lnTo>
                  <a:lnTo>
                    <a:pt x="68804" y="90498"/>
                  </a:lnTo>
                  <a:lnTo>
                    <a:pt x="68653" y="89928"/>
                  </a:lnTo>
                  <a:lnTo>
                    <a:pt x="68517" y="89358"/>
                  </a:lnTo>
                  <a:lnTo>
                    <a:pt x="68351" y="88788"/>
                  </a:lnTo>
                  <a:lnTo>
                    <a:pt x="68215" y="88076"/>
                  </a:lnTo>
                  <a:lnTo>
                    <a:pt x="68079" y="87220"/>
                  </a:lnTo>
                  <a:lnTo>
                    <a:pt x="67959" y="86223"/>
                  </a:lnTo>
                  <a:lnTo>
                    <a:pt x="67823" y="85368"/>
                  </a:lnTo>
                  <a:lnTo>
                    <a:pt x="67702" y="84370"/>
                  </a:lnTo>
                  <a:lnTo>
                    <a:pt x="67582" y="83230"/>
                  </a:lnTo>
                  <a:lnTo>
                    <a:pt x="67476" y="82090"/>
                  </a:lnTo>
                  <a:lnTo>
                    <a:pt x="67370" y="80807"/>
                  </a:lnTo>
                  <a:lnTo>
                    <a:pt x="67265" y="79667"/>
                  </a:lnTo>
                  <a:lnTo>
                    <a:pt x="67174" y="78384"/>
                  </a:lnTo>
                  <a:lnTo>
                    <a:pt x="67099" y="77102"/>
                  </a:lnTo>
                  <a:lnTo>
                    <a:pt x="67023" y="75676"/>
                  </a:lnTo>
                  <a:lnTo>
                    <a:pt x="66948" y="74251"/>
                  </a:lnTo>
                  <a:lnTo>
                    <a:pt x="66903" y="72826"/>
                  </a:lnTo>
                  <a:lnTo>
                    <a:pt x="66842" y="71258"/>
                  </a:lnTo>
                  <a:lnTo>
                    <a:pt x="66797" y="69691"/>
                  </a:lnTo>
                  <a:lnTo>
                    <a:pt x="66752" y="68123"/>
                  </a:lnTo>
                  <a:lnTo>
                    <a:pt x="66706" y="66555"/>
                  </a:lnTo>
                  <a:lnTo>
                    <a:pt x="66676" y="62992"/>
                  </a:lnTo>
                  <a:lnTo>
                    <a:pt x="66661" y="59429"/>
                  </a:lnTo>
                  <a:lnTo>
                    <a:pt x="66661" y="57577"/>
                  </a:lnTo>
                  <a:lnTo>
                    <a:pt x="66676" y="55724"/>
                  </a:lnTo>
                  <a:lnTo>
                    <a:pt x="66691" y="54014"/>
                  </a:lnTo>
                  <a:lnTo>
                    <a:pt x="66737" y="52304"/>
                  </a:lnTo>
                  <a:lnTo>
                    <a:pt x="66767" y="50593"/>
                  </a:lnTo>
                  <a:lnTo>
                    <a:pt x="66812" y="49026"/>
                  </a:lnTo>
                  <a:lnTo>
                    <a:pt x="66857" y="47458"/>
                  </a:lnTo>
                  <a:lnTo>
                    <a:pt x="66918" y="45748"/>
                  </a:lnTo>
                  <a:lnTo>
                    <a:pt x="66978" y="44323"/>
                  </a:lnTo>
                  <a:lnTo>
                    <a:pt x="67053" y="42897"/>
                  </a:lnTo>
                  <a:lnTo>
                    <a:pt x="67129" y="41472"/>
                  </a:lnTo>
                  <a:lnTo>
                    <a:pt x="67219" y="40047"/>
                  </a:lnTo>
                  <a:lnTo>
                    <a:pt x="67325" y="38764"/>
                  </a:lnTo>
                  <a:lnTo>
                    <a:pt x="67431" y="37482"/>
                  </a:lnTo>
                  <a:lnTo>
                    <a:pt x="67536" y="36199"/>
                  </a:lnTo>
                  <a:lnTo>
                    <a:pt x="67657" y="34916"/>
                  </a:lnTo>
                  <a:lnTo>
                    <a:pt x="67778" y="33776"/>
                  </a:lnTo>
                  <a:lnTo>
                    <a:pt x="67929" y="32779"/>
                  </a:lnTo>
                  <a:lnTo>
                    <a:pt x="68064" y="31781"/>
                  </a:lnTo>
                  <a:lnTo>
                    <a:pt x="68200" y="30641"/>
                  </a:lnTo>
                  <a:lnTo>
                    <a:pt x="68336" y="29928"/>
                  </a:lnTo>
                  <a:lnTo>
                    <a:pt x="68502" y="29073"/>
                  </a:lnTo>
                  <a:lnTo>
                    <a:pt x="68653" y="28361"/>
                  </a:lnTo>
                  <a:lnTo>
                    <a:pt x="68819" y="27790"/>
                  </a:lnTo>
                  <a:lnTo>
                    <a:pt x="69000" y="27220"/>
                  </a:lnTo>
                  <a:lnTo>
                    <a:pt x="69166" y="26793"/>
                  </a:lnTo>
                  <a:lnTo>
                    <a:pt x="69332" y="26365"/>
                  </a:lnTo>
                  <a:lnTo>
                    <a:pt x="69513" y="26080"/>
                  </a:lnTo>
                  <a:lnTo>
                    <a:pt x="69709" y="25795"/>
                  </a:lnTo>
                  <a:lnTo>
                    <a:pt x="69890" y="25510"/>
                  </a:lnTo>
                  <a:lnTo>
                    <a:pt x="70086" y="25368"/>
                  </a:lnTo>
                  <a:lnTo>
                    <a:pt x="70298" y="25368"/>
                  </a:lnTo>
                  <a:lnTo>
                    <a:pt x="70554" y="25368"/>
                  </a:lnTo>
                  <a:lnTo>
                    <a:pt x="70795" y="25510"/>
                  </a:lnTo>
                  <a:lnTo>
                    <a:pt x="71022" y="25938"/>
                  </a:lnTo>
                  <a:lnTo>
                    <a:pt x="71248" y="26365"/>
                  </a:lnTo>
                  <a:lnTo>
                    <a:pt x="71459" y="26793"/>
                  </a:lnTo>
                  <a:lnTo>
                    <a:pt x="71640" y="27363"/>
                  </a:lnTo>
                  <a:lnTo>
                    <a:pt x="71837" y="27933"/>
                  </a:lnTo>
                  <a:lnTo>
                    <a:pt x="72003" y="28646"/>
                  </a:lnTo>
                  <a:lnTo>
                    <a:pt x="71716" y="37767"/>
                  </a:lnTo>
                  <a:lnTo>
                    <a:pt x="71565" y="37054"/>
                  </a:lnTo>
                  <a:lnTo>
                    <a:pt x="71414" y="36484"/>
                  </a:lnTo>
                  <a:lnTo>
                    <a:pt x="71248" y="35771"/>
                  </a:lnTo>
                  <a:lnTo>
                    <a:pt x="71067" y="35344"/>
                  </a:lnTo>
                  <a:lnTo>
                    <a:pt x="70886" y="35059"/>
                  </a:lnTo>
                  <a:lnTo>
                    <a:pt x="70705" y="34774"/>
                  </a:lnTo>
                  <a:lnTo>
                    <a:pt x="70494" y="34631"/>
                  </a:lnTo>
                  <a:lnTo>
                    <a:pt x="70298" y="34631"/>
                  </a:lnTo>
                  <a:lnTo>
                    <a:pt x="70026" y="34774"/>
                  </a:lnTo>
                  <a:lnTo>
                    <a:pt x="69769" y="35059"/>
                  </a:lnTo>
                  <a:lnTo>
                    <a:pt x="69513" y="35629"/>
                  </a:lnTo>
                  <a:lnTo>
                    <a:pt x="69302" y="36484"/>
                  </a:lnTo>
                  <a:lnTo>
                    <a:pt x="69090" y="37482"/>
                  </a:lnTo>
                  <a:lnTo>
                    <a:pt x="68879" y="38622"/>
                  </a:lnTo>
                  <a:lnTo>
                    <a:pt x="68698" y="40047"/>
                  </a:lnTo>
                  <a:lnTo>
                    <a:pt x="68532" y="41900"/>
                  </a:lnTo>
                  <a:lnTo>
                    <a:pt x="68366" y="43467"/>
                  </a:lnTo>
                  <a:lnTo>
                    <a:pt x="68245" y="45320"/>
                  </a:lnTo>
                  <a:lnTo>
                    <a:pt x="68140" y="47315"/>
                  </a:lnTo>
                  <a:lnTo>
                    <a:pt x="68064" y="49311"/>
                  </a:lnTo>
                  <a:lnTo>
                    <a:pt x="68004" y="51591"/>
                  </a:lnTo>
                  <a:lnTo>
                    <a:pt x="67944" y="53871"/>
                  </a:lnTo>
                  <a:lnTo>
                    <a:pt x="67929" y="56437"/>
                  </a:lnTo>
                  <a:lnTo>
                    <a:pt x="67913" y="58859"/>
                  </a:lnTo>
                  <a:lnTo>
                    <a:pt x="67929" y="61567"/>
                  </a:lnTo>
                  <a:lnTo>
                    <a:pt x="67959" y="63990"/>
                  </a:lnTo>
                  <a:lnTo>
                    <a:pt x="68004" y="66555"/>
                  </a:lnTo>
                  <a:lnTo>
                    <a:pt x="68079" y="68693"/>
                  </a:lnTo>
                  <a:lnTo>
                    <a:pt x="68170" y="70688"/>
                  </a:lnTo>
                  <a:lnTo>
                    <a:pt x="68276" y="72826"/>
                  </a:lnTo>
                  <a:lnTo>
                    <a:pt x="68427" y="74536"/>
                  </a:lnTo>
                  <a:lnTo>
                    <a:pt x="68577" y="76247"/>
                  </a:lnTo>
                  <a:lnTo>
                    <a:pt x="68743" y="77814"/>
                  </a:lnTo>
                  <a:lnTo>
                    <a:pt x="68924" y="79097"/>
                  </a:lnTo>
                  <a:lnTo>
                    <a:pt x="69121" y="80237"/>
                  </a:lnTo>
                  <a:lnTo>
                    <a:pt x="69317" y="81092"/>
                  </a:lnTo>
                  <a:lnTo>
                    <a:pt x="69528" y="81947"/>
                  </a:lnTo>
                  <a:lnTo>
                    <a:pt x="69769" y="82517"/>
                  </a:lnTo>
                  <a:lnTo>
                    <a:pt x="69996" y="82802"/>
                  </a:lnTo>
                  <a:lnTo>
                    <a:pt x="70267" y="82802"/>
                  </a:lnTo>
                  <a:lnTo>
                    <a:pt x="70448" y="82802"/>
                  </a:lnTo>
                  <a:lnTo>
                    <a:pt x="70629" y="82660"/>
                  </a:lnTo>
                  <a:lnTo>
                    <a:pt x="70826" y="82375"/>
                  </a:lnTo>
                  <a:lnTo>
                    <a:pt x="71007" y="82090"/>
                  </a:lnTo>
                  <a:lnTo>
                    <a:pt x="71188" y="81520"/>
                  </a:lnTo>
                  <a:lnTo>
                    <a:pt x="71399" y="80950"/>
                  </a:lnTo>
                  <a:lnTo>
                    <a:pt x="71580" y="80380"/>
                  </a:lnTo>
                  <a:lnTo>
                    <a:pt x="71761" y="79667"/>
                  </a:lnTo>
                  <a:close/>
                  <a:moveTo>
                    <a:pt x="78838" y="60855"/>
                  </a:moveTo>
                  <a:lnTo>
                    <a:pt x="74130" y="60712"/>
                  </a:lnTo>
                  <a:lnTo>
                    <a:pt x="74145" y="63420"/>
                  </a:lnTo>
                  <a:lnTo>
                    <a:pt x="74175" y="65985"/>
                  </a:lnTo>
                  <a:lnTo>
                    <a:pt x="74236" y="68408"/>
                  </a:lnTo>
                  <a:lnTo>
                    <a:pt x="74311" y="70546"/>
                  </a:lnTo>
                  <a:lnTo>
                    <a:pt x="74402" y="72684"/>
                  </a:lnTo>
                  <a:lnTo>
                    <a:pt x="74522" y="74536"/>
                  </a:lnTo>
                  <a:lnTo>
                    <a:pt x="74673" y="76247"/>
                  </a:lnTo>
                  <a:lnTo>
                    <a:pt x="74824" y="77814"/>
                  </a:lnTo>
                  <a:lnTo>
                    <a:pt x="74975" y="78954"/>
                  </a:lnTo>
                  <a:lnTo>
                    <a:pt x="75141" y="80095"/>
                  </a:lnTo>
                  <a:lnTo>
                    <a:pt x="75337" y="80950"/>
                  </a:lnTo>
                  <a:lnTo>
                    <a:pt x="75533" y="81662"/>
                  </a:lnTo>
                  <a:lnTo>
                    <a:pt x="75729" y="82232"/>
                  </a:lnTo>
                  <a:lnTo>
                    <a:pt x="75956" y="82660"/>
                  </a:lnTo>
                  <a:lnTo>
                    <a:pt x="76182" y="82945"/>
                  </a:lnTo>
                  <a:lnTo>
                    <a:pt x="76439" y="82945"/>
                  </a:lnTo>
                  <a:lnTo>
                    <a:pt x="76680" y="82945"/>
                  </a:lnTo>
                  <a:lnTo>
                    <a:pt x="76937" y="82802"/>
                  </a:lnTo>
                  <a:lnTo>
                    <a:pt x="77178" y="82517"/>
                  </a:lnTo>
                  <a:lnTo>
                    <a:pt x="77404" y="82232"/>
                  </a:lnTo>
                  <a:lnTo>
                    <a:pt x="77646" y="81662"/>
                  </a:lnTo>
                  <a:lnTo>
                    <a:pt x="77872" y="81092"/>
                  </a:lnTo>
                  <a:lnTo>
                    <a:pt x="78098" y="80380"/>
                  </a:lnTo>
                  <a:lnTo>
                    <a:pt x="78294" y="79667"/>
                  </a:lnTo>
                  <a:lnTo>
                    <a:pt x="78506" y="88076"/>
                  </a:lnTo>
                  <a:lnTo>
                    <a:pt x="78264" y="88931"/>
                  </a:lnTo>
                  <a:lnTo>
                    <a:pt x="78023" y="89786"/>
                  </a:lnTo>
                  <a:lnTo>
                    <a:pt x="77751" y="90498"/>
                  </a:lnTo>
                  <a:lnTo>
                    <a:pt x="77480" y="91068"/>
                  </a:lnTo>
                  <a:lnTo>
                    <a:pt x="77193" y="91496"/>
                  </a:lnTo>
                  <a:lnTo>
                    <a:pt x="76891" y="91781"/>
                  </a:lnTo>
                  <a:lnTo>
                    <a:pt x="76574" y="92066"/>
                  </a:lnTo>
                  <a:lnTo>
                    <a:pt x="76258" y="92209"/>
                  </a:lnTo>
                  <a:lnTo>
                    <a:pt x="75880" y="92066"/>
                  </a:lnTo>
                  <a:lnTo>
                    <a:pt x="75533" y="91496"/>
                  </a:lnTo>
                  <a:lnTo>
                    <a:pt x="75367" y="91211"/>
                  </a:lnTo>
                  <a:lnTo>
                    <a:pt x="75201" y="90783"/>
                  </a:lnTo>
                  <a:lnTo>
                    <a:pt x="75035" y="90356"/>
                  </a:lnTo>
                  <a:lnTo>
                    <a:pt x="74884" y="89928"/>
                  </a:lnTo>
                  <a:lnTo>
                    <a:pt x="74734" y="89358"/>
                  </a:lnTo>
                  <a:lnTo>
                    <a:pt x="74583" y="88646"/>
                  </a:lnTo>
                  <a:lnTo>
                    <a:pt x="74447" y="87933"/>
                  </a:lnTo>
                  <a:lnTo>
                    <a:pt x="74311" y="87220"/>
                  </a:lnTo>
                  <a:lnTo>
                    <a:pt x="74190" y="86223"/>
                  </a:lnTo>
                  <a:lnTo>
                    <a:pt x="74070" y="85225"/>
                  </a:lnTo>
                  <a:lnTo>
                    <a:pt x="73934" y="84370"/>
                  </a:lnTo>
                  <a:lnTo>
                    <a:pt x="73828" y="83230"/>
                  </a:lnTo>
                  <a:lnTo>
                    <a:pt x="73723" y="82090"/>
                  </a:lnTo>
                  <a:lnTo>
                    <a:pt x="73617" y="80807"/>
                  </a:lnTo>
                  <a:lnTo>
                    <a:pt x="73526" y="79667"/>
                  </a:lnTo>
                  <a:lnTo>
                    <a:pt x="73421" y="78527"/>
                  </a:lnTo>
                  <a:lnTo>
                    <a:pt x="73345" y="77244"/>
                  </a:lnTo>
                  <a:lnTo>
                    <a:pt x="73270" y="75676"/>
                  </a:lnTo>
                  <a:lnTo>
                    <a:pt x="73210" y="74394"/>
                  </a:lnTo>
                  <a:lnTo>
                    <a:pt x="73149" y="72969"/>
                  </a:lnTo>
                  <a:lnTo>
                    <a:pt x="73104" y="71401"/>
                  </a:lnTo>
                  <a:lnTo>
                    <a:pt x="73059" y="69833"/>
                  </a:lnTo>
                  <a:lnTo>
                    <a:pt x="73029" y="68408"/>
                  </a:lnTo>
                  <a:lnTo>
                    <a:pt x="72983" y="66840"/>
                  </a:lnTo>
                  <a:lnTo>
                    <a:pt x="72953" y="63420"/>
                  </a:lnTo>
                  <a:lnTo>
                    <a:pt x="72938" y="59714"/>
                  </a:lnTo>
                  <a:lnTo>
                    <a:pt x="72953" y="56152"/>
                  </a:lnTo>
                  <a:lnTo>
                    <a:pt x="72983" y="52731"/>
                  </a:lnTo>
                  <a:lnTo>
                    <a:pt x="73059" y="49311"/>
                  </a:lnTo>
                  <a:lnTo>
                    <a:pt x="73149" y="46175"/>
                  </a:lnTo>
                  <a:lnTo>
                    <a:pt x="73210" y="44608"/>
                  </a:lnTo>
                  <a:lnTo>
                    <a:pt x="73270" y="43182"/>
                  </a:lnTo>
                  <a:lnTo>
                    <a:pt x="73330" y="41757"/>
                  </a:lnTo>
                  <a:lnTo>
                    <a:pt x="73406" y="40190"/>
                  </a:lnTo>
                  <a:lnTo>
                    <a:pt x="73511" y="38907"/>
                  </a:lnTo>
                  <a:lnTo>
                    <a:pt x="73602" y="37624"/>
                  </a:lnTo>
                  <a:lnTo>
                    <a:pt x="73692" y="36342"/>
                  </a:lnTo>
                  <a:lnTo>
                    <a:pt x="73798" y="35059"/>
                  </a:lnTo>
                  <a:lnTo>
                    <a:pt x="73904" y="33919"/>
                  </a:lnTo>
                  <a:lnTo>
                    <a:pt x="74009" y="32779"/>
                  </a:lnTo>
                  <a:lnTo>
                    <a:pt x="74145" y="31781"/>
                  </a:lnTo>
                  <a:lnTo>
                    <a:pt x="74266" y="30926"/>
                  </a:lnTo>
                  <a:lnTo>
                    <a:pt x="74387" y="29928"/>
                  </a:lnTo>
                  <a:lnTo>
                    <a:pt x="74522" y="29073"/>
                  </a:lnTo>
                  <a:lnTo>
                    <a:pt x="74673" y="28361"/>
                  </a:lnTo>
                  <a:lnTo>
                    <a:pt x="74809" y="27790"/>
                  </a:lnTo>
                  <a:lnTo>
                    <a:pt x="74945" y="27220"/>
                  </a:lnTo>
                  <a:lnTo>
                    <a:pt x="75096" y="26650"/>
                  </a:lnTo>
                  <a:lnTo>
                    <a:pt x="75262" y="26365"/>
                  </a:lnTo>
                  <a:lnTo>
                    <a:pt x="75428" y="25938"/>
                  </a:lnTo>
                  <a:lnTo>
                    <a:pt x="75579" y="25510"/>
                  </a:lnTo>
                  <a:lnTo>
                    <a:pt x="75760" y="25368"/>
                  </a:lnTo>
                  <a:lnTo>
                    <a:pt x="75926" y="25225"/>
                  </a:lnTo>
                  <a:lnTo>
                    <a:pt x="76107" y="25225"/>
                  </a:lnTo>
                  <a:lnTo>
                    <a:pt x="76273" y="25225"/>
                  </a:lnTo>
                  <a:lnTo>
                    <a:pt x="76469" y="25368"/>
                  </a:lnTo>
                  <a:lnTo>
                    <a:pt x="76635" y="25795"/>
                  </a:lnTo>
                  <a:lnTo>
                    <a:pt x="76801" y="26080"/>
                  </a:lnTo>
                  <a:lnTo>
                    <a:pt x="76967" y="26365"/>
                  </a:lnTo>
                  <a:lnTo>
                    <a:pt x="77118" y="26793"/>
                  </a:lnTo>
                  <a:lnTo>
                    <a:pt x="77253" y="27363"/>
                  </a:lnTo>
                  <a:lnTo>
                    <a:pt x="77389" y="27933"/>
                  </a:lnTo>
                  <a:lnTo>
                    <a:pt x="77540" y="28646"/>
                  </a:lnTo>
                  <a:lnTo>
                    <a:pt x="77676" y="29358"/>
                  </a:lnTo>
                  <a:lnTo>
                    <a:pt x="77797" y="30213"/>
                  </a:lnTo>
                  <a:lnTo>
                    <a:pt x="77902" y="31353"/>
                  </a:lnTo>
                  <a:lnTo>
                    <a:pt x="78038" y="32351"/>
                  </a:lnTo>
                  <a:lnTo>
                    <a:pt x="78129" y="33349"/>
                  </a:lnTo>
                  <a:lnTo>
                    <a:pt x="78234" y="34489"/>
                  </a:lnTo>
                  <a:lnTo>
                    <a:pt x="78325" y="35771"/>
                  </a:lnTo>
                  <a:lnTo>
                    <a:pt x="78460" y="37909"/>
                  </a:lnTo>
                  <a:lnTo>
                    <a:pt x="78581" y="40047"/>
                  </a:lnTo>
                  <a:lnTo>
                    <a:pt x="78687" y="42470"/>
                  </a:lnTo>
                  <a:lnTo>
                    <a:pt x="78762" y="44750"/>
                  </a:lnTo>
                  <a:lnTo>
                    <a:pt x="78823" y="47315"/>
                  </a:lnTo>
                  <a:lnTo>
                    <a:pt x="78868" y="49738"/>
                  </a:lnTo>
                  <a:lnTo>
                    <a:pt x="78898" y="52589"/>
                  </a:lnTo>
                  <a:lnTo>
                    <a:pt x="78898" y="55296"/>
                  </a:lnTo>
                  <a:lnTo>
                    <a:pt x="78898" y="57007"/>
                  </a:lnTo>
                  <a:lnTo>
                    <a:pt x="78883" y="58432"/>
                  </a:lnTo>
                  <a:lnTo>
                    <a:pt x="78868" y="59714"/>
                  </a:lnTo>
                  <a:lnTo>
                    <a:pt x="78838" y="60855"/>
                  </a:lnTo>
                  <a:close/>
                  <a:moveTo>
                    <a:pt x="74130" y="52446"/>
                  </a:moveTo>
                  <a:lnTo>
                    <a:pt x="77706" y="52446"/>
                  </a:lnTo>
                  <a:lnTo>
                    <a:pt x="77706" y="50593"/>
                  </a:lnTo>
                  <a:lnTo>
                    <a:pt x="77691" y="49026"/>
                  </a:lnTo>
                  <a:lnTo>
                    <a:pt x="77676" y="47315"/>
                  </a:lnTo>
                  <a:lnTo>
                    <a:pt x="77631" y="45748"/>
                  </a:lnTo>
                  <a:lnTo>
                    <a:pt x="77585" y="44323"/>
                  </a:lnTo>
                  <a:lnTo>
                    <a:pt x="77540" y="42897"/>
                  </a:lnTo>
                  <a:lnTo>
                    <a:pt x="77465" y="41615"/>
                  </a:lnTo>
                  <a:lnTo>
                    <a:pt x="77374" y="40190"/>
                  </a:lnTo>
                  <a:lnTo>
                    <a:pt x="77253" y="38622"/>
                  </a:lnTo>
                  <a:lnTo>
                    <a:pt x="77133" y="37339"/>
                  </a:lnTo>
                  <a:lnTo>
                    <a:pt x="76982" y="36199"/>
                  </a:lnTo>
                  <a:lnTo>
                    <a:pt x="76816" y="35201"/>
                  </a:lnTo>
                  <a:lnTo>
                    <a:pt x="76635" y="34489"/>
                  </a:lnTo>
                  <a:lnTo>
                    <a:pt x="76454" y="34061"/>
                  </a:lnTo>
                  <a:lnTo>
                    <a:pt x="76227" y="33776"/>
                  </a:lnTo>
                  <a:lnTo>
                    <a:pt x="76001" y="33634"/>
                  </a:lnTo>
                  <a:lnTo>
                    <a:pt x="75805" y="33776"/>
                  </a:lnTo>
                  <a:lnTo>
                    <a:pt x="75594" y="34061"/>
                  </a:lnTo>
                  <a:lnTo>
                    <a:pt x="75413" y="34489"/>
                  </a:lnTo>
                  <a:lnTo>
                    <a:pt x="75247" y="35201"/>
                  </a:lnTo>
                  <a:lnTo>
                    <a:pt x="75066" y="36199"/>
                  </a:lnTo>
                  <a:lnTo>
                    <a:pt x="74915" y="37197"/>
                  </a:lnTo>
                  <a:lnTo>
                    <a:pt x="74779" y="38479"/>
                  </a:lnTo>
                  <a:lnTo>
                    <a:pt x="74643" y="39904"/>
                  </a:lnTo>
                  <a:lnTo>
                    <a:pt x="74537" y="41330"/>
                  </a:lnTo>
                  <a:lnTo>
                    <a:pt x="74447" y="42755"/>
                  </a:lnTo>
                  <a:lnTo>
                    <a:pt x="74371" y="44180"/>
                  </a:lnTo>
                  <a:lnTo>
                    <a:pt x="74296" y="45605"/>
                  </a:lnTo>
                  <a:lnTo>
                    <a:pt x="74236" y="47315"/>
                  </a:lnTo>
                  <a:lnTo>
                    <a:pt x="74190" y="48883"/>
                  </a:lnTo>
                  <a:lnTo>
                    <a:pt x="74145" y="50593"/>
                  </a:lnTo>
                  <a:lnTo>
                    <a:pt x="74130" y="52446"/>
                  </a:lnTo>
                  <a:close/>
                  <a:moveTo>
                    <a:pt x="80422" y="90783"/>
                  </a:moveTo>
                  <a:lnTo>
                    <a:pt x="80422" y="46745"/>
                  </a:lnTo>
                  <a:lnTo>
                    <a:pt x="80422" y="41472"/>
                  </a:lnTo>
                  <a:lnTo>
                    <a:pt x="80422" y="36484"/>
                  </a:lnTo>
                  <a:lnTo>
                    <a:pt x="80407" y="31496"/>
                  </a:lnTo>
                  <a:lnTo>
                    <a:pt x="80392" y="26793"/>
                  </a:lnTo>
                  <a:lnTo>
                    <a:pt x="81463" y="26793"/>
                  </a:lnTo>
                  <a:lnTo>
                    <a:pt x="81508" y="39334"/>
                  </a:lnTo>
                  <a:lnTo>
                    <a:pt x="81569" y="39334"/>
                  </a:lnTo>
                  <a:lnTo>
                    <a:pt x="81614" y="37767"/>
                  </a:lnTo>
                  <a:lnTo>
                    <a:pt x="81689" y="36342"/>
                  </a:lnTo>
                  <a:lnTo>
                    <a:pt x="81765" y="34916"/>
                  </a:lnTo>
                  <a:lnTo>
                    <a:pt x="81855" y="33634"/>
                  </a:lnTo>
                  <a:lnTo>
                    <a:pt x="81961" y="32351"/>
                  </a:lnTo>
                  <a:lnTo>
                    <a:pt x="82067" y="31211"/>
                  </a:lnTo>
                  <a:lnTo>
                    <a:pt x="82172" y="30071"/>
                  </a:lnTo>
                  <a:lnTo>
                    <a:pt x="82293" y="29073"/>
                  </a:lnTo>
                  <a:lnTo>
                    <a:pt x="82429" y="28218"/>
                  </a:lnTo>
                  <a:lnTo>
                    <a:pt x="82565" y="27505"/>
                  </a:lnTo>
                  <a:lnTo>
                    <a:pt x="82700" y="26793"/>
                  </a:lnTo>
                  <a:lnTo>
                    <a:pt x="82836" y="26365"/>
                  </a:lnTo>
                  <a:lnTo>
                    <a:pt x="82987" y="25938"/>
                  </a:lnTo>
                  <a:lnTo>
                    <a:pt x="83138" y="25510"/>
                  </a:lnTo>
                  <a:lnTo>
                    <a:pt x="83289" y="25225"/>
                  </a:lnTo>
                  <a:lnTo>
                    <a:pt x="83425" y="25225"/>
                  </a:lnTo>
                  <a:lnTo>
                    <a:pt x="83606" y="25368"/>
                  </a:lnTo>
                  <a:lnTo>
                    <a:pt x="83787" y="25795"/>
                  </a:lnTo>
                  <a:lnTo>
                    <a:pt x="83787" y="36769"/>
                  </a:lnTo>
                  <a:lnTo>
                    <a:pt x="83576" y="36484"/>
                  </a:lnTo>
                  <a:lnTo>
                    <a:pt x="83349" y="36342"/>
                  </a:lnTo>
                  <a:lnTo>
                    <a:pt x="83153" y="36484"/>
                  </a:lnTo>
                  <a:lnTo>
                    <a:pt x="82957" y="36769"/>
                  </a:lnTo>
                  <a:lnTo>
                    <a:pt x="82776" y="37197"/>
                  </a:lnTo>
                  <a:lnTo>
                    <a:pt x="82610" y="37909"/>
                  </a:lnTo>
                  <a:lnTo>
                    <a:pt x="82444" y="38764"/>
                  </a:lnTo>
                  <a:lnTo>
                    <a:pt x="82308" y="39904"/>
                  </a:lnTo>
                  <a:lnTo>
                    <a:pt x="82172" y="41330"/>
                  </a:lnTo>
                  <a:lnTo>
                    <a:pt x="82052" y="42755"/>
                  </a:lnTo>
                  <a:lnTo>
                    <a:pt x="81961" y="44180"/>
                  </a:lnTo>
                  <a:lnTo>
                    <a:pt x="81870" y="45748"/>
                  </a:lnTo>
                  <a:lnTo>
                    <a:pt x="81795" y="47458"/>
                  </a:lnTo>
                  <a:lnTo>
                    <a:pt x="81750" y="49026"/>
                  </a:lnTo>
                  <a:lnTo>
                    <a:pt x="81705" y="50736"/>
                  </a:lnTo>
                  <a:lnTo>
                    <a:pt x="81674" y="52731"/>
                  </a:lnTo>
                  <a:lnTo>
                    <a:pt x="81644" y="54584"/>
                  </a:lnTo>
                  <a:lnTo>
                    <a:pt x="81644" y="56722"/>
                  </a:lnTo>
                  <a:lnTo>
                    <a:pt x="81644" y="90783"/>
                  </a:lnTo>
                  <a:lnTo>
                    <a:pt x="80422" y="90783"/>
                  </a:lnTo>
                  <a:close/>
                  <a:moveTo>
                    <a:pt x="85281" y="14964"/>
                  </a:moveTo>
                  <a:lnTo>
                    <a:pt x="86488" y="11401"/>
                  </a:lnTo>
                  <a:lnTo>
                    <a:pt x="86488" y="26793"/>
                  </a:lnTo>
                  <a:lnTo>
                    <a:pt x="88253" y="26793"/>
                  </a:lnTo>
                  <a:lnTo>
                    <a:pt x="88253" y="35486"/>
                  </a:lnTo>
                  <a:lnTo>
                    <a:pt x="86488" y="35486"/>
                  </a:lnTo>
                  <a:lnTo>
                    <a:pt x="86488" y="70118"/>
                  </a:lnTo>
                  <a:lnTo>
                    <a:pt x="86503" y="71686"/>
                  </a:lnTo>
                  <a:lnTo>
                    <a:pt x="86503" y="73111"/>
                  </a:lnTo>
                  <a:lnTo>
                    <a:pt x="86518" y="74394"/>
                  </a:lnTo>
                  <a:lnTo>
                    <a:pt x="86548" y="75534"/>
                  </a:lnTo>
                  <a:lnTo>
                    <a:pt x="86578" y="76817"/>
                  </a:lnTo>
                  <a:lnTo>
                    <a:pt x="86623" y="77814"/>
                  </a:lnTo>
                  <a:lnTo>
                    <a:pt x="86669" y="78669"/>
                  </a:lnTo>
                  <a:lnTo>
                    <a:pt x="86714" y="79382"/>
                  </a:lnTo>
                  <a:lnTo>
                    <a:pt x="86774" y="80095"/>
                  </a:lnTo>
                  <a:lnTo>
                    <a:pt x="86850" y="80807"/>
                  </a:lnTo>
                  <a:lnTo>
                    <a:pt x="86910" y="81235"/>
                  </a:lnTo>
                  <a:lnTo>
                    <a:pt x="87001" y="81662"/>
                  </a:lnTo>
                  <a:lnTo>
                    <a:pt x="87106" y="82232"/>
                  </a:lnTo>
                  <a:lnTo>
                    <a:pt x="87197" y="82375"/>
                  </a:lnTo>
                  <a:lnTo>
                    <a:pt x="87302" y="82517"/>
                  </a:lnTo>
                  <a:lnTo>
                    <a:pt x="87408" y="82660"/>
                  </a:lnTo>
                  <a:lnTo>
                    <a:pt x="87619" y="82517"/>
                  </a:lnTo>
                  <a:lnTo>
                    <a:pt x="87800" y="82375"/>
                  </a:lnTo>
                  <a:lnTo>
                    <a:pt x="87966" y="82232"/>
                  </a:lnTo>
                  <a:lnTo>
                    <a:pt x="88117" y="81662"/>
                  </a:lnTo>
                  <a:lnTo>
                    <a:pt x="88178" y="90498"/>
                  </a:lnTo>
                  <a:lnTo>
                    <a:pt x="87951" y="91211"/>
                  </a:lnTo>
                  <a:lnTo>
                    <a:pt x="87695" y="91781"/>
                  </a:lnTo>
                  <a:lnTo>
                    <a:pt x="87393" y="92209"/>
                  </a:lnTo>
                  <a:lnTo>
                    <a:pt x="87091" y="92351"/>
                  </a:lnTo>
                  <a:lnTo>
                    <a:pt x="86880" y="92209"/>
                  </a:lnTo>
                  <a:lnTo>
                    <a:pt x="86684" y="91781"/>
                  </a:lnTo>
                  <a:lnTo>
                    <a:pt x="86503" y="91496"/>
                  </a:lnTo>
                  <a:lnTo>
                    <a:pt x="86322" y="90926"/>
                  </a:lnTo>
                  <a:lnTo>
                    <a:pt x="86156" y="90213"/>
                  </a:lnTo>
                  <a:lnTo>
                    <a:pt x="86020" y="89358"/>
                  </a:lnTo>
                  <a:lnTo>
                    <a:pt x="85869" y="88361"/>
                  </a:lnTo>
                  <a:lnTo>
                    <a:pt x="85748" y="87220"/>
                  </a:lnTo>
                  <a:lnTo>
                    <a:pt x="85643" y="85795"/>
                  </a:lnTo>
                  <a:lnTo>
                    <a:pt x="85552" y="84228"/>
                  </a:lnTo>
                  <a:lnTo>
                    <a:pt x="85477" y="82517"/>
                  </a:lnTo>
                  <a:lnTo>
                    <a:pt x="85401" y="80522"/>
                  </a:lnTo>
                  <a:lnTo>
                    <a:pt x="85356" y="78384"/>
                  </a:lnTo>
                  <a:lnTo>
                    <a:pt x="85311" y="75819"/>
                  </a:lnTo>
                  <a:lnTo>
                    <a:pt x="85281" y="73396"/>
                  </a:lnTo>
                  <a:lnTo>
                    <a:pt x="85281" y="70546"/>
                  </a:lnTo>
                  <a:lnTo>
                    <a:pt x="85281" y="35486"/>
                  </a:lnTo>
                  <a:lnTo>
                    <a:pt x="84239" y="35486"/>
                  </a:lnTo>
                  <a:lnTo>
                    <a:pt x="84239" y="26793"/>
                  </a:lnTo>
                  <a:lnTo>
                    <a:pt x="85281" y="26793"/>
                  </a:lnTo>
                  <a:lnTo>
                    <a:pt x="85281" y="14964"/>
                  </a:lnTo>
                  <a:close/>
                  <a:moveTo>
                    <a:pt x="94394" y="51591"/>
                  </a:moveTo>
                  <a:lnTo>
                    <a:pt x="94394" y="75391"/>
                  </a:lnTo>
                  <a:lnTo>
                    <a:pt x="94409" y="79952"/>
                  </a:lnTo>
                  <a:lnTo>
                    <a:pt x="94424" y="83942"/>
                  </a:lnTo>
                  <a:lnTo>
                    <a:pt x="94454" y="87648"/>
                  </a:lnTo>
                  <a:lnTo>
                    <a:pt x="94500" y="90783"/>
                  </a:lnTo>
                  <a:lnTo>
                    <a:pt x="93383" y="90783"/>
                  </a:lnTo>
                  <a:lnTo>
                    <a:pt x="93293" y="82802"/>
                  </a:lnTo>
                  <a:lnTo>
                    <a:pt x="93247" y="82802"/>
                  </a:lnTo>
                  <a:lnTo>
                    <a:pt x="93142" y="83800"/>
                  </a:lnTo>
                  <a:lnTo>
                    <a:pt x="93051" y="84940"/>
                  </a:lnTo>
                  <a:lnTo>
                    <a:pt x="92946" y="85938"/>
                  </a:lnTo>
                  <a:lnTo>
                    <a:pt x="92855" y="86935"/>
                  </a:lnTo>
                  <a:lnTo>
                    <a:pt x="92734" y="87790"/>
                  </a:lnTo>
                  <a:lnTo>
                    <a:pt x="92614" y="88503"/>
                  </a:lnTo>
                  <a:lnTo>
                    <a:pt x="92493" y="89216"/>
                  </a:lnTo>
                  <a:lnTo>
                    <a:pt x="92372" y="89786"/>
                  </a:lnTo>
                  <a:lnTo>
                    <a:pt x="92236" y="90356"/>
                  </a:lnTo>
                  <a:lnTo>
                    <a:pt x="92101" y="90783"/>
                  </a:lnTo>
                  <a:lnTo>
                    <a:pt x="91950" y="91211"/>
                  </a:lnTo>
                  <a:lnTo>
                    <a:pt x="91814" y="91496"/>
                  </a:lnTo>
                  <a:lnTo>
                    <a:pt x="91663" y="91781"/>
                  </a:lnTo>
                  <a:lnTo>
                    <a:pt x="91497" y="92209"/>
                  </a:lnTo>
                  <a:lnTo>
                    <a:pt x="91331" y="92209"/>
                  </a:lnTo>
                  <a:lnTo>
                    <a:pt x="91180" y="92351"/>
                  </a:lnTo>
                  <a:lnTo>
                    <a:pt x="90924" y="92209"/>
                  </a:lnTo>
                  <a:lnTo>
                    <a:pt x="90712" y="91781"/>
                  </a:lnTo>
                  <a:lnTo>
                    <a:pt x="90501" y="91353"/>
                  </a:lnTo>
                  <a:lnTo>
                    <a:pt x="90290" y="90783"/>
                  </a:lnTo>
                  <a:lnTo>
                    <a:pt x="90109" y="89928"/>
                  </a:lnTo>
                  <a:lnTo>
                    <a:pt x="89943" y="89073"/>
                  </a:lnTo>
                  <a:lnTo>
                    <a:pt x="89762" y="87933"/>
                  </a:lnTo>
                  <a:lnTo>
                    <a:pt x="89611" y="86508"/>
                  </a:lnTo>
                  <a:lnTo>
                    <a:pt x="89505" y="85225"/>
                  </a:lnTo>
                  <a:lnTo>
                    <a:pt x="89400" y="83800"/>
                  </a:lnTo>
                  <a:lnTo>
                    <a:pt x="89309" y="82375"/>
                  </a:lnTo>
                  <a:lnTo>
                    <a:pt x="89219" y="80665"/>
                  </a:lnTo>
                  <a:lnTo>
                    <a:pt x="89173" y="79097"/>
                  </a:lnTo>
                  <a:lnTo>
                    <a:pt x="89128" y="77387"/>
                  </a:lnTo>
                  <a:lnTo>
                    <a:pt x="89113" y="75676"/>
                  </a:lnTo>
                  <a:lnTo>
                    <a:pt x="89098" y="73824"/>
                  </a:lnTo>
                  <a:lnTo>
                    <a:pt x="89098" y="72399"/>
                  </a:lnTo>
                  <a:lnTo>
                    <a:pt x="89113" y="70973"/>
                  </a:lnTo>
                  <a:lnTo>
                    <a:pt x="89128" y="69691"/>
                  </a:lnTo>
                  <a:lnTo>
                    <a:pt x="89158" y="68408"/>
                  </a:lnTo>
                  <a:lnTo>
                    <a:pt x="89204" y="67125"/>
                  </a:lnTo>
                  <a:lnTo>
                    <a:pt x="89249" y="65843"/>
                  </a:lnTo>
                  <a:lnTo>
                    <a:pt x="89309" y="64703"/>
                  </a:lnTo>
                  <a:lnTo>
                    <a:pt x="89370" y="63562"/>
                  </a:lnTo>
                  <a:lnTo>
                    <a:pt x="89445" y="62565"/>
                  </a:lnTo>
                  <a:lnTo>
                    <a:pt x="89520" y="61567"/>
                  </a:lnTo>
                  <a:lnTo>
                    <a:pt x="89596" y="60427"/>
                  </a:lnTo>
                  <a:lnTo>
                    <a:pt x="89686" y="59429"/>
                  </a:lnTo>
                  <a:lnTo>
                    <a:pt x="89792" y="58574"/>
                  </a:lnTo>
                  <a:lnTo>
                    <a:pt x="89913" y="57719"/>
                  </a:lnTo>
                  <a:lnTo>
                    <a:pt x="90033" y="56864"/>
                  </a:lnTo>
                  <a:lnTo>
                    <a:pt x="90154" y="56009"/>
                  </a:lnTo>
                  <a:lnTo>
                    <a:pt x="90441" y="54584"/>
                  </a:lnTo>
                  <a:lnTo>
                    <a:pt x="90743" y="53301"/>
                  </a:lnTo>
                  <a:lnTo>
                    <a:pt x="91075" y="52304"/>
                  </a:lnTo>
                  <a:lnTo>
                    <a:pt x="91437" y="51591"/>
                  </a:lnTo>
                  <a:lnTo>
                    <a:pt x="91829" y="50736"/>
                  </a:lnTo>
                  <a:lnTo>
                    <a:pt x="92251" y="50308"/>
                  </a:lnTo>
                  <a:lnTo>
                    <a:pt x="92704" y="50023"/>
                  </a:lnTo>
                  <a:lnTo>
                    <a:pt x="93172" y="50023"/>
                  </a:lnTo>
                  <a:lnTo>
                    <a:pt x="93172" y="48741"/>
                  </a:lnTo>
                  <a:lnTo>
                    <a:pt x="93157" y="46888"/>
                  </a:lnTo>
                  <a:lnTo>
                    <a:pt x="93142" y="45178"/>
                  </a:lnTo>
                  <a:lnTo>
                    <a:pt x="93112" y="43610"/>
                  </a:lnTo>
                  <a:lnTo>
                    <a:pt x="93066" y="42185"/>
                  </a:lnTo>
                  <a:lnTo>
                    <a:pt x="93021" y="40760"/>
                  </a:lnTo>
                  <a:lnTo>
                    <a:pt x="92961" y="39619"/>
                  </a:lnTo>
                  <a:lnTo>
                    <a:pt x="92885" y="38622"/>
                  </a:lnTo>
                  <a:lnTo>
                    <a:pt x="92795" y="37624"/>
                  </a:lnTo>
                  <a:lnTo>
                    <a:pt x="92689" y="36769"/>
                  </a:lnTo>
                  <a:lnTo>
                    <a:pt x="92568" y="36057"/>
                  </a:lnTo>
                  <a:lnTo>
                    <a:pt x="92448" y="35344"/>
                  </a:lnTo>
                  <a:lnTo>
                    <a:pt x="92312" y="34774"/>
                  </a:lnTo>
                  <a:lnTo>
                    <a:pt x="92161" y="34346"/>
                  </a:lnTo>
                  <a:lnTo>
                    <a:pt x="91995" y="34061"/>
                  </a:lnTo>
                  <a:lnTo>
                    <a:pt x="91814" y="33919"/>
                  </a:lnTo>
                  <a:lnTo>
                    <a:pt x="91633" y="33919"/>
                  </a:lnTo>
                  <a:lnTo>
                    <a:pt x="91376" y="33919"/>
                  </a:lnTo>
                  <a:lnTo>
                    <a:pt x="91150" y="34204"/>
                  </a:lnTo>
                  <a:lnTo>
                    <a:pt x="90909" y="34489"/>
                  </a:lnTo>
                  <a:lnTo>
                    <a:pt x="90682" y="35059"/>
                  </a:lnTo>
                  <a:lnTo>
                    <a:pt x="90471" y="35629"/>
                  </a:lnTo>
                  <a:lnTo>
                    <a:pt x="90260" y="36627"/>
                  </a:lnTo>
                  <a:lnTo>
                    <a:pt x="90064" y="37624"/>
                  </a:lnTo>
                  <a:lnTo>
                    <a:pt x="89883" y="38622"/>
                  </a:lnTo>
                  <a:lnTo>
                    <a:pt x="89596" y="31068"/>
                  </a:lnTo>
                  <a:lnTo>
                    <a:pt x="89822" y="29643"/>
                  </a:lnTo>
                  <a:lnTo>
                    <a:pt x="90079" y="28503"/>
                  </a:lnTo>
                  <a:lnTo>
                    <a:pt x="90335" y="27505"/>
                  </a:lnTo>
                  <a:lnTo>
                    <a:pt x="90607" y="26793"/>
                  </a:lnTo>
                  <a:lnTo>
                    <a:pt x="90894" y="26080"/>
                  </a:lnTo>
                  <a:lnTo>
                    <a:pt x="91195" y="25510"/>
                  </a:lnTo>
                  <a:lnTo>
                    <a:pt x="91482" y="25368"/>
                  </a:lnTo>
                  <a:lnTo>
                    <a:pt x="91814" y="25225"/>
                  </a:lnTo>
                  <a:lnTo>
                    <a:pt x="92131" y="25368"/>
                  </a:lnTo>
                  <a:lnTo>
                    <a:pt x="92417" y="25795"/>
                  </a:lnTo>
                  <a:lnTo>
                    <a:pt x="92689" y="26223"/>
                  </a:lnTo>
                  <a:lnTo>
                    <a:pt x="92946" y="26935"/>
                  </a:lnTo>
                  <a:lnTo>
                    <a:pt x="93172" y="27790"/>
                  </a:lnTo>
                  <a:lnTo>
                    <a:pt x="93383" y="28931"/>
                  </a:lnTo>
                  <a:lnTo>
                    <a:pt x="93579" y="30213"/>
                  </a:lnTo>
                  <a:lnTo>
                    <a:pt x="93745" y="31923"/>
                  </a:lnTo>
                  <a:lnTo>
                    <a:pt x="93896" y="33634"/>
                  </a:lnTo>
                  <a:lnTo>
                    <a:pt x="94032" y="35486"/>
                  </a:lnTo>
                  <a:lnTo>
                    <a:pt x="94138" y="37624"/>
                  </a:lnTo>
                  <a:lnTo>
                    <a:pt x="94228" y="39904"/>
                  </a:lnTo>
                  <a:lnTo>
                    <a:pt x="94288" y="42612"/>
                  </a:lnTo>
                  <a:lnTo>
                    <a:pt x="94364" y="45320"/>
                  </a:lnTo>
                  <a:lnTo>
                    <a:pt x="94379" y="48313"/>
                  </a:lnTo>
                  <a:lnTo>
                    <a:pt x="94394" y="51591"/>
                  </a:lnTo>
                  <a:close/>
                  <a:moveTo>
                    <a:pt x="93172" y="69263"/>
                  </a:moveTo>
                  <a:lnTo>
                    <a:pt x="93172" y="58147"/>
                  </a:lnTo>
                  <a:lnTo>
                    <a:pt x="92825" y="58147"/>
                  </a:lnTo>
                  <a:lnTo>
                    <a:pt x="92508" y="58289"/>
                  </a:lnTo>
                  <a:lnTo>
                    <a:pt x="92206" y="58432"/>
                  </a:lnTo>
                  <a:lnTo>
                    <a:pt x="91920" y="58859"/>
                  </a:lnTo>
                  <a:lnTo>
                    <a:pt x="91678" y="59287"/>
                  </a:lnTo>
                  <a:lnTo>
                    <a:pt x="91437" y="59857"/>
                  </a:lnTo>
                  <a:lnTo>
                    <a:pt x="91225" y="60570"/>
                  </a:lnTo>
                  <a:lnTo>
                    <a:pt x="91044" y="61567"/>
                  </a:lnTo>
                  <a:lnTo>
                    <a:pt x="90863" y="62422"/>
                  </a:lnTo>
                  <a:lnTo>
                    <a:pt x="90728" y="63420"/>
                  </a:lnTo>
                  <a:lnTo>
                    <a:pt x="90607" y="64703"/>
                  </a:lnTo>
                  <a:lnTo>
                    <a:pt x="90516" y="65985"/>
                  </a:lnTo>
                  <a:lnTo>
                    <a:pt x="90441" y="67553"/>
                  </a:lnTo>
                  <a:lnTo>
                    <a:pt x="90365" y="68978"/>
                  </a:lnTo>
                  <a:lnTo>
                    <a:pt x="90335" y="70688"/>
                  </a:lnTo>
                  <a:lnTo>
                    <a:pt x="90320" y="72541"/>
                  </a:lnTo>
                  <a:lnTo>
                    <a:pt x="90335" y="73824"/>
                  </a:lnTo>
                  <a:lnTo>
                    <a:pt x="90350" y="75106"/>
                  </a:lnTo>
                  <a:lnTo>
                    <a:pt x="90380" y="76104"/>
                  </a:lnTo>
                  <a:lnTo>
                    <a:pt x="90426" y="77387"/>
                  </a:lnTo>
                  <a:lnTo>
                    <a:pt x="90471" y="78384"/>
                  </a:lnTo>
                  <a:lnTo>
                    <a:pt x="90531" y="79239"/>
                  </a:lnTo>
                  <a:lnTo>
                    <a:pt x="90607" y="80095"/>
                  </a:lnTo>
                  <a:lnTo>
                    <a:pt x="90682" y="80807"/>
                  </a:lnTo>
                  <a:lnTo>
                    <a:pt x="90758" y="81377"/>
                  </a:lnTo>
                  <a:lnTo>
                    <a:pt x="90833" y="82090"/>
                  </a:lnTo>
                  <a:lnTo>
                    <a:pt x="90924" y="82517"/>
                  </a:lnTo>
                  <a:lnTo>
                    <a:pt x="91044" y="82945"/>
                  </a:lnTo>
                  <a:lnTo>
                    <a:pt x="91135" y="83230"/>
                  </a:lnTo>
                  <a:lnTo>
                    <a:pt x="91241" y="83515"/>
                  </a:lnTo>
                  <a:lnTo>
                    <a:pt x="91361" y="83657"/>
                  </a:lnTo>
                  <a:lnTo>
                    <a:pt x="91482" y="83657"/>
                  </a:lnTo>
                  <a:lnTo>
                    <a:pt x="91633" y="83657"/>
                  </a:lnTo>
                  <a:lnTo>
                    <a:pt x="91784" y="83372"/>
                  </a:lnTo>
                  <a:lnTo>
                    <a:pt x="91920" y="83230"/>
                  </a:lnTo>
                  <a:lnTo>
                    <a:pt x="92040" y="82802"/>
                  </a:lnTo>
                  <a:lnTo>
                    <a:pt x="92191" y="82375"/>
                  </a:lnTo>
                  <a:lnTo>
                    <a:pt x="92312" y="81662"/>
                  </a:lnTo>
                  <a:lnTo>
                    <a:pt x="92433" y="81092"/>
                  </a:lnTo>
                  <a:lnTo>
                    <a:pt x="92538" y="80237"/>
                  </a:lnTo>
                  <a:lnTo>
                    <a:pt x="92644" y="79524"/>
                  </a:lnTo>
                  <a:lnTo>
                    <a:pt x="92734" y="78812"/>
                  </a:lnTo>
                  <a:lnTo>
                    <a:pt x="92825" y="77957"/>
                  </a:lnTo>
                  <a:lnTo>
                    <a:pt x="92885" y="77102"/>
                  </a:lnTo>
                  <a:lnTo>
                    <a:pt x="92961" y="75961"/>
                  </a:lnTo>
                  <a:lnTo>
                    <a:pt x="93006" y="74964"/>
                  </a:lnTo>
                  <a:lnTo>
                    <a:pt x="93051" y="73966"/>
                  </a:lnTo>
                  <a:lnTo>
                    <a:pt x="93096" y="72969"/>
                  </a:lnTo>
                  <a:lnTo>
                    <a:pt x="93127" y="72114"/>
                  </a:lnTo>
                  <a:lnTo>
                    <a:pt x="93142" y="71116"/>
                  </a:lnTo>
                  <a:lnTo>
                    <a:pt x="93157" y="70261"/>
                  </a:lnTo>
                  <a:lnTo>
                    <a:pt x="93172" y="69263"/>
                  </a:lnTo>
                  <a:close/>
                  <a:moveTo>
                    <a:pt x="97608" y="90783"/>
                  </a:moveTo>
                  <a:lnTo>
                    <a:pt x="96371" y="90783"/>
                  </a:lnTo>
                  <a:lnTo>
                    <a:pt x="96371" y="26793"/>
                  </a:lnTo>
                  <a:lnTo>
                    <a:pt x="97608" y="26793"/>
                  </a:lnTo>
                  <a:lnTo>
                    <a:pt x="97608" y="90783"/>
                  </a:lnTo>
                  <a:close/>
                  <a:moveTo>
                    <a:pt x="96974" y="14964"/>
                  </a:moveTo>
                  <a:lnTo>
                    <a:pt x="96959" y="14964"/>
                  </a:lnTo>
                  <a:lnTo>
                    <a:pt x="96808" y="14821"/>
                  </a:lnTo>
                  <a:lnTo>
                    <a:pt x="96657" y="14394"/>
                  </a:lnTo>
                  <a:lnTo>
                    <a:pt x="96582" y="14109"/>
                  </a:lnTo>
                  <a:lnTo>
                    <a:pt x="96522" y="13681"/>
                  </a:lnTo>
                  <a:lnTo>
                    <a:pt x="96461" y="13254"/>
                  </a:lnTo>
                  <a:lnTo>
                    <a:pt x="96401" y="12826"/>
                  </a:lnTo>
                  <a:lnTo>
                    <a:pt x="96310" y="11686"/>
                  </a:lnTo>
                  <a:lnTo>
                    <a:pt x="96250" y="10261"/>
                  </a:lnTo>
                  <a:lnTo>
                    <a:pt x="96205" y="8978"/>
                  </a:lnTo>
                  <a:lnTo>
                    <a:pt x="96190" y="7410"/>
                  </a:lnTo>
                  <a:lnTo>
                    <a:pt x="96205" y="5985"/>
                  </a:lnTo>
                  <a:lnTo>
                    <a:pt x="96250" y="4560"/>
                  </a:lnTo>
                  <a:lnTo>
                    <a:pt x="96325" y="3277"/>
                  </a:lnTo>
                  <a:lnTo>
                    <a:pt x="96416" y="2280"/>
                  </a:lnTo>
                  <a:lnTo>
                    <a:pt x="96476" y="1710"/>
                  </a:lnTo>
                  <a:lnTo>
                    <a:pt x="96537" y="1282"/>
                  </a:lnTo>
                  <a:lnTo>
                    <a:pt x="96612" y="855"/>
                  </a:lnTo>
                  <a:lnTo>
                    <a:pt x="96672" y="570"/>
                  </a:lnTo>
                  <a:lnTo>
                    <a:pt x="96823" y="285"/>
                  </a:lnTo>
                  <a:lnTo>
                    <a:pt x="96989" y="0"/>
                  </a:lnTo>
                  <a:lnTo>
                    <a:pt x="97155" y="285"/>
                  </a:lnTo>
                  <a:lnTo>
                    <a:pt x="97306" y="570"/>
                  </a:lnTo>
                  <a:lnTo>
                    <a:pt x="97382" y="855"/>
                  </a:lnTo>
                  <a:lnTo>
                    <a:pt x="97442" y="1282"/>
                  </a:lnTo>
                  <a:lnTo>
                    <a:pt x="97502" y="1710"/>
                  </a:lnTo>
                  <a:lnTo>
                    <a:pt x="97548" y="2137"/>
                  </a:lnTo>
                  <a:lnTo>
                    <a:pt x="97653" y="3277"/>
                  </a:lnTo>
                  <a:lnTo>
                    <a:pt x="97714" y="4418"/>
                  </a:lnTo>
                  <a:lnTo>
                    <a:pt x="97774" y="5985"/>
                  </a:lnTo>
                  <a:lnTo>
                    <a:pt x="97774" y="7410"/>
                  </a:lnTo>
                  <a:lnTo>
                    <a:pt x="97774" y="8978"/>
                  </a:lnTo>
                  <a:lnTo>
                    <a:pt x="97714" y="10261"/>
                  </a:lnTo>
                  <a:lnTo>
                    <a:pt x="97653" y="11686"/>
                  </a:lnTo>
                  <a:lnTo>
                    <a:pt x="97548" y="12826"/>
                  </a:lnTo>
                  <a:lnTo>
                    <a:pt x="97502" y="13254"/>
                  </a:lnTo>
                  <a:lnTo>
                    <a:pt x="97442" y="13681"/>
                  </a:lnTo>
                  <a:lnTo>
                    <a:pt x="97382" y="14109"/>
                  </a:lnTo>
                  <a:lnTo>
                    <a:pt x="97306" y="14394"/>
                  </a:lnTo>
                  <a:lnTo>
                    <a:pt x="97231" y="14679"/>
                  </a:lnTo>
                  <a:lnTo>
                    <a:pt x="97140" y="14821"/>
                  </a:lnTo>
                  <a:lnTo>
                    <a:pt x="97065" y="14821"/>
                  </a:lnTo>
                  <a:lnTo>
                    <a:pt x="96974" y="14964"/>
                  </a:lnTo>
                  <a:close/>
                  <a:moveTo>
                    <a:pt x="99645" y="90783"/>
                  </a:moveTo>
                  <a:lnTo>
                    <a:pt x="99645" y="44038"/>
                  </a:lnTo>
                  <a:lnTo>
                    <a:pt x="99645" y="39904"/>
                  </a:lnTo>
                  <a:lnTo>
                    <a:pt x="99630" y="35629"/>
                  </a:lnTo>
                  <a:lnTo>
                    <a:pt x="99615" y="31353"/>
                  </a:lnTo>
                  <a:lnTo>
                    <a:pt x="99600" y="26793"/>
                  </a:lnTo>
                  <a:lnTo>
                    <a:pt x="100686" y="26793"/>
                  </a:lnTo>
                  <a:lnTo>
                    <a:pt x="100761" y="37339"/>
                  </a:lnTo>
                  <a:lnTo>
                    <a:pt x="100777" y="37339"/>
                  </a:lnTo>
                  <a:lnTo>
                    <a:pt x="100852" y="36199"/>
                  </a:lnTo>
                  <a:lnTo>
                    <a:pt x="100943" y="34916"/>
                  </a:lnTo>
                  <a:lnTo>
                    <a:pt x="101018" y="33776"/>
                  </a:lnTo>
                  <a:lnTo>
                    <a:pt x="101139" y="32779"/>
                  </a:lnTo>
                  <a:lnTo>
                    <a:pt x="101244" y="31781"/>
                  </a:lnTo>
                  <a:lnTo>
                    <a:pt x="101350" y="30926"/>
                  </a:lnTo>
                  <a:lnTo>
                    <a:pt x="101471" y="29928"/>
                  </a:lnTo>
                  <a:lnTo>
                    <a:pt x="101606" y="29073"/>
                  </a:lnTo>
                  <a:lnTo>
                    <a:pt x="101772" y="28218"/>
                  </a:lnTo>
                  <a:lnTo>
                    <a:pt x="101938" y="27505"/>
                  </a:lnTo>
                  <a:lnTo>
                    <a:pt x="102104" y="26793"/>
                  </a:lnTo>
                  <a:lnTo>
                    <a:pt x="102285" y="26365"/>
                  </a:lnTo>
                  <a:lnTo>
                    <a:pt x="102451" y="25938"/>
                  </a:lnTo>
                  <a:lnTo>
                    <a:pt x="102632" y="25510"/>
                  </a:lnTo>
                  <a:lnTo>
                    <a:pt x="102829" y="25225"/>
                  </a:lnTo>
                  <a:lnTo>
                    <a:pt x="103025" y="25225"/>
                  </a:lnTo>
                  <a:lnTo>
                    <a:pt x="103236" y="25368"/>
                  </a:lnTo>
                  <a:lnTo>
                    <a:pt x="103462" y="25510"/>
                  </a:lnTo>
                  <a:lnTo>
                    <a:pt x="103658" y="26080"/>
                  </a:lnTo>
                  <a:lnTo>
                    <a:pt x="103855" y="26650"/>
                  </a:lnTo>
                  <a:lnTo>
                    <a:pt x="104051" y="27363"/>
                  </a:lnTo>
                  <a:lnTo>
                    <a:pt x="104232" y="28361"/>
                  </a:lnTo>
                  <a:lnTo>
                    <a:pt x="104398" y="29358"/>
                  </a:lnTo>
                  <a:lnTo>
                    <a:pt x="104564" y="30641"/>
                  </a:lnTo>
                  <a:lnTo>
                    <a:pt x="104669" y="31638"/>
                  </a:lnTo>
                  <a:lnTo>
                    <a:pt x="104760" y="32636"/>
                  </a:lnTo>
                  <a:lnTo>
                    <a:pt x="104850" y="33634"/>
                  </a:lnTo>
                  <a:lnTo>
                    <a:pt x="104926" y="34774"/>
                  </a:lnTo>
                  <a:lnTo>
                    <a:pt x="105001" y="35771"/>
                  </a:lnTo>
                  <a:lnTo>
                    <a:pt x="105092" y="37197"/>
                  </a:lnTo>
                  <a:lnTo>
                    <a:pt x="105152" y="38337"/>
                  </a:lnTo>
                  <a:lnTo>
                    <a:pt x="105198" y="39762"/>
                  </a:lnTo>
                  <a:lnTo>
                    <a:pt x="105258" y="41187"/>
                  </a:lnTo>
                  <a:lnTo>
                    <a:pt x="105288" y="42612"/>
                  </a:lnTo>
                  <a:lnTo>
                    <a:pt x="105333" y="44038"/>
                  </a:lnTo>
                  <a:lnTo>
                    <a:pt x="105364" y="45605"/>
                  </a:lnTo>
                  <a:lnTo>
                    <a:pt x="105394" y="49026"/>
                  </a:lnTo>
                  <a:lnTo>
                    <a:pt x="105409" y="52589"/>
                  </a:lnTo>
                  <a:lnTo>
                    <a:pt x="105409" y="90783"/>
                  </a:lnTo>
                  <a:lnTo>
                    <a:pt x="104187" y="90783"/>
                  </a:lnTo>
                  <a:lnTo>
                    <a:pt x="104187" y="53871"/>
                  </a:lnTo>
                  <a:lnTo>
                    <a:pt x="104172" y="51591"/>
                  </a:lnTo>
                  <a:lnTo>
                    <a:pt x="104156" y="49311"/>
                  </a:lnTo>
                  <a:lnTo>
                    <a:pt x="104126" y="47458"/>
                  </a:lnTo>
                  <a:lnTo>
                    <a:pt x="104081" y="45463"/>
                  </a:lnTo>
                  <a:lnTo>
                    <a:pt x="104036" y="43752"/>
                  </a:lnTo>
                  <a:lnTo>
                    <a:pt x="103960" y="42327"/>
                  </a:lnTo>
                  <a:lnTo>
                    <a:pt x="103870" y="40760"/>
                  </a:lnTo>
                  <a:lnTo>
                    <a:pt x="103779" y="39477"/>
                  </a:lnTo>
                  <a:lnTo>
                    <a:pt x="103689" y="38479"/>
                  </a:lnTo>
                  <a:lnTo>
                    <a:pt x="103568" y="37482"/>
                  </a:lnTo>
                  <a:lnTo>
                    <a:pt x="103447" y="36769"/>
                  </a:lnTo>
                  <a:lnTo>
                    <a:pt x="103296" y="36057"/>
                  </a:lnTo>
                  <a:lnTo>
                    <a:pt x="103145" y="35486"/>
                  </a:lnTo>
                  <a:lnTo>
                    <a:pt x="102980" y="35059"/>
                  </a:lnTo>
                  <a:lnTo>
                    <a:pt x="102814" y="34774"/>
                  </a:lnTo>
                  <a:lnTo>
                    <a:pt x="102617" y="34774"/>
                  </a:lnTo>
                  <a:lnTo>
                    <a:pt x="102466" y="34774"/>
                  </a:lnTo>
                  <a:lnTo>
                    <a:pt x="102331" y="34916"/>
                  </a:lnTo>
                  <a:lnTo>
                    <a:pt x="102180" y="35201"/>
                  </a:lnTo>
                  <a:lnTo>
                    <a:pt x="102059" y="35629"/>
                  </a:lnTo>
                  <a:lnTo>
                    <a:pt x="101938" y="36199"/>
                  </a:lnTo>
                  <a:lnTo>
                    <a:pt x="101818" y="36769"/>
                  </a:lnTo>
                  <a:lnTo>
                    <a:pt x="101697" y="37482"/>
                  </a:lnTo>
                  <a:lnTo>
                    <a:pt x="101576" y="38194"/>
                  </a:lnTo>
                  <a:lnTo>
                    <a:pt x="101471" y="39049"/>
                  </a:lnTo>
                  <a:lnTo>
                    <a:pt x="101380" y="40047"/>
                  </a:lnTo>
                  <a:lnTo>
                    <a:pt x="101290" y="41187"/>
                  </a:lnTo>
                  <a:lnTo>
                    <a:pt x="101199" y="42185"/>
                  </a:lnTo>
                  <a:lnTo>
                    <a:pt x="101139" y="43182"/>
                  </a:lnTo>
                  <a:lnTo>
                    <a:pt x="101063" y="44323"/>
                  </a:lnTo>
                  <a:lnTo>
                    <a:pt x="101003" y="45463"/>
                  </a:lnTo>
                  <a:lnTo>
                    <a:pt x="100958" y="46888"/>
                  </a:lnTo>
                  <a:lnTo>
                    <a:pt x="100927" y="48028"/>
                  </a:lnTo>
                  <a:lnTo>
                    <a:pt x="100897" y="49311"/>
                  </a:lnTo>
                  <a:lnTo>
                    <a:pt x="100882" y="50736"/>
                  </a:lnTo>
                  <a:lnTo>
                    <a:pt x="100882" y="52304"/>
                  </a:lnTo>
                  <a:lnTo>
                    <a:pt x="100882" y="90783"/>
                  </a:lnTo>
                  <a:lnTo>
                    <a:pt x="99645" y="90783"/>
                  </a:lnTo>
                  <a:close/>
                  <a:moveTo>
                    <a:pt x="107687" y="14964"/>
                  </a:moveTo>
                  <a:lnTo>
                    <a:pt x="108894" y="11401"/>
                  </a:lnTo>
                  <a:lnTo>
                    <a:pt x="108894" y="26793"/>
                  </a:lnTo>
                  <a:lnTo>
                    <a:pt x="110645" y="26793"/>
                  </a:lnTo>
                  <a:lnTo>
                    <a:pt x="110645" y="35486"/>
                  </a:lnTo>
                  <a:lnTo>
                    <a:pt x="108894" y="35486"/>
                  </a:lnTo>
                  <a:lnTo>
                    <a:pt x="108894" y="70118"/>
                  </a:lnTo>
                  <a:lnTo>
                    <a:pt x="108894" y="71686"/>
                  </a:lnTo>
                  <a:lnTo>
                    <a:pt x="108909" y="73111"/>
                  </a:lnTo>
                  <a:lnTo>
                    <a:pt x="108924" y="74394"/>
                  </a:lnTo>
                  <a:lnTo>
                    <a:pt x="108940" y="75534"/>
                  </a:lnTo>
                  <a:lnTo>
                    <a:pt x="108985" y="76817"/>
                  </a:lnTo>
                  <a:lnTo>
                    <a:pt x="109030" y="77814"/>
                  </a:lnTo>
                  <a:lnTo>
                    <a:pt x="109075" y="78669"/>
                  </a:lnTo>
                  <a:lnTo>
                    <a:pt x="109136" y="79382"/>
                  </a:lnTo>
                  <a:lnTo>
                    <a:pt x="109196" y="80095"/>
                  </a:lnTo>
                  <a:lnTo>
                    <a:pt x="109256" y="80807"/>
                  </a:lnTo>
                  <a:lnTo>
                    <a:pt x="109332" y="81235"/>
                  </a:lnTo>
                  <a:lnTo>
                    <a:pt x="109407" y="81662"/>
                  </a:lnTo>
                  <a:lnTo>
                    <a:pt x="109498" y="82232"/>
                  </a:lnTo>
                  <a:lnTo>
                    <a:pt x="109603" y="82375"/>
                  </a:lnTo>
                  <a:lnTo>
                    <a:pt x="109709" y="82517"/>
                  </a:lnTo>
                  <a:lnTo>
                    <a:pt x="109815" y="82660"/>
                  </a:lnTo>
                  <a:lnTo>
                    <a:pt x="110011" y="82517"/>
                  </a:lnTo>
                  <a:lnTo>
                    <a:pt x="110207" y="82375"/>
                  </a:lnTo>
                  <a:lnTo>
                    <a:pt x="110373" y="82232"/>
                  </a:lnTo>
                  <a:lnTo>
                    <a:pt x="110524" y="81662"/>
                  </a:lnTo>
                  <a:lnTo>
                    <a:pt x="110584" y="90498"/>
                  </a:lnTo>
                  <a:lnTo>
                    <a:pt x="110358" y="91211"/>
                  </a:lnTo>
                  <a:lnTo>
                    <a:pt x="110086" y="91781"/>
                  </a:lnTo>
                  <a:lnTo>
                    <a:pt x="109815" y="92209"/>
                  </a:lnTo>
                  <a:lnTo>
                    <a:pt x="109498" y="92351"/>
                  </a:lnTo>
                  <a:lnTo>
                    <a:pt x="109287" y="92209"/>
                  </a:lnTo>
                  <a:lnTo>
                    <a:pt x="109090" y="91781"/>
                  </a:lnTo>
                  <a:lnTo>
                    <a:pt x="108894" y="91496"/>
                  </a:lnTo>
                  <a:lnTo>
                    <a:pt x="108728" y="90926"/>
                  </a:lnTo>
                  <a:lnTo>
                    <a:pt x="108577" y="90213"/>
                  </a:lnTo>
                  <a:lnTo>
                    <a:pt x="108411" y="89358"/>
                  </a:lnTo>
                  <a:lnTo>
                    <a:pt x="108276" y="88361"/>
                  </a:lnTo>
                  <a:lnTo>
                    <a:pt x="108155" y="87220"/>
                  </a:lnTo>
                  <a:lnTo>
                    <a:pt x="108049" y="85795"/>
                  </a:lnTo>
                  <a:lnTo>
                    <a:pt x="107959" y="84228"/>
                  </a:lnTo>
                  <a:lnTo>
                    <a:pt x="107868" y="82517"/>
                  </a:lnTo>
                  <a:lnTo>
                    <a:pt x="107808" y="80522"/>
                  </a:lnTo>
                  <a:lnTo>
                    <a:pt x="107748" y="78384"/>
                  </a:lnTo>
                  <a:lnTo>
                    <a:pt x="107717" y="75819"/>
                  </a:lnTo>
                  <a:lnTo>
                    <a:pt x="107702" y="73396"/>
                  </a:lnTo>
                  <a:lnTo>
                    <a:pt x="107687" y="70546"/>
                  </a:lnTo>
                  <a:lnTo>
                    <a:pt x="107687" y="35486"/>
                  </a:lnTo>
                  <a:lnTo>
                    <a:pt x="106646" y="35486"/>
                  </a:lnTo>
                  <a:lnTo>
                    <a:pt x="106646" y="26793"/>
                  </a:lnTo>
                  <a:lnTo>
                    <a:pt x="107687" y="26793"/>
                  </a:lnTo>
                  <a:lnTo>
                    <a:pt x="107687" y="14964"/>
                  </a:lnTo>
                  <a:close/>
                  <a:moveTo>
                    <a:pt x="111142" y="26793"/>
                  </a:moveTo>
                  <a:lnTo>
                    <a:pt x="112485" y="26793"/>
                  </a:lnTo>
                  <a:lnTo>
                    <a:pt x="113964" y="64560"/>
                  </a:lnTo>
                  <a:lnTo>
                    <a:pt x="114070" y="67553"/>
                  </a:lnTo>
                  <a:lnTo>
                    <a:pt x="114190" y="70546"/>
                  </a:lnTo>
                  <a:lnTo>
                    <a:pt x="114296" y="73966"/>
                  </a:lnTo>
                  <a:lnTo>
                    <a:pt x="114402" y="77672"/>
                  </a:lnTo>
                  <a:lnTo>
                    <a:pt x="114432" y="77672"/>
                  </a:lnTo>
                  <a:lnTo>
                    <a:pt x="114507" y="75106"/>
                  </a:lnTo>
                  <a:lnTo>
                    <a:pt x="114598" y="72256"/>
                  </a:lnTo>
                  <a:lnTo>
                    <a:pt x="114734" y="68551"/>
                  </a:lnTo>
                  <a:lnTo>
                    <a:pt x="114869" y="64275"/>
                  </a:lnTo>
                  <a:lnTo>
                    <a:pt x="116197" y="26793"/>
                  </a:lnTo>
                  <a:lnTo>
                    <a:pt x="117510" y="26793"/>
                  </a:lnTo>
                  <a:lnTo>
                    <a:pt x="115654" y="72399"/>
                  </a:lnTo>
                  <a:lnTo>
                    <a:pt x="115488" y="76532"/>
                  </a:lnTo>
                  <a:lnTo>
                    <a:pt x="115337" y="80380"/>
                  </a:lnTo>
                  <a:lnTo>
                    <a:pt x="115156" y="84085"/>
                  </a:lnTo>
                  <a:lnTo>
                    <a:pt x="115020" y="87505"/>
                  </a:lnTo>
                  <a:lnTo>
                    <a:pt x="114869" y="90498"/>
                  </a:lnTo>
                  <a:lnTo>
                    <a:pt x="114734" y="93349"/>
                  </a:lnTo>
                  <a:lnTo>
                    <a:pt x="114598" y="95771"/>
                  </a:lnTo>
                  <a:lnTo>
                    <a:pt x="114477" y="98052"/>
                  </a:lnTo>
                  <a:lnTo>
                    <a:pt x="114341" y="100332"/>
                  </a:lnTo>
                  <a:lnTo>
                    <a:pt x="114205" y="102470"/>
                  </a:lnTo>
                  <a:lnTo>
                    <a:pt x="114055" y="104465"/>
                  </a:lnTo>
                  <a:lnTo>
                    <a:pt x="113919" y="106318"/>
                  </a:lnTo>
                  <a:lnTo>
                    <a:pt x="113783" y="108171"/>
                  </a:lnTo>
                  <a:lnTo>
                    <a:pt x="113647" y="109738"/>
                  </a:lnTo>
                  <a:lnTo>
                    <a:pt x="113481" y="111163"/>
                  </a:lnTo>
                  <a:lnTo>
                    <a:pt x="113345" y="112589"/>
                  </a:lnTo>
                  <a:lnTo>
                    <a:pt x="113164" y="114014"/>
                  </a:lnTo>
                  <a:lnTo>
                    <a:pt x="112968" y="115296"/>
                  </a:lnTo>
                  <a:lnTo>
                    <a:pt x="112772" y="116437"/>
                  </a:lnTo>
                  <a:lnTo>
                    <a:pt x="112591" y="117577"/>
                  </a:lnTo>
                  <a:lnTo>
                    <a:pt x="112410" y="118432"/>
                  </a:lnTo>
                  <a:lnTo>
                    <a:pt x="112214" y="119002"/>
                  </a:lnTo>
                  <a:lnTo>
                    <a:pt x="112018" y="119572"/>
                  </a:lnTo>
                  <a:lnTo>
                    <a:pt x="111837" y="120000"/>
                  </a:lnTo>
                  <a:lnTo>
                    <a:pt x="111520" y="110166"/>
                  </a:lnTo>
                  <a:lnTo>
                    <a:pt x="111791" y="109168"/>
                  </a:lnTo>
                  <a:lnTo>
                    <a:pt x="112078" y="108028"/>
                  </a:lnTo>
                  <a:lnTo>
                    <a:pt x="112334" y="106318"/>
                  </a:lnTo>
                  <a:lnTo>
                    <a:pt x="112606" y="104465"/>
                  </a:lnTo>
                  <a:lnTo>
                    <a:pt x="112757" y="103325"/>
                  </a:lnTo>
                  <a:lnTo>
                    <a:pt x="112893" y="101757"/>
                  </a:lnTo>
                  <a:lnTo>
                    <a:pt x="113059" y="100332"/>
                  </a:lnTo>
                  <a:lnTo>
                    <a:pt x="113179" y="98764"/>
                  </a:lnTo>
                  <a:lnTo>
                    <a:pt x="113300" y="97197"/>
                  </a:lnTo>
                  <a:lnTo>
                    <a:pt x="113421" y="95344"/>
                  </a:lnTo>
                  <a:lnTo>
                    <a:pt x="113542" y="93491"/>
                  </a:lnTo>
                  <a:lnTo>
                    <a:pt x="113632" y="91496"/>
                  </a:lnTo>
                  <a:lnTo>
                    <a:pt x="113708" y="89928"/>
                  </a:lnTo>
                  <a:lnTo>
                    <a:pt x="113738" y="88788"/>
                  </a:lnTo>
                  <a:lnTo>
                    <a:pt x="113708" y="87648"/>
                  </a:lnTo>
                  <a:lnTo>
                    <a:pt x="113647" y="85653"/>
                  </a:lnTo>
                  <a:lnTo>
                    <a:pt x="111142" y="26793"/>
                  </a:lnTo>
                  <a:close/>
                  <a:moveTo>
                    <a:pt x="119170" y="92351"/>
                  </a:moveTo>
                  <a:lnTo>
                    <a:pt x="119139" y="92351"/>
                  </a:lnTo>
                  <a:lnTo>
                    <a:pt x="119049" y="92209"/>
                  </a:lnTo>
                  <a:lnTo>
                    <a:pt x="118973" y="92209"/>
                  </a:lnTo>
                  <a:lnTo>
                    <a:pt x="118898" y="91781"/>
                  </a:lnTo>
                  <a:lnTo>
                    <a:pt x="118823" y="91496"/>
                  </a:lnTo>
                  <a:lnTo>
                    <a:pt x="118762" y="91211"/>
                  </a:lnTo>
                  <a:lnTo>
                    <a:pt x="118687" y="90783"/>
                  </a:lnTo>
                  <a:lnTo>
                    <a:pt x="118626" y="90356"/>
                  </a:lnTo>
                  <a:lnTo>
                    <a:pt x="118551" y="89786"/>
                  </a:lnTo>
                  <a:lnTo>
                    <a:pt x="118506" y="89216"/>
                  </a:lnTo>
                  <a:lnTo>
                    <a:pt x="118460" y="88646"/>
                  </a:lnTo>
                  <a:lnTo>
                    <a:pt x="118415" y="87933"/>
                  </a:lnTo>
                  <a:lnTo>
                    <a:pt x="118385" y="87220"/>
                  </a:lnTo>
                  <a:lnTo>
                    <a:pt x="118355" y="85510"/>
                  </a:lnTo>
                  <a:lnTo>
                    <a:pt x="118340" y="83942"/>
                  </a:lnTo>
                  <a:lnTo>
                    <a:pt x="118340" y="83087"/>
                  </a:lnTo>
                  <a:lnTo>
                    <a:pt x="118355" y="82232"/>
                  </a:lnTo>
                  <a:lnTo>
                    <a:pt x="118370" y="81377"/>
                  </a:lnTo>
                  <a:lnTo>
                    <a:pt x="118385" y="80522"/>
                  </a:lnTo>
                  <a:lnTo>
                    <a:pt x="118430" y="79809"/>
                  </a:lnTo>
                  <a:lnTo>
                    <a:pt x="118460" y="79239"/>
                  </a:lnTo>
                  <a:lnTo>
                    <a:pt x="118506" y="78527"/>
                  </a:lnTo>
                  <a:lnTo>
                    <a:pt x="118566" y="77957"/>
                  </a:lnTo>
                  <a:lnTo>
                    <a:pt x="118642" y="77387"/>
                  </a:lnTo>
                  <a:lnTo>
                    <a:pt x="118702" y="76959"/>
                  </a:lnTo>
                  <a:lnTo>
                    <a:pt x="118777" y="76389"/>
                  </a:lnTo>
                  <a:lnTo>
                    <a:pt x="118838" y="76104"/>
                  </a:lnTo>
                  <a:lnTo>
                    <a:pt x="118913" y="75819"/>
                  </a:lnTo>
                  <a:lnTo>
                    <a:pt x="119004" y="75676"/>
                  </a:lnTo>
                  <a:lnTo>
                    <a:pt x="119079" y="75534"/>
                  </a:lnTo>
                  <a:lnTo>
                    <a:pt x="119185" y="75534"/>
                  </a:lnTo>
                  <a:lnTo>
                    <a:pt x="119275" y="75534"/>
                  </a:lnTo>
                  <a:lnTo>
                    <a:pt x="119351" y="75676"/>
                  </a:lnTo>
                  <a:lnTo>
                    <a:pt x="119426" y="75819"/>
                  </a:lnTo>
                  <a:lnTo>
                    <a:pt x="119502" y="76104"/>
                  </a:lnTo>
                  <a:lnTo>
                    <a:pt x="119577" y="76389"/>
                  </a:lnTo>
                  <a:lnTo>
                    <a:pt x="119637" y="76959"/>
                  </a:lnTo>
                  <a:lnTo>
                    <a:pt x="119698" y="77387"/>
                  </a:lnTo>
                  <a:lnTo>
                    <a:pt x="119773" y="77957"/>
                  </a:lnTo>
                  <a:lnTo>
                    <a:pt x="119834" y="78527"/>
                  </a:lnTo>
                  <a:lnTo>
                    <a:pt x="119879" y="79097"/>
                  </a:lnTo>
                  <a:lnTo>
                    <a:pt x="119909" y="79809"/>
                  </a:lnTo>
                  <a:lnTo>
                    <a:pt x="119939" y="80522"/>
                  </a:lnTo>
                  <a:lnTo>
                    <a:pt x="119969" y="81235"/>
                  </a:lnTo>
                  <a:lnTo>
                    <a:pt x="119984" y="82232"/>
                  </a:lnTo>
                  <a:lnTo>
                    <a:pt x="120000" y="83087"/>
                  </a:lnTo>
                  <a:lnTo>
                    <a:pt x="120000" y="83942"/>
                  </a:lnTo>
                  <a:lnTo>
                    <a:pt x="119984" y="85510"/>
                  </a:lnTo>
                  <a:lnTo>
                    <a:pt x="119939" y="87220"/>
                  </a:lnTo>
                  <a:lnTo>
                    <a:pt x="119909" y="87933"/>
                  </a:lnTo>
                  <a:lnTo>
                    <a:pt x="119879" y="88646"/>
                  </a:lnTo>
                  <a:lnTo>
                    <a:pt x="119834" y="89216"/>
                  </a:lnTo>
                  <a:lnTo>
                    <a:pt x="119773" y="89786"/>
                  </a:lnTo>
                  <a:lnTo>
                    <a:pt x="119698" y="90356"/>
                  </a:lnTo>
                  <a:lnTo>
                    <a:pt x="119637" y="90783"/>
                  </a:lnTo>
                  <a:lnTo>
                    <a:pt x="119577" y="91211"/>
                  </a:lnTo>
                  <a:lnTo>
                    <a:pt x="119502" y="91496"/>
                  </a:lnTo>
                  <a:lnTo>
                    <a:pt x="119426" y="91781"/>
                  </a:lnTo>
                  <a:lnTo>
                    <a:pt x="119336" y="92209"/>
                  </a:lnTo>
                  <a:lnTo>
                    <a:pt x="119260" y="92209"/>
                  </a:lnTo>
                  <a:lnTo>
                    <a:pt x="119170" y="92351"/>
                  </a:lnTo>
                  <a:close/>
                </a:path>
              </a:pathLst>
            </a:custGeom>
            <a:solidFill>
              <a:srgbClr val="B4D7F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30" name="Google Shape;30;p1"/>
          <p:cNvSpPr/>
          <p:nvPr/>
        </p:nvSpPr>
        <p:spPr>
          <a:xfrm>
            <a:off x="8181975" y="425450"/>
            <a:ext cx="485775" cy="423862"/>
          </a:xfrm>
          <a:custGeom>
            <a:rect b="b" l="l" r="r" t="t"/>
            <a:pathLst>
              <a:path extrusionOk="0" h="120000" w="120000">
                <a:moveTo>
                  <a:pt x="59928" y="0"/>
                </a:moveTo>
                <a:lnTo>
                  <a:pt x="63664" y="0"/>
                </a:lnTo>
                <a:lnTo>
                  <a:pt x="67113" y="330"/>
                </a:lnTo>
                <a:lnTo>
                  <a:pt x="70562" y="825"/>
                </a:lnTo>
                <a:lnTo>
                  <a:pt x="74011" y="1485"/>
                </a:lnTo>
                <a:lnTo>
                  <a:pt x="77317" y="2640"/>
                </a:lnTo>
                <a:lnTo>
                  <a:pt x="80335" y="3631"/>
                </a:lnTo>
                <a:lnTo>
                  <a:pt x="83497" y="4951"/>
                </a:lnTo>
                <a:lnTo>
                  <a:pt x="86227" y="6272"/>
                </a:lnTo>
                <a:lnTo>
                  <a:pt x="89101" y="7922"/>
                </a:lnTo>
                <a:lnTo>
                  <a:pt x="91544" y="9738"/>
                </a:lnTo>
                <a:lnTo>
                  <a:pt x="93844" y="11719"/>
                </a:lnTo>
                <a:lnTo>
                  <a:pt x="96000" y="13700"/>
                </a:lnTo>
                <a:lnTo>
                  <a:pt x="98011" y="15845"/>
                </a:lnTo>
                <a:lnTo>
                  <a:pt x="99736" y="18156"/>
                </a:lnTo>
                <a:lnTo>
                  <a:pt x="101317" y="20467"/>
                </a:lnTo>
                <a:lnTo>
                  <a:pt x="102610" y="22943"/>
                </a:lnTo>
                <a:lnTo>
                  <a:pt x="97149" y="21623"/>
                </a:lnTo>
                <a:lnTo>
                  <a:pt x="91832" y="20467"/>
                </a:lnTo>
                <a:lnTo>
                  <a:pt x="86514" y="19312"/>
                </a:lnTo>
                <a:lnTo>
                  <a:pt x="81485" y="18651"/>
                </a:lnTo>
                <a:lnTo>
                  <a:pt x="76742" y="17991"/>
                </a:lnTo>
                <a:lnTo>
                  <a:pt x="72431" y="17496"/>
                </a:lnTo>
                <a:lnTo>
                  <a:pt x="68694" y="17166"/>
                </a:lnTo>
                <a:lnTo>
                  <a:pt x="65820" y="17166"/>
                </a:lnTo>
                <a:lnTo>
                  <a:pt x="65101" y="17166"/>
                </a:lnTo>
                <a:lnTo>
                  <a:pt x="64383" y="17331"/>
                </a:lnTo>
                <a:lnTo>
                  <a:pt x="63808" y="17496"/>
                </a:lnTo>
                <a:lnTo>
                  <a:pt x="63233" y="17991"/>
                </a:lnTo>
                <a:lnTo>
                  <a:pt x="62658" y="18486"/>
                </a:lnTo>
                <a:lnTo>
                  <a:pt x="62371" y="18982"/>
                </a:lnTo>
                <a:lnTo>
                  <a:pt x="62083" y="19642"/>
                </a:lnTo>
                <a:lnTo>
                  <a:pt x="62083" y="20467"/>
                </a:lnTo>
                <a:lnTo>
                  <a:pt x="62083" y="21953"/>
                </a:lnTo>
                <a:lnTo>
                  <a:pt x="62083" y="68500"/>
                </a:lnTo>
                <a:lnTo>
                  <a:pt x="57916" y="68500"/>
                </a:lnTo>
                <a:lnTo>
                  <a:pt x="58059" y="21953"/>
                </a:lnTo>
                <a:lnTo>
                  <a:pt x="58059" y="20467"/>
                </a:lnTo>
                <a:lnTo>
                  <a:pt x="57916" y="19642"/>
                </a:lnTo>
                <a:lnTo>
                  <a:pt x="57772" y="18982"/>
                </a:lnTo>
                <a:lnTo>
                  <a:pt x="57197" y="18486"/>
                </a:lnTo>
                <a:lnTo>
                  <a:pt x="56766" y="17991"/>
                </a:lnTo>
                <a:lnTo>
                  <a:pt x="56335" y="17496"/>
                </a:lnTo>
                <a:lnTo>
                  <a:pt x="55760" y="17331"/>
                </a:lnTo>
                <a:lnTo>
                  <a:pt x="54898" y="17166"/>
                </a:lnTo>
                <a:lnTo>
                  <a:pt x="54323" y="17166"/>
                </a:lnTo>
                <a:lnTo>
                  <a:pt x="51161" y="17166"/>
                </a:lnTo>
                <a:lnTo>
                  <a:pt x="47568" y="17496"/>
                </a:lnTo>
                <a:lnTo>
                  <a:pt x="43257" y="17991"/>
                </a:lnTo>
                <a:lnTo>
                  <a:pt x="38514" y="18651"/>
                </a:lnTo>
                <a:lnTo>
                  <a:pt x="33341" y="19477"/>
                </a:lnTo>
                <a:lnTo>
                  <a:pt x="28023" y="20467"/>
                </a:lnTo>
                <a:lnTo>
                  <a:pt x="22562" y="21623"/>
                </a:lnTo>
                <a:lnTo>
                  <a:pt x="17389" y="22943"/>
                </a:lnTo>
                <a:lnTo>
                  <a:pt x="18538" y="20632"/>
                </a:lnTo>
                <a:lnTo>
                  <a:pt x="20119" y="18156"/>
                </a:lnTo>
                <a:lnTo>
                  <a:pt x="21844" y="15845"/>
                </a:lnTo>
                <a:lnTo>
                  <a:pt x="23856" y="13700"/>
                </a:lnTo>
                <a:lnTo>
                  <a:pt x="25868" y="11719"/>
                </a:lnTo>
                <a:lnTo>
                  <a:pt x="28311" y="9738"/>
                </a:lnTo>
                <a:lnTo>
                  <a:pt x="30898" y="7922"/>
                </a:lnTo>
                <a:lnTo>
                  <a:pt x="33485" y="6272"/>
                </a:lnTo>
                <a:lnTo>
                  <a:pt x="36502" y="4951"/>
                </a:lnTo>
                <a:lnTo>
                  <a:pt x="39377" y="3631"/>
                </a:lnTo>
                <a:lnTo>
                  <a:pt x="42538" y="2640"/>
                </a:lnTo>
                <a:lnTo>
                  <a:pt x="45844" y="1485"/>
                </a:lnTo>
                <a:lnTo>
                  <a:pt x="49149" y="825"/>
                </a:lnTo>
                <a:lnTo>
                  <a:pt x="52742" y="330"/>
                </a:lnTo>
                <a:lnTo>
                  <a:pt x="56335" y="0"/>
                </a:lnTo>
                <a:lnTo>
                  <a:pt x="59928" y="0"/>
                </a:lnTo>
                <a:close/>
                <a:moveTo>
                  <a:pt x="28886" y="95570"/>
                </a:moveTo>
                <a:lnTo>
                  <a:pt x="28886" y="85667"/>
                </a:lnTo>
                <a:lnTo>
                  <a:pt x="25149" y="85667"/>
                </a:lnTo>
                <a:lnTo>
                  <a:pt x="21556" y="85667"/>
                </a:lnTo>
                <a:lnTo>
                  <a:pt x="17964" y="85667"/>
                </a:lnTo>
                <a:lnTo>
                  <a:pt x="14371" y="85667"/>
                </a:lnTo>
                <a:lnTo>
                  <a:pt x="10778" y="85667"/>
                </a:lnTo>
                <a:lnTo>
                  <a:pt x="7041" y="85667"/>
                </a:lnTo>
                <a:lnTo>
                  <a:pt x="3592" y="85667"/>
                </a:lnTo>
                <a:lnTo>
                  <a:pt x="0" y="85667"/>
                </a:lnTo>
                <a:lnTo>
                  <a:pt x="0" y="95570"/>
                </a:lnTo>
                <a:lnTo>
                  <a:pt x="8335" y="95570"/>
                </a:lnTo>
                <a:lnTo>
                  <a:pt x="8335" y="120000"/>
                </a:lnTo>
                <a:lnTo>
                  <a:pt x="20263" y="120000"/>
                </a:lnTo>
                <a:lnTo>
                  <a:pt x="20263" y="95570"/>
                </a:lnTo>
                <a:lnTo>
                  <a:pt x="28886" y="95570"/>
                </a:lnTo>
                <a:close/>
                <a:moveTo>
                  <a:pt x="43544" y="99367"/>
                </a:moveTo>
                <a:lnTo>
                  <a:pt x="37508" y="120000"/>
                </a:lnTo>
                <a:lnTo>
                  <a:pt x="25868" y="120000"/>
                </a:lnTo>
                <a:lnTo>
                  <a:pt x="37365" y="85667"/>
                </a:lnTo>
                <a:lnTo>
                  <a:pt x="40526" y="85667"/>
                </a:lnTo>
                <a:lnTo>
                  <a:pt x="43544" y="85667"/>
                </a:lnTo>
                <a:lnTo>
                  <a:pt x="46850" y="85667"/>
                </a:lnTo>
                <a:lnTo>
                  <a:pt x="50011" y="85667"/>
                </a:lnTo>
                <a:lnTo>
                  <a:pt x="61365" y="120000"/>
                </a:lnTo>
                <a:lnTo>
                  <a:pt x="49724" y="120000"/>
                </a:lnTo>
                <a:lnTo>
                  <a:pt x="43544" y="99367"/>
                </a:lnTo>
                <a:close/>
                <a:moveTo>
                  <a:pt x="87377" y="95570"/>
                </a:moveTo>
                <a:lnTo>
                  <a:pt x="87377" y="85667"/>
                </a:lnTo>
                <a:lnTo>
                  <a:pt x="83784" y="85667"/>
                </a:lnTo>
                <a:lnTo>
                  <a:pt x="80047" y="85667"/>
                </a:lnTo>
                <a:lnTo>
                  <a:pt x="76455" y="85667"/>
                </a:lnTo>
                <a:lnTo>
                  <a:pt x="72862" y="85667"/>
                </a:lnTo>
                <a:lnTo>
                  <a:pt x="69413" y="85667"/>
                </a:lnTo>
                <a:lnTo>
                  <a:pt x="65820" y="85667"/>
                </a:lnTo>
                <a:lnTo>
                  <a:pt x="62083" y="85667"/>
                </a:lnTo>
                <a:lnTo>
                  <a:pt x="58491" y="85667"/>
                </a:lnTo>
                <a:lnTo>
                  <a:pt x="58491" y="95570"/>
                </a:lnTo>
                <a:lnTo>
                  <a:pt x="66970" y="95570"/>
                </a:lnTo>
                <a:lnTo>
                  <a:pt x="66970" y="120000"/>
                </a:lnTo>
                <a:lnTo>
                  <a:pt x="78754" y="120000"/>
                </a:lnTo>
                <a:lnTo>
                  <a:pt x="78754" y="95570"/>
                </a:lnTo>
                <a:lnTo>
                  <a:pt x="87377" y="95570"/>
                </a:lnTo>
                <a:close/>
                <a:moveTo>
                  <a:pt x="102323" y="99367"/>
                </a:moveTo>
                <a:lnTo>
                  <a:pt x="96143" y="120000"/>
                </a:lnTo>
                <a:lnTo>
                  <a:pt x="84359" y="120000"/>
                </a:lnTo>
                <a:lnTo>
                  <a:pt x="95856" y="85667"/>
                </a:lnTo>
                <a:lnTo>
                  <a:pt x="99017" y="85667"/>
                </a:lnTo>
                <a:lnTo>
                  <a:pt x="102323" y="85667"/>
                </a:lnTo>
                <a:lnTo>
                  <a:pt x="105341" y="85667"/>
                </a:lnTo>
                <a:lnTo>
                  <a:pt x="108502" y="85667"/>
                </a:lnTo>
                <a:lnTo>
                  <a:pt x="120000" y="120000"/>
                </a:lnTo>
                <a:lnTo>
                  <a:pt x="108359" y="120000"/>
                </a:lnTo>
                <a:lnTo>
                  <a:pt x="102323" y="99367"/>
                </a:lnTo>
                <a:close/>
                <a:moveTo>
                  <a:pt x="104479" y="28390"/>
                </a:moveTo>
                <a:lnTo>
                  <a:pt x="104766" y="29876"/>
                </a:lnTo>
                <a:lnTo>
                  <a:pt x="104910" y="31361"/>
                </a:lnTo>
                <a:lnTo>
                  <a:pt x="105053" y="32682"/>
                </a:lnTo>
                <a:lnTo>
                  <a:pt x="105053" y="34167"/>
                </a:lnTo>
                <a:lnTo>
                  <a:pt x="104910" y="36973"/>
                </a:lnTo>
                <a:lnTo>
                  <a:pt x="104479" y="39614"/>
                </a:lnTo>
                <a:lnTo>
                  <a:pt x="103760" y="42420"/>
                </a:lnTo>
                <a:lnTo>
                  <a:pt x="102754" y="45061"/>
                </a:lnTo>
                <a:lnTo>
                  <a:pt x="101461" y="47537"/>
                </a:lnTo>
                <a:lnTo>
                  <a:pt x="100023" y="49848"/>
                </a:lnTo>
                <a:lnTo>
                  <a:pt x="98443" y="52159"/>
                </a:lnTo>
                <a:lnTo>
                  <a:pt x="96287" y="54305"/>
                </a:lnTo>
                <a:lnTo>
                  <a:pt x="94275" y="56451"/>
                </a:lnTo>
                <a:lnTo>
                  <a:pt x="91976" y="58431"/>
                </a:lnTo>
                <a:lnTo>
                  <a:pt x="89389" y="60247"/>
                </a:lnTo>
                <a:lnTo>
                  <a:pt x="86802" y="61733"/>
                </a:lnTo>
                <a:lnTo>
                  <a:pt x="83928" y="63218"/>
                </a:lnTo>
                <a:lnTo>
                  <a:pt x="80766" y="64704"/>
                </a:lnTo>
                <a:lnTo>
                  <a:pt x="77748" y="65694"/>
                </a:lnTo>
                <a:lnTo>
                  <a:pt x="74443" y="66850"/>
                </a:lnTo>
                <a:lnTo>
                  <a:pt x="68407" y="33342"/>
                </a:lnTo>
                <a:lnTo>
                  <a:pt x="68263" y="31856"/>
                </a:lnTo>
                <a:lnTo>
                  <a:pt x="68119" y="30206"/>
                </a:lnTo>
                <a:lnTo>
                  <a:pt x="68119" y="28885"/>
                </a:lnTo>
                <a:lnTo>
                  <a:pt x="68119" y="27400"/>
                </a:lnTo>
                <a:lnTo>
                  <a:pt x="68263" y="26740"/>
                </a:lnTo>
                <a:lnTo>
                  <a:pt x="68550" y="26079"/>
                </a:lnTo>
                <a:lnTo>
                  <a:pt x="68838" y="25584"/>
                </a:lnTo>
                <a:lnTo>
                  <a:pt x="69125" y="25089"/>
                </a:lnTo>
                <a:lnTo>
                  <a:pt x="69700" y="24594"/>
                </a:lnTo>
                <a:lnTo>
                  <a:pt x="70275" y="24099"/>
                </a:lnTo>
                <a:lnTo>
                  <a:pt x="70850" y="23933"/>
                </a:lnTo>
                <a:lnTo>
                  <a:pt x="71712" y="23768"/>
                </a:lnTo>
                <a:lnTo>
                  <a:pt x="75880" y="23933"/>
                </a:lnTo>
                <a:lnTo>
                  <a:pt x="79904" y="24429"/>
                </a:lnTo>
                <a:lnTo>
                  <a:pt x="83928" y="24924"/>
                </a:lnTo>
                <a:lnTo>
                  <a:pt x="88095" y="25419"/>
                </a:lnTo>
                <a:lnTo>
                  <a:pt x="92119" y="26079"/>
                </a:lnTo>
                <a:lnTo>
                  <a:pt x="96143" y="26905"/>
                </a:lnTo>
                <a:lnTo>
                  <a:pt x="100455" y="27565"/>
                </a:lnTo>
                <a:lnTo>
                  <a:pt x="104479" y="28390"/>
                </a:lnTo>
                <a:close/>
                <a:moveTo>
                  <a:pt x="45556" y="66850"/>
                </a:moveTo>
                <a:lnTo>
                  <a:pt x="42395" y="65859"/>
                </a:lnTo>
                <a:lnTo>
                  <a:pt x="39089" y="64704"/>
                </a:lnTo>
                <a:lnTo>
                  <a:pt x="36071" y="63383"/>
                </a:lnTo>
                <a:lnTo>
                  <a:pt x="33197" y="61733"/>
                </a:lnTo>
                <a:lnTo>
                  <a:pt x="30610" y="60247"/>
                </a:lnTo>
                <a:lnTo>
                  <a:pt x="28023" y="58431"/>
                </a:lnTo>
                <a:lnTo>
                  <a:pt x="25724" y="56451"/>
                </a:lnTo>
                <a:lnTo>
                  <a:pt x="23568" y="54470"/>
                </a:lnTo>
                <a:lnTo>
                  <a:pt x="21556" y="52159"/>
                </a:lnTo>
                <a:lnTo>
                  <a:pt x="19832" y="50013"/>
                </a:lnTo>
                <a:lnTo>
                  <a:pt x="18395" y="47537"/>
                </a:lnTo>
                <a:lnTo>
                  <a:pt x="17245" y="45061"/>
                </a:lnTo>
                <a:lnTo>
                  <a:pt x="16095" y="42420"/>
                </a:lnTo>
                <a:lnTo>
                  <a:pt x="15520" y="39614"/>
                </a:lnTo>
                <a:lnTo>
                  <a:pt x="15089" y="36973"/>
                </a:lnTo>
                <a:lnTo>
                  <a:pt x="14802" y="34167"/>
                </a:lnTo>
                <a:lnTo>
                  <a:pt x="14802" y="32682"/>
                </a:lnTo>
                <a:lnTo>
                  <a:pt x="15089" y="31361"/>
                </a:lnTo>
                <a:lnTo>
                  <a:pt x="15233" y="29876"/>
                </a:lnTo>
                <a:lnTo>
                  <a:pt x="15520" y="28390"/>
                </a:lnTo>
                <a:lnTo>
                  <a:pt x="19544" y="27730"/>
                </a:lnTo>
                <a:lnTo>
                  <a:pt x="23712" y="26905"/>
                </a:lnTo>
                <a:lnTo>
                  <a:pt x="27736" y="26079"/>
                </a:lnTo>
                <a:lnTo>
                  <a:pt x="31904" y="25419"/>
                </a:lnTo>
                <a:lnTo>
                  <a:pt x="35928" y="24924"/>
                </a:lnTo>
                <a:lnTo>
                  <a:pt x="40239" y="24429"/>
                </a:lnTo>
                <a:lnTo>
                  <a:pt x="44263" y="23933"/>
                </a:lnTo>
                <a:lnTo>
                  <a:pt x="48431" y="23768"/>
                </a:lnTo>
                <a:lnTo>
                  <a:pt x="49149" y="23768"/>
                </a:lnTo>
                <a:lnTo>
                  <a:pt x="50011" y="23933"/>
                </a:lnTo>
                <a:lnTo>
                  <a:pt x="50443" y="24099"/>
                </a:lnTo>
                <a:lnTo>
                  <a:pt x="50874" y="24759"/>
                </a:lnTo>
                <a:lnTo>
                  <a:pt x="51305" y="25254"/>
                </a:lnTo>
                <a:lnTo>
                  <a:pt x="51449" y="25749"/>
                </a:lnTo>
                <a:lnTo>
                  <a:pt x="51880" y="26574"/>
                </a:lnTo>
                <a:lnTo>
                  <a:pt x="52023" y="27235"/>
                </a:lnTo>
                <a:lnTo>
                  <a:pt x="52023" y="28885"/>
                </a:lnTo>
                <a:lnTo>
                  <a:pt x="52023" y="30371"/>
                </a:lnTo>
                <a:lnTo>
                  <a:pt x="51880" y="32022"/>
                </a:lnTo>
                <a:lnTo>
                  <a:pt x="51592" y="33342"/>
                </a:lnTo>
                <a:lnTo>
                  <a:pt x="45556" y="66850"/>
                </a:lnTo>
                <a:close/>
              </a:path>
            </a:pathLst>
          </a:custGeom>
          <a:solidFill>
            <a:srgbClr val="FEFEF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Q:\Repro 2\New guidelines 2011_12\Final 260411\PPT\OLD\050511\WMF\TATA Patter revised.wmf" id="31" name="Google Shape;31;p1"/>
          <p:cNvPicPr preferRelativeResize="0"/>
          <p:nvPr/>
        </p:nvPicPr>
        <p:blipFill rotWithShape="1">
          <a:blip r:embed="rId2">
            <a:alphaModFix/>
          </a:blip>
          <a:srcRect b="0" l="0" r="0" t="0"/>
          <a:stretch/>
        </p:blipFill>
        <p:spPr>
          <a:xfrm>
            <a:off x="0" y="1344612"/>
            <a:ext cx="2462212" cy="1260475"/>
          </a:xfrm>
          <a:prstGeom prst="rect">
            <a:avLst/>
          </a:prstGeom>
          <a:noFill/>
          <a:ln>
            <a:noFill/>
          </a:ln>
        </p:spPr>
      </p:pic>
      <p:sp>
        <p:nvSpPr>
          <p:cNvPr id="32" name="Google Shape;32;p1"/>
          <p:cNvSpPr txBox="1"/>
          <p:nvPr>
            <p:ph type="title"/>
          </p:nvPr>
        </p:nvSpPr>
        <p:spPr>
          <a:xfrm>
            <a:off x="1295400" y="331787"/>
            <a:ext cx="7543800" cy="48736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9pPr>
          </a:lstStyle>
          <a:p/>
        </p:txBody>
      </p:sp>
      <p:sp>
        <p:nvSpPr>
          <p:cNvPr id="33" name="Google Shape;33;p1"/>
          <p:cNvSpPr txBox="1"/>
          <p:nvPr>
            <p:ph idx="1" type="body"/>
          </p:nvPr>
        </p:nvSpPr>
        <p:spPr>
          <a:xfrm>
            <a:off x="411162" y="1189037"/>
            <a:ext cx="8428037" cy="4525962"/>
          </a:xfrm>
          <a:prstGeom prst="rect">
            <a:avLst/>
          </a:prstGeom>
          <a:noFill/>
          <a:ln>
            <a:noFill/>
          </a:ln>
        </p:spPr>
        <p:txBody>
          <a:bodyPr anchorCtr="0" anchor="t" bIns="91425" lIns="91425" spcFirstLastPara="1" rIns="91425" wrap="square" tIns="91425">
            <a:noAutofit/>
          </a:bodyPr>
          <a:lstStyle>
            <a:lvl1pPr indent="-368300" lvl="0" marL="457200" marR="0" rtl="0" algn="l">
              <a:spcBef>
                <a:spcPts val="440"/>
              </a:spcBef>
              <a:spcAft>
                <a:spcPts val="0"/>
              </a:spcAft>
              <a:buClr>
                <a:srgbClr val="4E84C4"/>
              </a:buClr>
              <a:buSzPts val="2200"/>
              <a:buFont typeface="Noto Sans Symbols"/>
              <a:buChar char="▪"/>
              <a:defRPr b="0" i="0" sz="2200" u="none" cap="none" strike="noStrike">
                <a:solidFill>
                  <a:schemeClr val="dk1"/>
                </a:solidFill>
                <a:latin typeface="PT Sans"/>
                <a:ea typeface="PT Sans"/>
                <a:cs typeface="PT Sans"/>
                <a:sym typeface="PT Sans"/>
              </a:defRPr>
            </a:lvl1pPr>
            <a:lvl2pPr indent="-355600" lvl="1" marL="914400" marR="0" rtl="0" algn="l">
              <a:spcBef>
                <a:spcPts val="400"/>
              </a:spcBef>
              <a:spcAft>
                <a:spcPts val="0"/>
              </a:spcAft>
              <a:buClr>
                <a:srgbClr val="4E84C4"/>
              </a:buClr>
              <a:buSzPts val="2000"/>
              <a:buFont typeface="PT Sans"/>
              <a:buChar char="–"/>
              <a:defRPr b="0" i="0" sz="2000" u="none" cap="none" strike="noStrike">
                <a:solidFill>
                  <a:schemeClr val="dk1"/>
                </a:solidFill>
                <a:latin typeface="PT Sans"/>
                <a:ea typeface="PT Sans"/>
                <a:cs typeface="PT Sans"/>
                <a:sym typeface="PT Sans"/>
              </a:defRPr>
            </a:lvl2pPr>
            <a:lvl3pPr indent="-342900" lvl="2" marL="1371600" marR="0" rtl="0" algn="l">
              <a:spcBef>
                <a:spcPts val="360"/>
              </a:spcBef>
              <a:spcAft>
                <a:spcPts val="0"/>
              </a:spcAft>
              <a:buClr>
                <a:srgbClr val="4E84C4"/>
              </a:buClr>
              <a:buSzPts val="1800"/>
              <a:buFont typeface="Courier New"/>
              <a:buChar char="o"/>
              <a:defRPr b="0" i="0" sz="1800" u="none" cap="none" strike="noStrike">
                <a:solidFill>
                  <a:schemeClr val="dk1"/>
                </a:solidFill>
                <a:latin typeface="PT Sans"/>
                <a:ea typeface="PT Sans"/>
                <a:cs typeface="PT Sans"/>
                <a:sym typeface="PT Sans"/>
              </a:defRPr>
            </a:lvl3pPr>
            <a:lvl4pPr indent="-355600" lvl="3" marL="1828800" marR="0" rtl="0" algn="l">
              <a:spcBef>
                <a:spcPts val="400"/>
              </a:spcBef>
              <a:spcAft>
                <a:spcPts val="0"/>
              </a:spcAft>
              <a:buClr>
                <a:srgbClr val="4E84C4"/>
              </a:buClr>
              <a:buSzPts val="2000"/>
              <a:buFont typeface="Arial"/>
              <a:buChar char="•"/>
              <a:defRPr b="0" i="0" sz="2000" u="none" cap="none" strike="noStrike">
                <a:solidFill>
                  <a:schemeClr val="dk1"/>
                </a:solidFill>
                <a:latin typeface="PT Sans"/>
                <a:ea typeface="PT Sans"/>
                <a:cs typeface="PT Sans"/>
                <a:sym typeface="PT Sans"/>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9pPr>
          </a:lstStyle>
          <a:p/>
        </p:txBody>
      </p:sp>
    </p:spTree>
  </p:cSld>
  <p:clrMap accent1="accent1" accent2="accent2" accent3="accent3" accent4="accent4" accent5="accent5" accent6="accent6" bg1="lt1" bg2="dk2" tx1="dk1" tx2="lt2" folHlink="folHlink" hlink="hlink"/>
  <p:sldLayoutIdLst>
    <p:sldLayoutId id="214748364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 name="Shape 37"/>
        <p:cNvGrpSpPr/>
        <p:nvPr/>
      </p:nvGrpSpPr>
      <p:grpSpPr>
        <a:xfrm>
          <a:off x="0" y="0"/>
          <a:ext cx="0" cy="0"/>
          <a:chOff x="0" y="0"/>
          <a:chExt cx="0" cy="0"/>
        </a:xfrm>
      </p:grpSpPr>
      <p:sp>
        <p:nvSpPr>
          <p:cNvPr id="38" name="Google Shape;38;p3"/>
          <p:cNvSpPr txBox="1"/>
          <p:nvPr/>
        </p:nvSpPr>
        <p:spPr>
          <a:xfrm>
            <a:off x="228600" y="304800"/>
            <a:ext cx="304800" cy="152400"/>
          </a:xfrm>
          <a:prstGeom prst="rect">
            <a:avLst/>
          </a:prstGeom>
          <a:solidFill>
            <a:srgbClr val="6DCFF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 name="Google Shape;39;p3"/>
          <p:cNvSpPr txBox="1"/>
          <p:nvPr/>
        </p:nvSpPr>
        <p:spPr>
          <a:xfrm>
            <a:off x="0" y="0"/>
            <a:ext cx="9144000" cy="1066800"/>
          </a:xfrm>
          <a:prstGeom prst="rect">
            <a:avLst/>
          </a:prstGeom>
          <a:gradFill>
            <a:gsLst>
              <a:gs pos="0">
                <a:srgbClr val="0067AC"/>
              </a:gs>
              <a:gs pos="10000">
                <a:srgbClr val="0067AC"/>
              </a:gs>
              <a:gs pos="100000">
                <a:srgbClr val="0067AC"/>
              </a:gs>
            </a:gsLst>
            <a:lin ang="912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 name="Google Shape;40;p3"/>
          <p:cNvSpPr txBox="1"/>
          <p:nvPr>
            <p:ph type="title"/>
          </p:nvPr>
        </p:nvSpPr>
        <p:spPr>
          <a:xfrm>
            <a:off x="1295400" y="331787"/>
            <a:ext cx="7543800" cy="48736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9pPr>
          </a:lstStyle>
          <a:p/>
        </p:txBody>
      </p:sp>
      <p:sp>
        <p:nvSpPr>
          <p:cNvPr id="41" name="Google Shape;41;p3"/>
          <p:cNvSpPr txBox="1"/>
          <p:nvPr>
            <p:ph idx="1" type="body"/>
          </p:nvPr>
        </p:nvSpPr>
        <p:spPr>
          <a:xfrm>
            <a:off x="411162" y="1189037"/>
            <a:ext cx="8428037" cy="4525962"/>
          </a:xfrm>
          <a:prstGeom prst="rect">
            <a:avLst/>
          </a:prstGeom>
          <a:noFill/>
          <a:ln>
            <a:noFill/>
          </a:ln>
        </p:spPr>
        <p:txBody>
          <a:bodyPr anchorCtr="0" anchor="t" bIns="91425" lIns="91425" spcFirstLastPara="1" rIns="91425" wrap="square" tIns="91425">
            <a:noAutofit/>
          </a:bodyPr>
          <a:lstStyle>
            <a:lvl1pPr indent="-368300" lvl="0" marL="457200" marR="0" rtl="0" algn="l">
              <a:spcBef>
                <a:spcPts val="440"/>
              </a:spcBef>
              <a:spcAft>
                <a:spcPts val="0"/>
              </a:spcAft>
              <a:buClr>
                <a:srgbClr val="4E84C4"/>
              </a:buClr>
              <a:buSzPts val="2200"/>
              <a:buFont typeface="Noto Sans Symbols"/>
              <a:buChar char="▪"/>
              <a:defRPr b="0" i="0" sz="2200" u="none" cap="none" strike="noStrike">
                <a:solidFill>
                  <a:schemeClr val="dk1"/>
                </a:solidFill>
                <a:latin typeface="PT Sans"/>
                <a:ea typeface="PT Sans"/>
                <a:cs typeface="PT Sans"/>
                <a:sym typeface="PT Sans"/>
              </a:defRPr>
            </a:lvl1pPr>
            <a:lvl2pPr indent="-355600" lvl="1" marL="914400" marR="0" rtl="0" algn="l">
              <a:spcBef>
                <a:spcPts val="400"/>
              </a:spcBef>
              <a:spcAft>
                <a:spcPts val="0"/>
              </a:spcAft>
              <a:buClr>
                <a:srgbClr val="4E84C4"/>
              </a:buClr>
              <a:buSzPts val="2000"/>
              <a:buFont typeface="PT Sans"/>
              <a:buChar char="–"/>
              <a:defRPr b="0" i="0" sz="2000" u="none" cap="none" strike="noStrike">
                <a:solidFill>
                  <a:schemeClr val="dk1"/>
                </a:solidFill>
                <a:latin typeface="PT Sans"/>
                <a:ea typeface="PT Sans"/>
                <a:cs typeface="PT Sans"/>
                <a:sym typeface="PT Sans"/>
              </a:defRPr>
            </a:lvl2pPr>
            <a:lvl3pPr indent="-342900" lvl="2" marL="1371600" marR="0" rtl="0" algn="l">
              <a:spcBef>
                <a:spcPts val="360"/>
              </a:spcBef>
              <a:spcAft>
                <a:spcPts val="0"/>
              </a:spcAft>
              <a:buClr>
                <a:srgbClr val="4E84C4"/>
              </a:buClr>
              <a:buSzPts val="1800"/>
              <a:buFont typeface="Courier New"/>
              <a:buChar char="o"/>
              <a:defRPr b="0" i="0" sz="1800" u="none" cap="none" strike="noStrike">
                <a:solidFill>
                  <a:schemeClr val="dk1"/>
                </a:solidFill>
                <a:latin typeface="PT Sans"/>
                <a:ea typeface="PT Sans"/>
                <a:cs typeface="PT Sans"/>
                <a:sym typeface="PT Sans"/>
              </a:defRPr>
            </a:lvl3pPr>
            <a:lvl4pPr indent="-355600" lvl="3" marL="1828800" marR="0" rtl="0" algn="l">
              <a:spcBef>
                <a:spcPts val="400"/>
              </a:spcBef>
              <a:spcAft>
                <a:spcPts val="0"/>
              </a:spcAft>
              <a:buClr>
                <a:srgbClr val="4E84C4"/>
              </a:buClr>
              <a:buSzPts val="2000"/>
              <a:buFont typeface="Arial"/>
              <a:buChar char="•"/>
              <a:defRPr b="0" i="0" sz="2000" u="none" cap="none" strike="noStrike">
                <a:solidFill>
                  <a:schemeClr val="dk1"/>
                </a:solidFill>
                <a:latin typeface="PT Sans"/>
                <a:ea typeface="PT Sans"/>
                <a:cs typeface="PT Sans"/>
                <a:sym typeface="PT Sans"/>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9pPr>
          </a:lstStyle>
          <a:p/>
        </p:txBody>
      </p:sp>
      <p:sp>
        <p:nvSpPr>
          <p:cNvPr id="42" name="Google Shape;42;p3"/>
          <p:cNvSpPr txBox="1"/>
          <p:nvPr/>
        </p:nvSpPr>
        <p:spPr>
          <a:xfrm>
            <a:off x="8229600" y="6502400"/>
            <a:ext cx="663575" cy="360362"/>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PT Sans"/>
              <a:buNone/>
            </a:pPr>
            <a:fld id="{00000000-1234-1234-1234-123412341234}" type="slidenum">
              <a:rPr b="0" i="0" lang="en-US" sz="1200" u="none">
                <a:solidFill>
                  <a:schemeClr val="dk1"/>
                </a:solidFill>
                <a:latin typeface="PT Sans"/>
                <a:ea typeface="PT Sans"/>
                <a:cs typeface="PT Sans"/>
                <a:sym typeface="PT Sans"/>
              </a:rPr>
              <a:t>‹#›</a:t>
            </a:fld>
            <a:r>
              <a:rPr b="0" i="0" lang="en-US" sz="1200" u="none">
                <a:solidFill>
                  <a:schemeClr val="dk1"/>
                </a:solidFill>
                <a:latin typeface="PT Sans"/>
                <a:ea typeface="PT Sans"/>
                <a:cs typeface="PT Sans"/>
                <a:sym typeface="PT Sans"/>
              </a:rPr>
              <a:t> </a:t>
            </a:r>
            <a:endParaRPr/>
          </a:p>
        </p:txBody>
      </p:sp>
      <p:grpSp>
        <p:nvGrpSpPr>
          <p:cNvPr id="43" name="Google Shape;43;p3"/>
          <p:cNvGrpSpPr/>
          <p:nvPr/>
        </p:nvGrpSpPr>
        <p:grpSpPr>
          <a:xfrm>
            <a:off x="425450" y="6527800"/>
            <a:ext cx="2422525" cy="279400"/>
            <a:chOff x="381000" y="5943600"/>
            <a:chExt cx="3262312" cy="376237"/>
          </a:xfrm>
        </p:grpSpPr>
        <p:sp>
          <p:nvSpPr>
            <p:cNvPr id="44" name="Google Shape;44;p3"/>
            <p:cNvSpPr/>
            <p:nvPr/>
          </p:nvSpPr>
          <p:spPr>
            <a:xfrm>
              <a:off x="381000" y="5943600"/>
              <a:ext cx="3262312" cy="3762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 name="Google Shape;45;p3"/>
            <p:cNvSpPr/>
            <p:nvPr/>
          </p:nvSpPr>
          <p:spPr>
            <a:xfrm>
              <a:off x="2151062" y="5943600"/>
              <a:ext cx="733425" cy="125412"/>
            </a:xfrm>
            <a:custGeom>
              <a:rect b="b" l="l" r="r" t="t"/>
              <a:pathLst>
                <a:path extrusionOk="0" h="120000" w="120000">
                  <a:moveTo>
                    <a:pt x="106897" y="112511"/>
                  </a:moveTo>
                  <a:lnTo>
                    <a:pt x="107353" y="114009"/>
                  </a:lnTo>
                  <a:lnTo>
                    <a:pt x="107905" y="115319"/>
                  </a:lnTo>
                  <a:lnTo>
                    <a:pt x="108523" y="116443"/>
                  </a:lnTo>
                  <a:lnTo>
                    <a:pt x="109238" y="117753"/>
                  </a:lnTo>
                  <a:lnTo>
                    <a:pt x="109953" y="118689"/>
                  </a:lnTo>
                  <a:lnTo>
                    <a:pt x="110734" y="119251"/>
                  </a:lnTo>
                  <a:lnTo>
                    <a:pt x="111547" y="119812"/>
                  </a:lnTo>
                  <a:lnTo>
                    <a:pt x="112327" y="120000"/>
                  </a:lnTo>
                  <a:lnTo>
                    <a:pt x="113270" y="119812"/>
                  </a:lnTo>
                  <a:lnTo>
                    <a:pt x="114147" y="119251"/>
                  </a:lnTo>
                  <a:lnTo>
                    <a:pt x="114570" y="118876"/>
                  </a:lnTo>
                  <a:lnTo>
                    <a:pt x="114960" y="118315"/>
                  </a:lnTo>
                  <a:lnTo>
                    <a:pt x="115350" y="117753"/>
                  </a:lnTo>
                  <a:lnTo>
                    <a:pt x="115708" y="117004"/>
                  </a:lnTo>
                  <a:lnTo>
                    <a:pt x="116066" y="116255"/>
                  </a:lnTo>
                  <a:lnTo>
                    <a:pt x="116423" y="115507"/>
                  </a:lnTo>
                  <a:lnTo>
                    <a:pt x="116716" y="114758"/>
                  </a:lnTo>
                  <a:lnTo>
                    <a:pt x="117041" y="113822"/>
                  </a:lnTo>
                  <a:lnTo>
                    <a:pt x="117301" y="112886"/>
                  </a:lnTo>
                  <a:lnTo>
                    <a:pt x="117626" y="111762"/>
                  </a:lnTo>
                  <a:lnTo>
                    <a:pt x="117854" y="110639"/>
                  </a:lnTo>
                  <a:lnTo>
                    <a:pt x="118114" y="109329"/>
                  </a:lnTo>
                  <a:lnTo>
                    <a:pt x="118309" y="108205"/>
                  </a:lnTo>
                  <a:lnTo>
                    <a:pt x="118536" y="106895"/>
                  </a:lnTo>
                  <a:lnTo>
                    <a:pt x="118764" y="105585"/>
                  </a:lnTo>
                  <a:lnTo>
                    <a:pt x="118927" y="104274"/>
                  </a:lnTo>
                  <a:lnTo>
                    <a:pt x="119252" y="101279"/>
                  </a:lnTo>
                  <a:lnTo>
                    <a:pt x="119512" y="98471"/>
                  </a:lnTo>
                  <a:lnTo>
                    <a:pt x="119707" y="95101"/>
                  </a:lnTo>
                  <a:lnTo>
                    <a:pt x="119869" y="91918"/>
                  </a:lnTo>
                  <a:lnTo>
                    <a:pt x="119967" y="88361"/>
                  </a:lnTo>
                  <a:lnTo>
                    <a:pt x="120000" y="84992"/>
                  </a:lnTo>
                  <a:lnTo>
                    <a:pt x="119967" y="81809"/>
                  </a:lnTo>
                  <a:lnTo>
                    <a:pt x="119902" y="79001"/>
                  </a:lnTo>
                  <a:lnTo>
                    <a:pt x="119772" y="76193"/>
                  </a:lnTo>
                  <a:lnTo>
                    <a:pt x="119642" y="73572"/>
                  </a:lnTo>
                  <a:lnTo>
                    <a:pt x="119479" y="71138"/>
                  </a:lnTo>
                  <a:lnTo>
                    <a:pt x="119252" y="68705"/>
                  </a:lnTo>
                  <a:lnTo>
                    <a:pt x="118992" y="66458"/>
                  </a:lnTo>
                  <a:lnTo>
                    <a:pt x="118699" y="64399"/>
                  </a:lnTo>
                  <a:lnTo>
                    <a:pt x="118341" y="62152"/>
                  </a:lnTo>
                  <a:lnTo>
                    <a:pt x="117984" y="60280"/>
                  </a:lnTo>
                  <a:lnTo>
                    <a:pt x="117561" y="58595"/>
                  </a:lnTo>
                  <a:lnTo>
                    <a:pt x="117073" y="56723"/>
                  </a:lnTo>
                  <a:lnTo>
                    <a:pt x="116586" y="55039"/>
                  </a:lnTo>
                  <a:lnTo>
                    <a:pt x="116001" y="53541"/>
                  </a:lnTo>
                  <a:lnTo>
                    <a:pt x="115415" y="52043"/>
                  </a:lnTo>
                  <a:lnTo>
                    <a:pt x="114765" y="50546"/>
                  </a:lnTo>
                  <a:lnTo>
                    <a:pt x="113855" y="48299"/>
                  </a:lnTo>
                  <a:lnTo>
                    <a:pt x="113042" y="46240"/>
                  </a:lnTo>
                  <a:lnTo>
                    <a:pt x="112717" y="45304"/>
                  </a:lnTo>
                  <a:lnTo>
                    <a:pt x="112392" y="44180"/>
                  </a:lnTo>
                  <a:lnTo>
                    <a:pt x="112099" y="43057"/>
                  </a:lnTo>
                  <a:lnTo>
                    <a:pt x="111872" y="41934"/>
                  </a:lnTo>
                  <a:lnTo>
                    <a:pt x="111644" y="40998"/>
                  </a:lnTo>
                  <a:lnTo>
                    <a:pt x="111449" y="39875"/>
                  </a:lnTo>
                  <a:lnTo>
                    <a:pt x="111286" y="38564"/>
                  </a:lnTo>
                  <a:lnTo>
                    <a:pt x="111156" y="37441"/>
                  </a:lnTo>
                  <a:lnTo>
                    <a:pt x="111059" y="35943"/>
                  </a:lnTo>
                  <a:lnTo>
                    <a:pt x="110994" y="34446"/>
                  </a:lnTo>
                  <a:lnTo>
                    <a:pt x="110929" y="33135"/>
                  </a:lnTo>
                  <a:lnTo>
                    <a:pt x="110929" y="31450"/>
                  </a:lnTo>
                  <a:lnTo>
                    <a:pt x="110929" y="30327"/>
                  </a:lnTo>
                  <a:lnTo>
                    <a:pt x="110961" y="28829"/>
                  </a:lnTo>
                  <a:lnTo>
                    <a:pt x="111026" y="27519"/>
                  </a:lnTo>
                  <a:lnTo>
                    <a:pt x="111124" y="26396"/>
                  </a:lnTo>
                  <a:lnTo>
                    <a:pt x="111221" y="25273"/>
                  </a:lnTo>
                  <a:lnTo>
                    <a:pt x="111384" y="24149"/>
                  </a:lnTo>
                  <a:lnTo>
                    <a:pt x="111547" y="22839"/>
                  </a:lnTo>
                  <a:lnTo>
                    <a:pt x="111742" y="21903"/>
                  </a:lnTo>
                  <a:lnTo>
                    <a:pt x="111937" y="20967"/>
                  </a:lnTo>
                  <a:lnTo>
                    <a:pt x="112164" y="20031"/>
                  </a:lnTo>
                  <a:lnTo>
                    <a:pt x="112457" y="19282"/>
                  </a:lnTo>
                  <a:lnTo>
                    <a:pt x="112782" y="18720"/>
                  </a:lnTo>
                  <a:lnTo>
                    <a:pt x="113107" y="18159"/>
                  </a:lnTo>
                  <a:lnTo>
                    <a:pt x="113432" y="17784"/>
                  </a:lnTo>
                  <a:lnTo>
                    <a:pt x="113855" y="17597"/>
                  </a:lnTo>
                  <a:lnTo>
                    <a:pt x="114277" y="17597"/>
                  </a:lnTo>
                  <a:lnTo>
                    <a:pt x="114928" y="17597"/>
                  </a:lnTo>
                  <a:lnTo>
                    <a:pt x="115578" y="17971"/>
                  </a:lnTo>
                  <a:lnTo>
                    <a:pt x="116163" y="18720"/>
                  </a:lnTo>
                  <a:lnTo>
                    <a:pt x="116716" y="19469"/>
                  </a:lnTo>
                  <a:lnTo>
                    <a:pt x="117171" y="20218"/>
                  </a:lnTo>
                  <a:lnTo>
                    <a:pt x="117626" y="21154"/>
                  </a:lnTo>
                  <a:lnTo>
                    <a:pt x="117984" y="22090"/>
                  </a:lnTo>
                  <a:lnTo>
                    <a:pt x="118276" y="22839"/>
                  </a:lnTo>
                  <a:lnTo>
                    <a:pt x="119187" y="5803"/>
                  </a:lnTo>
                  <a:lnTo>
                    <a:pt x="118764" y="4680"/>
                  </a:lnTo>
                  <a:lnTo>
                    <a:pt x="118276" y="3744"/>
                  </a:lnTo>
                  <a:lnTo>
                    <a:pt x="117756" y="2620"/>
                  </a:lnTo>
                  <a:lnTo>
                    <a:pt x="117171" y="1684"/>
                  </a:lnTo>
                  <a:lnTo>
                    <a:pt x="116553" y="1123"/>
                  </a:lnTo>
                  <a:lnTo>
                    <a:pt x="115871" y="561"/>
                  </a:lnTo>
                  <a:lnTo>
                    <a:pt x="115155" y="187"/>
                  </a:lnTo>
                  <a:lnTo>
                    <a:pt x="114342" y="0"/>
                  </a:lnTo>
                  <a:lnTo>
                    <a:pt x="113530" y="187"/>
                  </a:lnTo>
                  <a:lnTo>
                    <a:pt x="112782" y="748"/>
                  </a:lnTo>
                  <a:lnTo>
                    <a:pt x="112067" y="1497"/>
                  </a:lnTo>
                  <a:lnTo>
                    <a:pt x="111384" y="2620"/>
                  </a:lnTo>
                  <a:lnTo>
                    <a:pt x="110734" y="4118"/>
                  </a:lnTo>
                  <a:lnTo>
                    <a:pt x="110181" y="5616"/>
                  </a:lnTo>
                  <a:lnTo>
                    <a:pt x="109628" y="7488"/>
                  </a:lnTo>
                  <a:lnTo>
                    <a:pt x="109141" y="9547"/>
                  </a:lnTo>
                  <a:lnTo>
                    <a:pt x="108685" y="11981"/>
                  </a:lnTo>
                  <a:lnTo>
                    <a:pt x="108295" y="14414"/>
                  </a:lnTo>
                  <a:lnTo>
                    <a:pt x="108003" y="17410"/>
                  </a:lnTo>
                  <a:lnTo>
                    <a:pt x="107678" y="20218"/>
                  </a:lnTo>
                  <a:lnTo>
                    <a:pt x="107483" y="23213"/>
                  </a:lnTo>
                  <a:lnTo>
                    <a:pt x="107320" y="26583"/>
                  </a:lnTo>
                  <a:lnTo>
                    <a:pt x="107222" y="29765"/>
                  </a:lnTo>
                  <a:lnTo>
                    <a:pt x="107190" y="33510"/>
                  </a:lnTo>
                  <a:lnTo>
                    <a:pt x="107222" y="36318"/>
                  </a:lnTo>
                  <a:lnTo>
                    <a:pt x="107287" y="39500"/>
                  </a:lnTo>
                  <a:lnTo>
                    <a:pt x="107418" y="42121"/>
                  </a:lnTo>
                  <a:lnTo>
                    <a:pt x="107580" y="44929"/>
                  </a:lnTo>
                  <a:lnTo>
                    <a:pt x="107808" y="47363"/>
                  </a:lnTo>
                  <a:lnTo>
                    <a:pt x="108068" y="49609"/>
                  </a:lnTo>
                  <a:lnTo>
                    <a:pt x="108360" y="51856"/>
                  </a:lnTo>
                  <a:lnTo>
                    <a:pt x="108685" y="53915"/>
                  </a:lnTo>
                  <a:lnTo>
                    <a:pt x="109076" y="55975"/>
                  </a:lnTo>
                  <a:lnTo>
                    <a:pt x="109466" y="58034"/>
                  </a:lnTo>
                  <a:lnTo>
                    <a:pt x="109921" y="59719"/>
                  </a:lnTo>
                  <a:lnTo>
                    <a:pt x="110409" y="61404"/>
                  </a:lnTo>
                  <a:lnTo>
                    <a:pt x="110929" y="62901"/>
                  </a:lnTo>
                  <a:lnTo>
                    <a:pt x="111481" y="64586"/>
                  </a:lnTo>
                  <a:lnTo>
                    <a:pt x="112067" y="65897"/>
                  </a:lnTo>
                  <a:lnTo>
                    <a:pt x="112684" y="67207"/>
                  </a:lnTo>
                  <a:lnTo>
                    <a:pt x="113530" y="69079"/>
                  </a:lnTo>
                  <a:lnTo>
                    <a:pt x="114310" y="71326"/>
                  </a:lnTo>
                  <a:lnTo>
                    <a:pt x="114603" y="72262"/>
                  </a:lnTo>
                  <a:lnTo>
                    <a:pt x="114895" y="73385"/>
                  </a:lnTo>
                  <a:lnTo>
                    <a:pt x="115188" y="74321"/>
                  </a:lnTo>
                  <a:lnTo>
                    <a:pt x="115415" y="75444"/>
                  </a:lnTo>
                  <a:lnTo>
                    <a:pt x="115610" y="76567"/>
                  </a:lnTo>
                  <a:lnTo>
                    <a:pt x="115773" y="78065"/>
                  </a:lnTo>
                  <a:lnTo>
                    <a:pt x="115903" y="79188"/>
                  </a:lnTo>
                  <a:lnTo>
                    <a:pt x="116033" y="80499"/>
                  </a:lnTo>
                  <a:lnTo>
                    <a:pt x="116098" y="81809"/>
                  </a:lnTo>
                  <a:lnTo>
                    <a:pt x="116163" y="83307"/>
                  </a:lnTo>
                  <a:lnTo>
                    <a:pt x="116228" y="84992"/>
                  </a:lnTo>
                  <a:lnTo>
                    <a:pt x="116261" y="86489"/>
                  </a:lnTo>
                  <a:lnTo>
                    <a:pt x="116228" y="88174"/>
                  </a:lnTo>
                  <a:lnTo>
                    <a:pt x="116163" y="89859"/>
                  </a:lnTo>
                  <a:lnTo>
                    <a:pt x="116098" y="91544"/>
                  </a:lnTo>
                  <a:lnTo>
                    <a:pt x="115968" y="93042"/>
                  </a:lnTo>
                  <a:lnTo>
                    <a:pt x="115838" y="94352"/>
                  </a:lnTo>
                  <a:lnTo>
                    <a:pt x="115675" y="95663"/>
                  </a:lnTo>
                  <a:lnTo>
                    <a:pt x="115513" y="96786"/>
                  </a:lnTo>
                  <a:lnTo>
                    <a:pt x="115285" y="98096"/>
                  </a:lnTo>
                  <a:lnTo>
                    <a:pt x="115058" y="99032"/>
                  </a:lnTo>
                  <a:lnTo>
                    <a:pt x="114765" y="99781"/>
                  </a:lnTo>
                  <a:lnTo>
                    <a:pt x="114473" y="100530"/>
                  </a:lnTo>
                  <a:lnTo>
                    <a:pt x="114147" y="101092"/>
                  </a:lnTo>
                  <a:lnTo>
                    <a:pt x="113790" y="101653"/>
                  </a:lnTo>
                  <a:lnTo>
                    <a:pt x="113400" y="102028"/>
                  </a:lnTo>
                  <a:lnTo>
                    <a:pt x="113010" y="102215"/>
                  </a:lnTo>
                  <a:lnTo>
                    <a:pt x="112587" y="102215"/>
                  </a:lnTo>
                  <a:lnTo>
                    <a:pt x="111872" y="102215"/>
                  </a:lnTo>
                  <a:lnTo>
                    <a:pt x="111189" y="101653"/>
                  </a:lnTo>
                  <a:lnTo>
                    <a:pt x="110539" y="101092"/>
                  </a:lnTo>
                  <a:lnTo>
                    <a:pt x="109856" y="100156"/>
                  </a:lnTo>
                  <a:lnTo>
                    <a:pt x="109271" y="99032"/>
                  </a:lnTo>
                  <a:lnTo>
                    <a:pt x="108685" y="97909"/>
                  </a:lnTo>
                  <a:lnTo>
                    <a:pt x="108165" y="96224"/>
                  </a:lnTo>
                  <a:lnTo>
                    <a:pt x="107678" y="94914"/>
                  </a:lnTo>
                  <a:lnTo>
                    <a:pt x="106897" y="112511"/>
                  </a:lnTo>
                  <a:close/>
                  <a:moveTo>
                    <a:pt x="103646" y="49235"/>
                  </a:moveTo>
                  <a:lnTo>
                    <a:pt x="96071" y="49235"/>
                  </a:lnTo>
                  <a:lnTo>
                    <a:pt x="96071" y="19469"/>
                  </a:lnTo>
                  <a:lnTo>
                    <a:pt x="104101" y="19469"/>
                  </a:lnTo>
                  <a:lnTo>
                    <a:pt x="104101" y="1872"/>
                  </a:lnTo>
                  <a:lnTo>
                    <a:pt x="92365" y="1872"/>
                  </a:lnTo>
                  <a:lnTo>
                    <a:pt x="92365" y="118127"/>
                  </a:lnTo>
                  <a:lnTo>
                    <a:pt x="104557" y="118127"/>
                  </a:lnTo>
                  <a:lnTo>
                    <a:pt x="104557" y="100530"/>
                  </a:lnTo>
                  <a:lnTo>
                    <a:pt x="96071" y="100530"/>
                  </a:lnTo>
                  <a:lnTo>
                    <a:pt x="96071" y="66458"/>
                  </a:lnTo>
                  <a:lnTo>
                    <a:pt x="103646" y="66458"/>
                  </a:lnTo>
                  <a:lnTo>
                    <a:pt x="103646" y="49235"/>
                  </a:lnTo>
                  <a:close/>
                  <a:moveTo>
                    <a:pt x="88658" y="97909"/>
                  </a:moveTo>
                  <a:lnTo>
                    <a:pt x="88236" y="98845"/>
                  </a:lnTo>
                  <a:lnTo>
                    <a:pt x="87813" y="99594"/>
                  </a:lnTo>
                  <a:lnTo>
                    <a:pt x="87358" y="100343"/>
                  </a:lnTo>
                  <a:lnTo>
                    <a:pt x="86838" y="100904"/>
                  </a:lnTo>
                  <a:lnTo>
                    <a:pt x="86318" y="101466"/>
                  </a:lnTo>
                  <a:lnTo>
                    <a:pt x="85732" y="101840"/>
                  </a:lnTo>
                  <a:lnTo>
                    <a:pt x="85212" y="102028"/>
                  </a:lnTo>
                  <a:lnTo>
                    <a:pt x="84659" y="102028"/>
                  </a:lnTo>
                  <a:lnTo>
                    <a:pt x="84204" y="102028"/>
                  </a:lnTo>
                  <a:lnTo>
                    <a:pt x="83847" y="101840"/>
                  </a:lnTo>
                  <a:lnTo>
                    <a:pt x="83457" y="101653"/>
                  </a:lnTo>
                  <a:lnTo>
                    <a:pt x="83066" y="101279"/>
                  </a:lnTo>
                  <a:lnTo>
                    <a:pt x="82709" y="100904"/>
                  </a:lnTo>
                  <a:lnTo>
                    <a:pt x="82351" y="100530"/>
                  </a:lnTo>
                  <a:lnTo>
                    <a:pt x="81994" y="99968"/>
                  </a:lnTo>
                  <a:lnTo>
                    <a:pt x="81668" y="99219"/>
                  </a:lnTo>
                  <a:lnTo>
                    <a:pt x="81343" y="98471"/>
                  </a:lnTo>
                  <a:lnTo>
                    <a:pt x="81051" y="97722"/>
                  </a:lnTo>
                  <a:lnTo>
                    <a:pt x="80726" y="96599"/>
                  </a:lnTo>
                  <a:lnTo>
                    <a:pt x="80465" y="95663"/>
                  </a:lnTo>
                  <a:lnTo>
                    <a:pt x="80205" y="94539"/>
                  </a:lnTo>
                  <a:lnTo>
                    <a:pt x="79945" y="93416"/>
                  </a:lnTo>
                  <a:lnTo>
                    <a:pt x="79685" y="92106"/>
                  </a:lnTo>
                  <a:lnTo>
                    <a:pt x="79458" y="90982"/>
                  </a:lnTo>
                  <a:lnTo>
                    <a:pt x="79230" y="89297"/>
                  </a:lnTo>
                  <a:lnTo>
                    <a:pt x="79035" y="87987"/>
                  </a:lnTo>
                  <a:lnTo>
                    <a:pt x="78872" y="86489"/>
                  </a:lnTo>
                  <a:lnTo>
                    <a:pt x="78677" y="84804"/>
                  </a:lnTo>
                  <a:lnTo>
                    <a:pt x="78482" y="82932"/>
                  </a:lnTo>
                  <a:lnTo>
                    <a:pt x="78352" y="81248"/>
                  </a:lnTo>
                  <a:lnTo>
                    <a:pt x="78222" y="79563"/>
                  </a:lnTo>
                  <a:lnTo>
                    <a:pt x="78092" y="77691"/>
                  </a:lnTo>
                  <a:lnTo>
                    <a:pt x="77897" y="73572"/>
                  </a:lnTo>
                  <a:lnTo>
                    <a:pt x="77735" y="69453"/>
                  </a:lnTo>
                  <a:lnTo>
                    <a:pt x="77670" y="64960"/>
                  </a:lnTo>
                  <a:lnTo>
                    <a:pt x="77637" y="60280"/>
                  </a:lnTo>
                  <a:lnTo>
                    <a:pt x="77637" y="57847"/>
                  </a:lnTo>
                  <a:lnTo>
                    <a:pt x="77670" y="55226"/>
                  </a:lnTo>
                  <a:lnTo>
                    <a:pt x="77702" y="52792"/>
                  </a:lnTo>
                  <a:lnTo>
                    <a:pt x="77767" y="50546"/>
                  </a:lnTo>
                  <a:lnTo>
                    <a:pt x="77832" y="48112"/>
                  </a:lnTo>
                  <a:lnTo>
                    <a:pt x="77930" y="46053"/>
                  </a:lnTo>
                  <a:lnTo>
                    <a:pt x="78027" y="43993"/>
                  </a:lnTo>
                  <a:lnTo>
                    <a:pt x="78125" y="41747"/>
                  </a:lnTo>
                  <a:lnTo>
                    <a:pt x="78287" y="39875"/>
                  </a:lnTo>
                  <a:lnTo>
                    <a:pt x="78417" y="38003"/>
                  </a:lnTo>
                  <a:lnTo>
                    <a:pt x="78612" y="36131"/>
                  </a:lnTo>
                  <a:lnTo>
                    <a:pt x="78775" y="34446"/>
                  </a:lnTo>
                  <a:lnTo>
                    <a:pt x="78970" y="32948"/>
                  </a:lnTo>
                  <a:lnTo>
                    <a:pt x="79165" y="31450"/>
                  </a:lnTo>
                  <a:lnTo>
                    <a:pt x="79360" y="29765"/>
                  </a:lnTo>
                  <a:lnTo>
                    <a:pt x="79588" y="28455"/>
                  </a:lnTo>
                  <a:lnTo>
                    <a:pt x="79880" y="27145"/>
                  </a:lnTo>
                  <a:lnTo>
                    <a:pt x="80108" y="26021"/>
                  </a:lnTo>
                  <a:lnTo>
                    <a:pt x="80368" y="24898"/>
                  </a:lnTo>
                  <a:lnTo>
                    <a:pt x="80628" y="23775"/>
                  </a:lnTo>
                  <a:lnTo>
                    <a:pt x="80921" y="22652"/>
                  </a:lnTo>
                  <a:lnTo>
                    <a:pt x="81246" y="21903"/>
                  </a:lnTo>
                  <a:lnTo>
                    <a:pt x="81538" y="20967"/>
                  </a:lnTo>
                  <a:lnTo>
                    <a:pt x="81831" y="20405"/>
                  </a:lnTo>
                  <a:lnTo>
                    <a:pt x="82514" y="19095"/>
                  </a:lnTo>
                  <a:lnTo>
                    <a:pt x="83196" y="18346"/>
                  </a:lnTo>
                  <a:lnTo>
                    <a:pt x="83944" y="17784"/>
                  </a:lnTo>
                  <a:lnTo>
                    <a:pt x="84692" y="17597"/>
                  </a:lnTo>
                  <a:lnTo>
                    <a:pt x="85277" y="17784"/>
                  </a:lnTo>
                  <a:lnTo>
                    <a:pt x="85862" y="17971"/>
                  </a:lnTo>
                  <a:lnTo>
                    <a:pt x="86415" y="18346"/>
                  </a:lnTo>
                  <a:lnTo>
                    <a:pt x="86903" y="18907"/>
                  </a:lnTo>
                  <a:lnTo>
                    <a:pt x="87390" y="19656"/>
                  </a:lnTo>
                  <a:lnTo>
                    <a:pt x="87813" y="20405"/>
                  </a:lnTo>
                  <a:lnTo>
                    <a:pt x="88236" y="21154"/>
                  </a:lnTo>
                  <a:lnTo>
                    <a:pt x="88626" y="22090"/>
                  </a:lnTo>
                  <a:lnTo>
                    <a:pt x="89406" y="5241"/>
                  </a:lnTo>
                  <a:lnTo>
                    <a:pt x="89081" y="4492"/>
                  </a:lnTo>
                  <a:lnTo>
                    <a:pt x="88691" y="3556"/>
                  </a:lnTo>
                  <a:lnTo>
                    <a:pt x="88171" y="2433"/>
                  </a:lnTo>
                  <a:lnTo>
                    <a:pt x="87618" y="1684"/>
                  </a:lnTo>
                  <a:lnTo>
                    <a:pt x="86935" y="1123"/>
                  </a:lnTo>
                  <a:lnTo>
                    <a:pt x="86220" y="561"/>
                  </a:lnTo>
                  <a:lnTo>
                    <a:pt x="85407" y="187"/>
                  </a:lnTo>
                  <a:lnTo>
                    <a:pt x="84529" y="0"/>
                  </a:lnTo>
                  <a:lnTo>
                    <a:pt x="83977" y="187"/>
                  </a:lnTo>
                  <a:lnTo>
                    <a:pt x="83424" y="374"/>
                  </a:lnTo>
                  <a:lnTo>
                    <a:pt x="82839" y="748"/>
                  </a:lnTo>
                  <a:lnTo>
                    <a:pt x="82319" y="1123"/>
                  </a:lnTo>
                  <a:lnTo>
                    <a:pt x="81766" y="1684"/>
                  </a:lnTo>
                  <a:lnTo>
                    <a:pt x="81246" y="2433"/>
                  </a:lnTo>
                  <a:lnTo>
                    <a:pt x="80726" y="3182"/>
                  </a:lnTo>
                  <a:lnTo>
                    <a:pt x="80238" y="4305"/>
                  </a:lnTo>
                  <a:lnTo>
                    <a:pt x="79783" y="5429"/>
                  </a:lnTo>
                  <a:lnTo>
                    <a:pt x="79295" y="6552"/>
                  </a:lnTo>
                  <a:lnTo>
                    <a:pt x="78872" y="7862"/>
                  </a:lnTo>
                  <a:lnTo>
                    <a:pt x="78385" y="9360"/>
                  </a:lnTo>
                  <a:lnTo>
                    <a:pt x="77995" y="11045"/>
                  </a:lnTo>
                  <a:lnTo>
                    <a:pt x="77604" y="12730"/>
                  </a:lnTo>
                  <a:lnTo>
                    <a:pt x="77182" y="14414"/>
                  </a:lnTo>
                  <a:lnTo>
                    <a:pt x="76824" y="16287"/>
                  </a:lnTo>
                  <a:lnTo>
                    <a:pt x="76467" y="18533"/>
                  </a:lnTo>
                  <a:lnTo>
                    <a:pt x="76141" y="20592"/>
                  </a:lnTo>
                  <a:lnTo>
                    <a:pt x="75816" y="22839"/>
                  </a:lnTo>
                  <a:lnTo>
                    <a:pt x="75524" y="25273"/>
                  </a:lnTo>
                  <a:lnTo>
                    <a:pt x="75264" y="27706"/>
                  </a:lnTo>
                  <a:lnTo>
                    <a:pt x="75004" y="30327"/>
                  </a:lnTo>
                  <a:lnTo>
                    <a:pt x="74776" y="32948"/>
                  </a:lnTo>
                  <a:lnTo>
                    <a:pt x="74548" y="35569"/>
                  </a:lnTo>
                  <a:lnTo>
                    <a:pt x="74386" y="38564"/>
                  </a:lnTo>
                  <a:lnTo>
                    <a:pt x="74223" y="41560"/>
                  </a:lnTo>
                  <a:lnTo>
                    <a:pt x="74061" y="44742"/>
                  </a:lnTo>
                  <a:lnTo>
                    <a:pt x="73963" y="47737"/>
                  </a:lnTo>
                  <a:lnTo>
                    <a:pt x="73866" y="51107"/>
                  </a:lnTo>
                  <a:lnTo>
                    <a:pt x="73801" y="54290"/>
                  </a:lnTo>
                  <a:lnTo>
                    <a:pt x="73768" y="57847"/>
                  </a:lnTo>
                  <a:lnTo>
                    <a:pt x="73768" y="61404"/>
                  </a:lnTo>
                  <a:lnTo>
                    <a:pt x="73768" y="64773"/>
                  </a:lnTo>
                  <a:lnTo>
                    <a:pt x="73801" y="67769"/>
                  </a:lnTo>
                  <a:lnTo>
                    <a:pt x="73866" y="71138"/>
                  </a:lnTo>
                  <a:lnTo>
                    <a:pt x="73931" y="73946"/>
                  </a:lnTo>
                  <a:lnTo>
                    <a:pt x="74028" y="77129"/>
                  </a:lnTo>
                  <a:lnTo>
                    <a:pt x="74158" y="79937"/>
                  </a:lnTo>
                  <a:lnTo>
                    <a:pt x="74288" y="82558"/>
                  </a:lnTo>
                  <a:lnTo>
                    <a:pt x="74451" y="85553"/>
                  </a:lnTo>
                  <a:lnTo>
                    <a:pt x="74613" y="87987"/>
                  </a:lnTo>
                  <a:lnTo>
                    <a:pt x="74841" y="90608"/>
                  </a:lnTo>
                  <a:lnTo>
                    <a:pt x="75069" y="93042"/>
                  </a:lnTo>
                  <a:lnTo>
                    <a:pt x="75329" y="95288"/>
                  </a:lnTo>
                  <a:lnTo>
                    <a:pt x="75589" y="97722"/>
                  </a:lnTo>
                  <a:lnTo>
                    <a:pt x="75849" y="99968"/>
                  </a:lnTo>
                  <a:lnTo>
                    <a:pt x="76174" y="101840"/>
                  </a:lnTo>
                  <a:lnTo>
                    <a:pt x="76499" y="103900"/>
                  </a:lnTo>
                  <a:lnTo>
                    <a:pt x="76824" y="105772"/>
                  </a:lnTo>
                  <a:lnTo>
                    <a:pt x="77182" y="107457"/>
                  </a:lnTo>
                  <a:lnTo>
                    <a:pt x="77572" y="109141"/>
                  </a:lnTo>
                  <a:lnTo>
                    <a:pt x="77962" y="110826"/>
                  </a:lnTo>
                  <a:lnTo>
                    <a:pt x="78385" y="112137"/>
                  </a:lnTo>
                  <a:lnTo>
                    <a:pt x="78807" y="113447"/>
                  </a:lnTo>
                  <a:lnTo>
                    <a:pt x="79263" y="114570"/>
                  </a:lnTo>
                  <a:lnTo>
                    <a:pt x="79718" y="115694"/>
                  </a:lnTo>
                  <a:lnTo>
                    <a:pt x="80205" y="116630"/>
                  </a:lnTo>
                  <a:lnTo>
                    <a:pt x="80693" y="117566"/>
                  </a:lnTo>
                  <a:lnTo>
                    <a:pt x="81246" y="118315"/>
                  </a:lnTo>
                  <a:lnTo>
                    <a:pt x="81766" y="118876"/>
                  </a:lnTo>
                  <a:lnTo>
                    <a:pt x="82319" y="119251"/>
                  </a:lnTo>
                  <a:lnTo>
                    <a:pt x="82871" y="119625"/>
                  </a:lnTo>
                  <a:lnTo>
                    <a:pt x="83457" y="119812"/>
                  </a:lnTo>
                  <a:lnTo>
                    <a:pt x="84042" y="120000"/>
                  </a:lnTo>
                  <a:lnTo>
                    <a:pt x="84920" y="119812"/>
                  </a:lnTo>
                  <a:lnTo>
                    <a:pt x="85732" y="119438"/>
                  </a:lnTo>
                  <a:lnTo>
                    <a:pt x="86513" y="118876"/>
                  </a:lnTo>
                  <a:lnTo>
                    <a:pt x="87260" y="118315"/>
                  </a:lnTo>
                  <a:lnTo>
                    <a:pt x="87846" y="117566"/>
                  </a:lnTo>
                  <a:lnTo>
                    <a:pt x="88431" y="116443"/>
                  </a:lnTo>
                  <a:lnTo>
                    <a:pt x="88886" y="115507"/>
                  </a:lnTo>
                  <a:lnTo>
                    <a:pt x="89244" y="114570"/>
                  </a:lnTo>
                  <a:lnTo>
                    <a:pt x="88658" y="97909"/>
                  </a:lnTo>
                  <a:close/>
                  <a:moveTo>
                    <a:pt x="66908" y="1872"/>
                  </a:moveTo>
                  <a:lnTo>
                    <a:pt x="66908" y="118127"/>
                  </a:lnTo>
                  <a:lnTo>
                    <a:pt x="70582" y="118127"/>
                  </a:lnTo>
                  <a:lnTo>
                    <a:pt x="70582" y="1872"/>
                  </a:lnTo>
                  <a:lnTo>
                    <a:pt x="66908" y="1872"/>
                  </a:lnTo>
                  <a:close/>
                  <a:moveTo>
                    <a:pt x="57740" y="118127"/>
                  </a:moveTo>
                  <a:lnTo>
                    <a:pt x="64730" y="1872"/>
                  </a:lnTo>
                  <a:lnTo>
                    <a:pt x="60829" y="1872"/>
                  </a:lnTo>
                  <a:lnTo>
                    <a:pt x="57870" y="55039"/>
                  </a:lnTo>
                  <a:lnTo>
                    <a:pt x="57577" y="60280"/>
                  </a:lnTo>
                  <a:lnTo>
                    <a:pt x="57285" y="65709"/>
                  </a:lnTo>
                  <a:lnTo>
                    <a:pt x="57025" y="70951"/>
                  </a:lnTo>
                  <a:lnTo>
                    <a:pt x="56765" y="76193"/>
                  </a:lnTo>
                  <a:lnTo>
                    <a:pt x="56505" y="81435"/>
                  </a:lnTo>
                  <a:lnTo>
                    <a:pt x="56244" y="86677"/>
                  </a:lnTo>
                  <a:lnTo>
                    <a:pt x="56049" y="91918"/>
                  </a:lnTo>
                  <a:lnTo>
                    <a:pt x="55822" y="96973"/>
                  </a:lnTo>
                  <a:lnTo>
                    <a:pt x="55757" y="96973"/>
                  </a:lnTo>
                  <a:lnTo>
                    <a:pt x="55562" y="91918"/>
                  </a:lnTo>
                  <a:lnTo>
                    <a:pt x="55334" y="86489"/>
                  </a:lnTo>
                  <a:lnTo>
                    <a:pt x="55107" y="81248"/>
                  </a:lnTo>
                  <a:lnTo>
                    <a:pt x="54879" y="76006"/>
                  </a:lnTo>
                  <a:lnTo>
                    <a:pt x="54619" y="70951"/>
                  </a:lnTo>
                  <a:lnTo>
                    <a:pt x="54359" y="65522"/>
                  </a:lnTo>
                  <a:lnTo>
                    <a:pt x="54066" y="60093"/>
                  </a:lnTo>
                  <a:lnTo>
                    <a:pt x="53774" y="54664"/>
                  </a:lnTo>
                  <a:lnTo>
                    <a:pt x="51043" y="1872"/>
                  </a:lnTo>
                  <a:lnTo>
                    <a:pt x="47044" y="1872"/>
                  </a:lnTo>
                  <a:lnTo>
                    <a:pt x="53546" y="118127"/>
                  </a:lnTo>
                  <a:lnTo>
                    <a:pt x="57740" y="118127"/>
                  </a:lnTo>
                  <a:close/>
                  <a:moveTo>
                    <a:pt x="35437" y="18159"/>
                  </a:moveTo>
                  <a:lnTo>
                    <a:pt x="35795" y="17784"/>
                  </a:lnTo>
                  <a:lnTo>
                    <a:pt x="36315" y="17410"/>
                  </a:lnTo>
                  <a:lnTo>
                    <a:pt x="36933" y="17223"/>
                  </a:lnTo>
                  <a:lnTo>
                    <a:pt x="37745" y="17035"/>
                  </a:lnTo>
                  <a:lnTo>
                    <a:pt x="38168" y="17223"/>
                  </a:lnTo>
                  <a:lnTo>
                    <a:pt x="38591" y="17410"/>
                  </a:lnTo>
                  <a:lnTo>
                    <a:pt x="38981" y="17784"/>
                  </a:lnTo>
                  <a:lnTo>
                    <a:pt x="39338" y="18159"/>
                  </a:lnTo>
                  <a:lnTo>
                    <a:pt x="39729" y="18720"/>
                  </a:lnTo>
                  <a:lnTo>
                    <a:pt x="40021" y="19656"/>
                  </a:lnTo>
                  <a:lnTo>
                    <a:pt x="40314" y="20405"/>
                  </a:lnTo>
                  <a:lnTo>
                    <a:pt x="40574" y="21528"/>
                  </a:lnTo>
                  <a:lnTo>
                    <a:pt x="40834" y="22652"/>
                  </a:lnTo>
                  <a:lnTo>
                    <a:pt x="41062" y="24336"/>
                  </a:lnTo>
                  <a:lnTo>
                    <a:pt x="41224" y="25647"/>
                  </a:lnTo>
                  <a:lnTo>
                    <a:pt x="41387" y="27332"/>
                  </a:lnTo>
                  <a:lnTo>
                    <a:pt x="41517" y="29204"/>
                  </a:lnTo>
                  <a:lnTo>
                    <a:pt x="41582" y="31263"/>
                  </a:lnTo>
                  <a:lnTo>
                    <a:pt x="41647" y="33322"/>
                  </a:lnTo>
                  <a:lnTo>
                    <a:pt x="41647" y="35569"/>
                  </a:lnTo>
                  <a:lnTo>
                    <a:pt x="41647" y="37815"/>
                  </a:lnTo>
                  <a:lnTo>
                    <a:pt x="41582" y="39687"/>
                  </a:lnTo>
                  <a:lnTo>
                    <a:pt x="41517" y="41560"/>
                  </a:lnTo>
                  <a:lnTo>
                    <a:pt x="41387" y="43432"/>
                  </a:lnTo>
                  <a:lnTo>
                    <a:pt x="41224" y="45304"/>
                  </a:lnTo>
                  <a:lnTo>
                    <a:pt x="41062" y="46801"/>
                  </a:lnTo>
                  <a:lnTo>
                    <a:pt x="40801" y="48112"/>
                  </a:lnTo>
                  <a:lnTo>
                    <a:pt x="40574" y="49422"/>
                  </a:lnTo>
                  <a:lnTo>
                    <a:pt x="40314" y="50733"/>
                  </a:lnTo>
                  <a:lnTo>
                    <a:pt x="40021" y="51856"/>
                  </a:lnTo>
                  <a:lnTo>
                    <a:pt x="39696" y="52605"/>
                  </a:lnTo>
                  <a:lnTo>
                    <a:pt x="39306" y="53354"/>
                  </a:lnTo>
                  <a:lnTo>
                    <a:pt x="38916" y="53915"/>
                  </a:lnTo>
                  <a:lnTo>
                    <a:pt x="38526" y="54477"/>
                  </a:lnTo>
                  <a:lnTo>
                    <a:pt x="38070" y="54664"/>
                  </a:lnTo>
                  <a:lnTo>
                    <a:pt x="37648" y="54664"/>
                  </a:lnTo>
                  <a:lnTo>
                    <a:pt x="35437" y="54664"/>
                  </a:lnTo>
                  <a:lnTo>
                    <a:pt x="35437" y="18159"/>
                  </a:lnTo>
                  <a:close/>
                  <a:moveTo>
                    <a:pt x="31796" y="118127"/>
                  </a:moveTo>
                  <a:lnTo>
                    <a:pt x="35437" y="118127"/>
                  </a:lnTo>
                  <a:lnTo>
                    <a:pt x="35437" y="70202"/>
                  </a:lnTo>
                  <a:lnTo>
                    <a:pt x="37323" y="70202"/>
                  </a:lnTo>
                  <a:lnTo>
                    <a:pt x="37680" y="70577"/>
                  </a:lnTo>
                  <a:lnTo>
                    <a:pt x="38038" y="70764"/>
                  </a:lnTo>
                  <a:lnTo>
                    <a:pt x="38363" y="71138"/>
                  </a:lnTo>
                  <a:lnTo>
                    <a:pt x="38688" y="71513"/>
                  </a:lnTo>
                  <a:lnTo>
                    <a:pt x="38948" y="72074"/>
                  </a:lnTo>
                  <a:lnTo>
                    <a:pt x="39208" y="72823"/>
                  </a:lnTo>
                  <a:lnTo>
                    <a:pt x="39436" y="73759"/>
                  </a:lnTo>
                  <a:lnTo>
                    <a:pt x="39696" y="74882"/>
                  </a:lnTo>
                  <a:lnTo>
                    <a:pt x="39891" y="76193"/>
                  </a:lnTo>
                  <a:lnTo>
                    <a:pt x="40086" y="77691"/>
                  </a:lnTo>
                  <a:lnTo>
                    <a:pt x="40249" y="79375"/>
                  </a:lnTo>
                  <a:lnTo>
                    <a:pt x="40411" y="81060"/>
                  </a:lnTo>
                  <a:lnTo>
                    <a:pt x="40541" y="83120"/>
                  </a:lnTo>
                  <a:lnTo>
                    <a:pt x="40671" y="85553"/>
                  </a:lnTo>
                  <a:lnTo>
                    <a:pt x="40801" y="87987"/>
                  </a:lnTo>
                  <a:lnTo>
                    <a:pt x="40931" y="90795"/>
                  </a:lnTo>
                  <a:lnTo>
                    <a:pt x="41354" y="100530"/>
                  </a:lnTo>
                  <a:lnTo>
                    <a:pt x="41712" y="108393"/>
                  </a:lnTo>
                  <a:lnTo>
                    <a:pt x="41874" y="111762"/>
                  </a:lnTo>
                  <a:lnTo>
                    <a:pt x="42004" y="114383"/>
                  </a:lnTo>
                  <a:lnTo>
                    <a:pt x="42167" y="116443"/>
                  </a:lnTo>
                  <a:lnTo>
                    <a:pt x="42297" y="118127"/>
                  </a:lnTo>
                  <a:lnTo>
                    <a:pt x="46068" y="118127"/>
                  </a:lnTo>
                  <a:lnTo>
                    <a:pt x="45938" y="115881"/>
                  </a:lnTo>
                  <a:lnTo>
                    <a:pt x="45711" y="113260"/>
                  </a:lnTo>
                  <a:lnTo>
                    <a:pt x="45548" y="109516"/>
                  </a:lnTo>
                  <a:lnTo>
                    <a:pt x="45353" y="105772"/>
                  </a:lnTo>
                  <a:lnTo>
                    <a:pt x="45158" y="101092"/>
                  </a:lnTo>
                  <a:lnTo>
                    <a:pt x="44930" y="96224"/>
                  </a:lnTo>
                  <a:lnTo>
                    <a:pt x="44735" y="91170"/>
                  </a:lnTo>
                  <a:lnTo>
                    <a:pt x="44475" y="85741"/>
                  </a:lnTo>
                  <a:lnTo>
                    <a:pt x="44280" y="81622"/>
                  </a:lnTo>
                  <a:lnTo>
                    <a:pt x="44020" y="77878"/>
                  </a:lnTo>
                  <a:lnTo>
                    <a:pt x="43760" y="74508"/>
                  </a:lnTo>
                  <a:lnTo>
                    <a:pt x="43435" y="71513"/>
                  </a:lnTo>
                  <a:lnTo>
                    <a:pt x="43240" y="70015"/>
                  </a:lnTo>
                  <a:lnTo>
                    <a:pt x="43045" y="68705"/>
                  </a:lnTo>
                  <a:lnTo>
                    <a:pt x="42850" y="67581"/>
                  </a:lnTo>
                  <a:lnTo>
                    <a:pt x="42655" y="66458"/>
                  </a:lnTo>
                  <a:lnTo>
                    <a:pt x="42427" y="65522"/>
                  </a:lnTo>
                  <a:lnTo>
                    <a:pt x="42199" y="64773"/>
                  </a:lnTo>
                  <a:lnTo>
                    <a:pt x="41939" y="64024"/>
                  </a:lnTo>
                  <a:lnTo>
                    <a:pt x="41679" y="63088"/>
                  </a:lnTo>
                  <a:lnTo>
                    <a:pt x="41679" y="62714"/>
                  </a:lnTo>
                  <a:lnTo>
                    <a:pt x="42004" y="61778"/>
                  </a:lnTo>
                  <a:lnTo>
                    <a:pt x="42395" y="61029"/>
                  </a:lnTo>
                  <a:lnTo>
                    <a:pt x="42720" y="59906"/>
                  </a:lnTo>
                  <a:lnTo>
                    <a:pt x="43045" y="58783"/>
                  </a:lnTo>
                  <a:lnTo>
                    <a:pt x="43370" y="57285"/>
                  </a:lnTo>
                  <a:lnTo>
                    <a:pt x="43662" y="55787"/>
                  </a:lnTo>
                  <a:lnTo>
                    <a:pt x="43955" y="54102"/>
                  </a:lnTo>
                  <a:lnTo>
                    <a:pt x="44215" y="52418"/>
                  </a:lnTo>
                  <a:lnTo>
                    <a:pt x="44443" y="50546"/>
                  </a:lnTo>
                  <a:lnTo>
                    <a:pt x="44670" y="48299"/>
                  </a:lnTo>
                  <a:lnTo>
                    <a:pt x="44865" y="46240"/>
                  </a:lnTo>
                  <a:lnTo>
                    <a:pt x="45028" y="43993"/>
                  </a:lnTo>
                  <a:lnTo>
                    <a:pt x="45158" y="41560"/>
                  </a:lnTo>
                  <a:lnTo>
                    <a:pt x="45256" y="39126"/>
                  </a:lnTo>
                  <a:lnTo>
                    <a:pt x="45321" y="36318"/>
                  </a:lnTo>
                  <a:lnTo>
                    <a:pt x="45321" y="33697"/>
                  </a:lnTo>
                  <a:lnTo>
                    <a:pt x="45288" y="29953"/>
                  </a:lnTo>
                  <a:lnTo>
                    <a:pt x="45223" y="26583"/>
                  </a:lnTo>
                  <a:lnTo>
                    <a:pt x="45060" y="23213"/>
                  </a:lnTo>
                  <a:lnTo>
                    <a:pt x="44898" y="20218"/>
                  </a:lnTo>
                  <a:lnTo>
                    <a:pt x="44638" y="17597"/>
                  </a:lnTo>
                  <a:lnTo>
                    <a:pt x="44313" y="14789"/>
                  </a:lnTo>
                  <a:lnTo>
                    <a:pt x="43988" y="12542"/>
                  </a:lnTo>
                  <a:lnTo>
                    <a:pt x="43597" y="10483"/>
                  </a:lnTo>
                  <a:lnTo>
                    <a:pt x="43337" y="9173"/>
                  </a:lnTo>
                  <a:lnTo>
                    <a:pt x="43045" y="8049"/>
                  </a:lnTo>
                  <a:lnTo>
                    <a:pt x="42752" y="7113"/>
                  </a:lnTo>
                  <a:lnTo>
                    <a:pt x="42460" y="6177"/>
                  </a:lnTo>
                  <a:lnTo>
                    <a:pt x="42134" y="5241"/>
                  </a:lnTo>
                  <a:lnTo>
                    <a:pt x="41777" y="4492"/>
                  </a:lnTo>
                  <a:lnTo>
                    <a:pt x="41452" y="3931"/>
                  </a:lnTo>
                  <a:lnTo>
                    <a:pt x="41062" y="3182"/>
                  </a:lnTo>
                  <a:lnTo>
                    <a:pt x="40249" y="2246"/>
                  </a:lnTo>
                  <a:lnTo>
                    <a:pt x="39371" y="1497"/>
                  </a:lnTo>
                  <a:lnTo>
                    <a:pt x="38396" y="1123"/>
                  </a:lnTo>
                  <a:lnTo>
                    <a:pt x="37388" y="936"/>
                  </a:lnTo>
                  <a:lnTo>
                    <a:pt x="36575" y="936"/>
                  </a:lnTo>
                  <a:lnTo>
                    <a:pt x="35795" y="1123"/>
                  </a:lnTo>
                  <a:lnTo>
                    <a:pt x="35047" y="1310"/>
                  </a:lnTo>
                  <a:lnTo>
                    <a:pt x="34299" y="1684"/>
                  </a:lnTo>
                  <a:lnTo>
                    <a:pt x="33616" y="2059"/>
                  </a:lnTo>
                  <a:lnTo>
                    <a:pt x="32966" y="2433"/>
                  </a:lnTo>
                  <a:lnTo>
                    <a:pt x="32348" y="2808"/>
                  </a:lnTo>
                  <a:lnTo>
                    <a:pt x="31796" y="3556"/>
                  </a:lnTo>
                  <a:lnTo>
                    <a:pt x="31796" y="118127"/>
                  </a:lnTo>
                  <a:close/>
                  <a:moveTo>
                    <a:pt x="27699" y="49235"/>
                  </a:moveTo>
                  <a:lnTo>
                    <a:pt x="20059" y="49235"/>
                  </a:lnTo>
                  <a:lnTo>
                    <a:pt x="20059" y="19469"/>
                  </a:lnTo>
                  <a:lnTo>
                    <a:pt x="28122" y="19469"/>
                  </a:lnTo>
                  <a:lnTo>
                    <a:pt x="28122" y="1872"/>
                  </a:lnTo>
                  <a:lnTo>
                    <a:pt x="16385" y="1872"/>
                  </a:lnTo>
                  <a:lnTo>
                    <a:pt x="16385" y="118127"/>
                  </a:lnTo>
                  <a:lnTo>
                    <a:pt x="28577" y="118127"/>
                  </a:lnTo>
                  <a:lnTo>
                    <a:pt x="28577" y="100530"/>
                  </a:lnTo>
                  <a:lnTo>
                    <a:pt x="20059" y="100530"/>
                  </a:lnTo>
                  <a:lnTo>
                    <a:pt x="20059" y="66458"/>
                  </a:lnTo>
                  <a:lnTo>
                    <a:pt x="27699" y="66458"/>
                  </a:lnTo>
                  <a:lnTo>
                    <a:pt x="27699" y="49235"/>
                  </a:lnTo>
                  <a:close/>
                  <a:moveTo>
                    <a:pt x="0" y="112511"/>
                  </a:moveTo>
                  <a:lnTo>
                    <a:pt x="455" y="114009"/>
                  </a:lnTo>
                  <a:lnTo>
                    <a:pt x="1040" y="115319"/>
                  </a:lnTo>
                  <a:lnTo>
                    <a:pt x="1625" y="116443"/>
                  </a:lnTo>
                  <a:lnTo>
                    <a:pt x="2340" y="117753"/>
                  </a:lnTo>
                  <a:lnTo>
                    <a:pt x="3056" y="118689"/>
                  </a:lnTo>
                  <a:lnTo>
                    <a:pt x="3836" y="119251"/>
                  </a:lnTo>
                  <a:lnTo>
                    <a:pt x="4649" y="119812"/>
                  </a:lnTo>
                  <a:lnTo>
                    <a:pt x="5429" y="120000"/>
                  </a:lnTo>
                  <a:lnTo>
                    <a:pt x="6372" y="119812"/>
                  </a:lnTo>
                  <a:lnTo>
                    <a:pt x="7282" y="119251"/>
                  </a:lnTo>
                  <a:lnTo>
                    <a:pt x="7672" y="118876"/>
                  </a:lnTo>
                  <a:lnTo>
                    <a:pt x="8062" y="118315"/>
                  </a:lnTo>
                  <a:lnTo>
                    <a:pt x="8485" y="117753"/>
                  </a:lnTo>
                  <a:lnTo>
                    <a:pt x="8843" y="117004"/>
                  </a:lnTo>
                  <a:lnTo>
                    <a:pt x="9168" y="116255"/>
                  </a:lnTo>
                  <a:lnTo>
                    <a:pt x="9525" y="115507"/>
                  </a:lnTo>
                  <a:lnTo>
                    <a:pt x="9850" y="114758"/>
                  </a:lnTo>
                  <a:lnTo>
                    <a:pt x="10143" y="113822"/>
                  </a:lnTo>
                  <a:lnTo>
                    <a:pt x="10436" y="112886"/>
                  </a:lnTo>
                  <a:lnTo>
                    <a:pt x="10728" y="111762"/>
                  </a:lnTo>
                  <a:lnTo>
                    <a:pt x="10988" y="110639"/>
                  </a:lnTo>
                  <a:lnTo>
                    <a:pt x="11216" y="109329"/>
                  </a:lnTo>
                  <a:lnTo>
                    <a:pt x="11444" y="108205"/>
                  </a:lnTo>
                  <a:lnTo>
                    <a:pt x="11639" y="106895"/>
                  </a:lnTo>
                  <a:lnTo>
                    <a:pt x="11866" y="105585"/>
                  </a:lnTo>
                  <a:lnTo>
                    <a:pt x="12061" y="104274"/>
                  </a:lnTo>
                  <a:lnTo>
                    <a:pt x="12354" y="101279"/>
                  </a:lnTo>
                  <a:lnTo>
                    <a:pt x="12614" y="98471"/>
                  </a:lnTo>
                  <a:lnTo>
                    <a:pt x="12809" y="95101"/>
                  </a:lnTo>
                  <a:lnTo>
                    <a:pt x="13004" y="91918"/>
                  </a:lnTo>
                  <a:lnTo>
                    <a:pt x="13069" y="88361"/>
                  </a:lnTo>
                  <a:lnTo>
                    <a:pt x="13102" y="84992"/>
                  </a:lnTo>
                  <a:lnTo>
                    <a:pt x="13069" y="81809"/>
                  </a:lnTo>
                  <a:lnTo>
                    <a:pt x="13037" y="79001"/>
                  </a:lnTo>
                  <a:lnTo>
                    <a:pt x="12907" y="76193"/>
                  </a:lnTo>
                  <a:lnTo>
                    <a:pt x="12777" y="73572"/>
                  </a:lnTo>
                  <a:lnTo>
                    <a:pt x="12581" y="71138"/>
                  </a:lnTo>
                  <a:lnTo>
                    <a:pt x="12386" y="68705"/>
                  </a:lnTo>
                  <a:lnTo>
                    <a:pt x="12126" y="66458"/>
                  </a:lnTo>
                  <a:lnTo>
                    <a:pt x="11834" y="64399"/>
                  </a:lnTo>
                  <a:lnTo>
                    <a:pt x="11476" y="62152"/>
                  </a:lnTo>
                  <a:lnTo>
                    <a:pt x="11086" y="60280"/>
                  </a:lnTo>
                  <a:lnTo>
                    <a:pt x="10663" y="58595"/>
                  </a:lnTo>
                  <a:lnTo>
                    <a:pt x="10176" y="56723"/>
                  </a:lnTo>
                  <a:lnTo>
                    <a:pt x="9688" y="55039"/>
                  </a:lnTo>
                  <a:lnTo>
                    <a:pt x="9135" y="53541"/>
                  </a:lnTo>
                  <a:lnTo>
                    <a:pt x="8550" y="52043"/>
                  </a:lnTo>
                  <a:lnTo>
                    <a:pt x="7900" y="50546"/>
                  </a:lnTo>
                  <a:lnTo>
                    <a:pt x="6989" y="48299"/>
                  </a:lnTo>
                  <a:lnTo>
                    <a:pt x="6177" y="46240"/>
                  </a:lnTo>
                  <a:lnTo>
                    <a:pt x="5819" y="45304"/>
                  </a:lnTo>
                  <a:lnTo>
                    <a:pt x="5494" y="44180"/>
                  </a:lnTo>
                  <a:lnTo>
                    <a:pt x="5234" y="43057"/>
                  </a:lnTo>
                  <a:lnTo>
                    <a:pt x="4974" y="41934"/>
                  </a:lnTo>
                  <a:lnTo>
                    <a:pt x="4746" y="40998"/>
                  </a:lnTo>
                  <a:lnTo>
                    <a:pt x="4584" y="39875"/>
                  </a:lnTo>
                  <a:lnTo>
                    <a:pt x="4389" y="38564"/>
                  </a:lnTo>
                  <a:lnTo>
                    <a:pt x="4259" y="37441"/>
                  </a:lnTo>
                  <a:lnTo>
                    <a:pt x="4161" y="35943"/>
                  </a:lnTo>
                  <a:lnTo>
                    <a:pt x="4096" y="34446"/>
                  </a:lnTo>
                  <a:lnTo>
                    <a:pt x="4063" y="33135"/>
                  </a:lnTo>
                  <a:lnTo>
                    <a:pt x="4063" y="31450"/>
                  </a:lnTo>
                  <a:lnTo>
                    <a:pt x="4063" y="30327"/>
                  </a:lnTo>
                  <a:lnTo>
                    <a:pt x="4096" y="28829"/>
                  </a:lnTo>
                  <a:lnTo>
                    <a:pt x="4161" y="27519"/>
                  </a:lnTo>
                  <a:lnTo>
                    <a:pt x="4226" y="26396"/>
                  </a:lnTo>
                  <a:lnTo>
                    <a:pt x="4356" y="25273"/>
                  </a:lnTo>
                  <a:lnTo>
                    <a:pt x="4519" y="24149"/>
                  </a:lnTo>
                  <a:lnTo>
                    <a:pt x="4649" y="22839"/>
                  </a:lnTo>
                  <a:lnTo>
                    <a:pt x="4844" y="21903"/>
                  </a:lnTo>
                  <a:lnTo>
                    <a:pt x="5071" y="20967"/>
                  </a:lnTo>
                  <a:lnTo>
                    <a:pt x="5299" y="20031"/>
                  </a:lnTo>
                  <a:lnTo>
                    <a:pt x="5559" y="19282"/>
                  </a:lnTo>
                  <a:lnTo>
                    <a:pt x="5884" y="18720"/>
                  </a:lnTo>
                  <a:lnTo>
                    <a:pt x="6209" y="18159"/>
                  </a:lnTo>
                  <a:lnTo>
                    <a:pt x="6567" y="17784"/>
                  </a:lnTo>
                  <a:lnTo>
                    <a:pt x="6989" y="17597"/>
                  </a:lnTo>
                  <a:lnTo>
                    <a:pt x="7380" y="17597"/>
                  </a:lnTo>
                  <a:lnTo>
                    <a:pt x="8062" y="17597"/>
                  </a:lnTo>
                  <a:lnTo>
                    <a:pt x="8713" y="17971"/>
                  </a:lnTo>
                  <a:lnTo>
                    <a:pt x="9265" y="18720"/>
                  </a:lnTo>
                  <a:lnTo>
                    <a:pt x="9818" y="19469"/>
                  </a:lnTo>
                  <a:lnTo>
                    <a:pt x="10306" y="20218"/>
                  </a:lnTo>
                  <a:lnTo>
                    <a:pt x="10761" y="21154"/>
                  </a:lnTo>
                  <a:lnTo>
                    <a:pt x="11118" y="22090"/>
                  </a:lnTo>
                  <a:lnTo>
                    <a:pt x="11411" y="22839"/>
                  </a:lnTo>
                  <a:lnTo>
                    <a:pt x="12289" y="5803"/>
                  </a:lnTo>
                  <a:lnTo>
                    <a:pt x="11899" y="4680"/>
                  </a:lnTo>
                  <a:lnTo>
                    <a:pt x="11379" y="3744"/>
                  </a:lnTo>
                  <a:lnTo>
                    <a:pt x="10891" y="2620"/>
                  </a:lnTo>
                  <a:lnTo>
                    <a:pt x="10273" y="1684"/>
                  </a:lnTo>
                  <a:lnTo>
                    <a:pt x="9688" y="1123"/>
                  </a:lnTo>
                  <a:lnTo>
                    <a:pt x="8973" y="561"/>
                  </a:lnTo>
                  <a:lnTo>
                    <a:pt x="8257" y="187"/>
                  </a:lnTo>
                  <a:lnTo>
                    <a:pt x="7445" y="0"/>
                  </a:lnTo>
                  <a:lnTo>
                    <a:pt x="6632" y="187"/>
                  </a:lnTo>
                  <a:lnTo>
                    <a:pt x="5917" y="748"/>
                  </a:lnTo>
                  <a:lnTo>
                    <a:pt x="5169" y="1497"/>
                  </a:lnTo>
                  <a:lnTo>
                    <a:pt x="4519" y="2620"/>
                  </a:lnTo>
                  <a:lnTo>
                    <a:pt x="3868" y="4118"/>
                  </a:lnTo>
                  <a:lnTo>
                    <a:pt x="3283" y="5616"/>
                  </a:lnTo>
                  <a:lnTo>
                    <a:pt x="2730" y="7488"/>
                  </a:lnTo>
                  <a:lnTo>
                    <a:pt x="2275" y="9547"/>
                  </a:lnTo>
                  <a:lnTo>
                    <a:pt x="1820" y="11981"/>
                  </a:lnTo>
                  <a:lnTo>
                    <a:pt x="1430" y="14414"/>
                  </a:lnTo>
                  <a:lnTo>
                    <a:pt x="1105" y="17410"/>
                  </a:lnTo>
                  <a:lnTo>
                    <a:pt x="845" y="20218"/>
                  </a:lnTo>
                  <a:lnTo>
                    <a:pt x="585" y="23213"/>
                  </a:lnTo>
                  <a:lnTo>
                    <a:pt x="455" y="26583"/>
                  </a:lnTo>
                  <a:lnTo>
                    <a:pt x="357" y="29765"/>
                  </a:lnTo>
                  <a:lnTo>
                    <a:pt x="325" y="33510"/>
                  </a:lnTo>
                  <a:lnTo>
                    <a:pt x="357" y="36318"/>
                  </a:lnTo>
                  <a:lnTo>
                    <a:pt x="422" y="39500"/>
                  </a:lnTo>
                  <a:lnTo>
                    <a:pt x="520" y="42121"/>
                  </a:lnTo>
                  <a:lnTo>
                    <a:pt x="682" y="44929"/>
                  </a:lnTo>
                  <a:lnTo>
                    <a:pt x="942" y="47363"/>
                  </a:lnTo>
                  <a:lnTo>
                    <a:pt x="1170" y="49609"/>
                  </a:lnTo>
                  <a:lnTo>
                    <a:pt x="1463" y="51856"/>
                  </a:lnTo>
                  <a:lnTo>
                    <a:pt x="1788" y="53915"/>
                  </a:lnTo>
                  <a:lnTo>
                    <a:pt x="2178" y="55975"/>
                  </a:lnTo>
                  <a:lnTo>
                    <a:pt x="2600" y="58034"/>
                  </a:lnTo>
                  <a:lnTo>
                    <a:pt x="3023" y="59719"/>
                  </a:lnTo>
                  <a:lnTo>
                    <a:pt x="3543" y="61404"/>
                  </a:lnTo>
                  <a:lnTo>
                    <a:pt x="4031" y="62901"/>
                  </a:lnTo>
                  <a:lnTo>
                    <a:pt x="4616" y="64586"/>
                  </a:lnTo>
                  <a:lnTo>
                    <a:pt x="5169" y="65897"/>
                  </a:lnTo>
                  <a:lnTo>
                    <a:pt x="5787" y="67207"/>
                  </a:lnTo>
                  <a:lnTo>
                    <a:pt x="6664" y="69079"/>
                  </a:lnTo>
                  <a:lnTo>
                    <a:pt x="7412" y="71326"/>
                  </a:lnTo>
                  <a:lnTo>
                    <a:pt x="7737" y="72262"/>
                  </a:lnTo>
                  <a:lnTo>
                    <a:pt x="8030" y="73385"/>
                  </a:lnTo>
                  <a:lnTo>
                    <a:pt x="8290" y="74321"/>
                  </a:lnTo>
                  <a:lnTo>
                    <a:pt x="8518" y="75444"/>
                  </a:lnTo>
                  <a:lnTo>
                    <a:pt x="8713" y="76567"/>
                  </a:lnTo>
                  <a:lnTo>
                    <a:pt x="8875" y="78065"/>
                  </a:lnTo>
                  <a:lnTo>
                    <a:pt x="9038" y="79188"/>
                  </a:lnTo>
                  <a:lnTo>
                    <a:pt x="9135" y="80499"/>
                  </a:lnTo>
                  <a:lnTo>
                    <a:pt x="9233" y="81809"/>
                  </a:lnTo>
                  <a:lnTo>
                    <a:pt x="9330" y="83307"/>
                  </a:lnTo>
                  <a:lnTo>
                    <a:pt x="9363" y="84992"/>
                  </a:lnTo>
                  <a:lnTo>
                    <a:pt x="9363" y="86489"/>
                  </a:lnTo>
                  <a:lnTo>
                    <a:pt x="9363" y="88174"/>
                  </a:lnTo>
                  <a:lnTo>
                    <a:pt x="9265" y="89859"/>
                  </a:lnTo>
                  <a:lnTo>
                    <a:pt x="9200" y="91544"/>
                  </a:lnTo>
                  <a:lnTo>
                    <a:pt x="9103" y="93042"/>
                  </a:lnTo>
                  <a:lnTo>
                    <a:pt x="8973" y="94352"/>
                  </a:lnTo>
                  <a:lnTo>
                    <a:pt x="8810" y="95663"/>
                  </a:lnTo>
                  <a:lnTo>
                    <a:pt x="8615" y="96786"/>
                  </a:lnTo>
                  <a:lnTo>
                    <a:pt x="8420" y="98096"/>
                  </a:lnTo>
                  <a:lnTo>
                    <a:pt x="8160" y="99032"/>
                  </a:lnTo>
                  <a:lnTo>
                    <a:pt x="7867" y="99781"/>
                  </a:lnTo>
                  <a:lnTo>
                    <a:pt x="7575" y="100530"/>
                  </a:lnTo>
                  <a:lnTo>
                    <a:pt x="7250" y="101092"/>
                  </a:lnTo>
                  <a:lnTo>
                    <a:pt x="6924" y="101653"/>
                  </a:lnTo>
                  <a:lnTo>
                    <a:pt x="6502" y="102028"/>
                  </a:lnTo>
                  <a:lnTo>
                    <a:pt x="6112" y="102215"/>
                  </a:lnTo>
                  <a:lnTo>
                    <a:pt x="5689" y="102215"/>
                  </a:lnTo>
                  <a:lnTo>
                    <a:pt x="5006" y="102215"/>
                  </a:lnTo>
                  <a:lnTo>
                    <a:pt x="4291" y="101653"/>
                  </a:lnTo>
                  <a:lnTo>
                    <a:pt x="3641" y="101092"/>
                  </a:lnTo>
                  <a:lnTo>
                    <a:pt x="2991" y="100156"/>
                  </a:lnTo>
                  <a:lnTo>
                    <a:pt x="2405" y="99032"/>
                  </a:lnTo>
                  <a:lnTo>
                    <a:pt x="1820" y="97909"/>
                  </a:lnTo>
                  <a:lnTo>
                    <a:pt x="1300" y="96224"/>
                  </a:lnTo>
                  <a:lnTo>
                    <a:pt x="845" y="94914"/>
                  </a:lnTo>
                  <a:lnTo>
                    <a:pt x="0" y="112511"/>
                  </a:lnTo>
                  <a:close/>
                </a:path>
              </a:pathLst>
            </a:custGeom>
            <a:solidFill>
              <a:srgbClr val="4473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 name="Google Shape;46;p3"/>
            <p:cNvSpPr/>
            <p:nvPr/>
          </p:nvSpPr>
          <p:spPr>
            <a:xfrm>
              <a:off x="936625" y="5943600"/>
              <a:ext cx="1169987" cy="125412"/>
            </a:xfrm>
            <a:custGeom>
              <a:rect b="b" l="l" r="r" t="t"/>
              <a:pathLst>
                <a:path extrusionOk="0" h="120000" w="120000">
                  <a:moveTo>
                    <a:pt x="115784" y="118127"/>
                  </a:moveTo>
                  <a:lnTo>
                    <a:pt x="115784" y="69079"/>
                  </a:lnTo>
                  <a:lnTo>
                    <a:pt x="120000" y="1872"/>
                  </a:lnTo>
                  <a:lnTo>
                    <a:pt x="117373" y="1872"/>
                  </a:lnTo>
                  <a:lnTo>
                    <a:pt x="115866" y="31638"/>
                  </a:lnTo>
                  <a:lnTo>
                    <a:pt x="115560" y="37815"/>
                  </a:lnTo>
                  <a:lnTo>
                    <a:pt x="115275" y="43432"/>
                  </a:lnTo>
                  <a:lnTo>
                    <a:pt x="115011" y="49048"/>
                  </a:lnTo>
                  <a:lnTo>
                    <a:pt x="114766" y="54664"/>
                  </a:lnTo>
                  <a:lnTo>
                    <a:pt x="114746" y="54664"/>
                  </a:lnTo>
                  <a:lnTo>
                    <a:pt x="114461" y="48861"/>
                  </a:lnTo>
                  <a:lnTo>
                    <a:pt x="114216" y="43432"/>
                  </a:lnTo>
                  <a:lnTo>
                    <a:pt x="113952" y="37815"/>
                  </a:lnTo>
                  <a:lnTo>
                    <a:pt x="113626" y="31825"/>
                  </a:lnTo>
                  <a:lnTo>
                    <a:pt x="112119" y="1872"/>
                  </a:lnTo>
                  <a:lnTo>
                    <a:pt x="109492" y="1872"/>
                  </a:lnTo>
                  <a:lnTo>
                    <a:pt x="113483" y="69641"/>
                  </a:lnTo>
                  <a:lnTo>
                    <a:pt x="113483" y="118127"/>
                  </a:lnTo>
                  <a:lnTo>
                    <a:pt x="115784" y="118127"/>
                  </a:lnTo>
                  <a:close/>
                  <a:moveTo>
                    <a:pt x="108291" y="97909"/>
                  </a:moveTo>
                  <a:lnTo>
                    <a:pt x="108046" y="98845"/>
                  </a:lnTo>
                  <a:lnTo>
                    <a:pt x="107782" y="99594"/>
                  </a:lnTo>
                  <a:lnTo>
                    <a:pt x="107456" y="100343"/>
                  </a:lnTo>
                  <a:lnTo>
                    <a:pt x="107150" y="100904"/>
                  </a:lnTo>
                  <a:lnTo>
                    <a:pt x="106804" y="101466"/>
                  </a:lnTo>
                  <a:lnTo>
                    <a:pt x="106478" y="101840"/>
                  </a:lnTo>
                  <a:lnTo>
                    <a:pt x="106112" y="102028"/>
                  </a:lnTo>
                  <a:lnTo>
                    <a:pt x="105766" y="102028"/>
                  </a:lnTo>
                  <a:lnTo>
                    <a:pt x="105521" y="102028"/>
                  </a:lnTo>
                  <a:lnTo>
                    <a:pt x="105257" y="101840"/>
                  </a:lnTo>
                  <a:lnTo>
                    <a:pt x="105012" y="101653"/>
                  </a:lnTo>
                  <a:lnTo>
                    <a:pt x="104788" y="101279"/>
                  </a:lnTo>
                  <a:lnTo>
                    <a:pt x="104544" y="100904"/>
                  </a:lnTo>
                  <a:lnTo>
                    <a:pt x="104340" y="100530"/>
                  </a:lnTo>
                  <a:lnTo>
                    <a:pt x="104116" y="99968"/>
                  </a:lnTo>
                  <a:lnTo>
                    <a:pt x="103933" y="99219"/>
                  </a:lnTo>
                  <a:lnTo>
                    <a:pt x="103709" y="98471"/>
                  </a:lnTo>
                  <a:lnTo>
                    <a:pt x="103526" y="97722"/>
                  </a:lnTo>
                  <a:lnTo>
                    <a:pt x="103342" y="96599"/>
                  </a:lnTo>
                  <a:lnTo>
                    <a:pt x="103180" y="95663"/>
                  </a:lnTo>
                  <a:lnTo>
                    <a:pt x="102976" y="94539"/>
                  </a:lnTo>
                  <a:lnTo>
                    <a:pt x="102833" y="93416"/>
                  </a:lnTo>
                  <a:lnTo>
                    <a:pt x="102670" y="92106"/>
                  </a:lnTo>
                  <a:lnTo>
                    <a:pt x="102548" y="90982"/>
                  </a:lnTo>
                  <a:lnTo>
                    <a:pt x="102406" y="89297"/>
                  </a:lnTo>
                  <a:lnTo>
                    <a:pt x="102263" y="87987"/>
                  </a:lnTo>
                  <a:lnTo>
                    <a:pt x="102141" y="86489"/>
                  </a:lnTo>
                  <a:lnTo>
                    <a:pt x="102039" y="84804"/>
                  </a:lnTo>
                  <a:lnTo>
                    <a:pt x="101937" y="82932"/>
                  </a:lnTo>
                  <a:lnTo>
                    <a:pt x="101836" y="81248"/>
                  </a:lnTo>
                  <a:lnTo>
                    <a:pt x="101754" y="79563"/>
                  </a:lnTo>
                  <a:lnTo>
                    <a:pt x="101673" y="77691"/>
                  </a:lnTo>
                  <a:lnTo>
                    <a:pt x="101530" y="73572"/>
                  </a:lnTo>
                  <a:lnTo>
                    <a:pt x="101449" y="69453"/>
                  </a:lnTo>
                  <a:lnTo>
                    <a:pt x="101388" y="64960"/>
                  </a:lnTo>
                  <a:lnTo>
                    <a:pt x="101367" y="60280"/>
                  </a:lnTo>
                  <a:lnTo>
                    <a:pt x="101388" y="57847"/>
                  </a:lnTo>
                  <a:lnTo>
                    <a:pt x="101388" y="55226"/>
                  </a:lnTo>
                  <a:lnTo>
                    <a:pt x="101428" y="52792"/>
                  </a:lnTo>
                  <a:lnTo>
                    <a:pt x="101449" y="50546"/>
                  </a:lnTo>
                  <a:lnTo>
                    <a:pt x="101510" y="48112"/>
                  </a:lnTo>
                  <a:lnTo>
                    <a:pt x="101550" y="46053"/>
                  </a:lnTo>
                  <a:lnTo>
                    <a:pt x="101632" y="43993"/>
                  </a:lnTo>
                  <a:lnTo>
                    <a:pt x="101713" y="41747"/>
                  </a:lnTo>
                  <a:lnTo>
                    <a:pt x="101795" y="39875"/>
                  </a:lnTo>
                  <a:lnTo>
                    <a:pt x="101897" y="38003"/>
                  </a:lnTo>
                  <a:lnTo>
                    <a:pt x="101978" y="36131"/>
                  </a:lnTo>
                  <a:lnTo>
                    <a:pt x="102100" y="34446"/>
                  </a:lnTo>
                  <a:lnTo>
                    <a:pt x="102202" y="32948"/>
                  </a:lnTo>
                  <a:lnTo>
                    <a:pt x="102345" y="31450"/>
                  </a:lnTo>
                  <a:lnTo>
                    <a:pt x="102487" y="29765"/>
                  </a:lnTo>
                  <a:lnTo>
                    <a:pt x="102630" y="28455"/>
                  </a:lnTo>
                  <a:lnTo>
                    <a:pt x="102772" y="27145"/>
                  </a:lnTo>
                  <a:lnTo>
                    <a:pt x="102935" y="26021"/>
                  </a:lnTo>
                  <a:lnTo>
                    <a:pt x="103098" y="24898"/>
                  </a:lnTo>
                  <a:lnTo>
                    <a:pt x="103281" y="23775"/>
                  </a:lnTo>
                  <a:lnTo>
                    <a:pt x="103444" y="22652"/>
                  </a:lnTo>
                  <a:lnTo>
                    <a:pt x="103628" y="21903"/>
                  </a:lnTo>
                  <a:lnTo>
                    <a:pt x="103811" y="20967"/>
                  </a:lnTo>
                  <a:lnTo>
                    <a:pt x="104035" y="20405"/>
                  </a:lnTo>
                  <a:lnTo>
                    <a:pt x="104442" y="19095"/>
                  </a:lnTo>
                  <a:lnTo>
                    <a:pt x="104870" y="18346"/>
                  </a:lnTo>
                  <a:lnTo>
                    <a:pt x="105318" y="17784"/>
                  </a:lnTo>
                  <a:lnTo>
                    <a:pt x="105806" y="17597"/>
                  </a:lnTo>
                  <a:lnTo>
                    <a:pt x="106193" y="17784"/>
                  </a:lnTo>
                  <a:lnTo>
                    <a:pt x="106539" y="17971"/>
                  </a:lnTo>
                  <a:lnTo>
                    <a:pt x="106865" y="18346"/>
                  </a:lnTo>
                  <a:lnTo>
                    <a:pt x="107191" y="18907"/>
                  </a:lnTo>
                  <a:lnTo>
                    <a:pt x="107497" y="19656"/>
                  </a:lnTo>
                  <a:lnTo>
                    <a:pt x="107782" y="20405"/>
                  </a:lnTo>
                  <a:lnTo>
                    <a:pt x="108026" y="21154"/>
                  </a:lnTo>
                  <a:lnTo>
                    <a:pt x="108250" y="22090"/>
                  </a:lnTo>
                  <a:lnTo>
                    <a:pt x="108759" y="5241"/>
                  </a:lnTo>
                  <a:lnTo>
                    <a:pt x="108576" y="4492"/>
                  </a:lnTo>
                  <a:lnTo>
                    <a:pt x="108291" y="3556"/>
                  </a:lnTo>
                  <a:lnTo>
                    <a:pt x="107985" y="2433"/>
                  </a:lnTo>
                  <a:lnTo>
                    <a:pt x="107619" y="1684"/>
                  </a:lnTo>
                  <a:lnTo>
                    <a:pt x="107211" y="1123"/>
                  </a:lnTo>
                  <a:lnTo>
                    <a:pt x="106743" y="561"/>
                  </a:lnTo>
                  <a:lnTo>
                    <a:pt x="106254" y="187"/>
                  </a:lnTo>
                  <a:lnTo>
                    <a:pt x="105705" y="0"/>
                  </a:lnTo>
                  <a:lnTo>
                    <a:pt x="105338" y="187"/>
                  </a:lnTo>
                  <a:lnTo>
                    <a:pt x="104992" y="374"/>
                  </a:lnTo>
                  <a:lnTo>
                    <a:pt x="104646" y="748"/>
                  </a:lnTo>
                  <a:lnTo>
                    <a:pt x="104300" y="1123"/>
                  </a:lnTo>
                  <a:lnTo>
                    <a:pt x="103974" y="1684"/>
                  </a:lnTo>
                  <a:lnTo>
                    <a:pt x="103648" y="2433"/>
                  </a:lnTo>
                  <a:lnTo>
                    <a:pt x="103342" y="3182"/>
                  </a:lnTo>
                  <a:lnTo>
                    <a:pt x="103017" y="4305"/>
                  </a:lnTo>
                  <a:lnTo>
                    <a:pt x="102732" y="5429"/>
                  </a:lnTo>
                  <a:lnTo>
                    <a:pt x="102446" y="6552"/>
                  </a:lnTo>
                  <a:lnTo>
                    <a:pt x="102141" y="7862"/>
                  </a:lnTo>
                  <a:lnTo>
                    <a:pt x="101876" y="9360"/>
                  </a:lnTo>
                  <a:lnTo>
                    <a:pt x="101591" y="11045"/>
                  </a:lnTo>
                  <a:lnTo>
                    <a:pt x="101347" y="12730"/>
                  </a:lnTo>
                  <a:lnTo>
                    <a:pt x="101123" y="14414"/>
                  </a:lnTo>
                  <a:lnTo>
                    <a:pt x="100899" y="16287"/>
                  </a:lnTo>
                  <a:lnTo>
                    <a:pt x="100655" y="18533"/>
                  </a:lnTo>
                  <a:lnTo>
                    <a:pt x="100451" y="20592"/>
                  </a:lnTo>
                  <a:lnTo>
                    <a:pt x="100268" y="22839"/>
                  </a:lnTo>
                  <a:lnTo>
                    <a:pt x="100064" y="25273"/>
                  </a:lnTo>
                  <a:lnTo>
                    <a:pt x="99901" y="27706"/>
                  </a:lnTo>
                  <a:lnTo>
                    <a:pt x="99738" y="30327"/>
                  </a:lnTo>
                  <a:lnTo>
                    <a:pt x="99596" y="32948"/>
                  </a:lnTo>
                  <a:lnTo>
                    <a:pt x="99473" y="35569"/>
                  </a:lnTo>
                  <a:lnTo>
                    <a:pt x="99351" y="38564"/>
                  </a:lnTo>
                  <a:lnTo>
                    <a:pt x="99229" y="41560"/>
                  </a:lnTo>
                  <a:lnTo>
                    <a:pt x="99148" y="44742"/>
                  </a:lnTo>
                  <a:lnTo>
                    <a:pt x="99087" y="47737"/>
                  </a:lnTo>
                  <a:lnTo>
                    <a:pt x="99025" y="51107"/>
                  </a:lnTo>
                  <a:lnTo>
                    <a:pt x="98985" y="54290"/>
                  </a:lnTo>
                  <a:lnTo>
                    <a:pt x="98964" y="57847"/>
                  </a:lnTo>
                  <a:lnTo>
                    <a:pt x="98944" y="61404"/>
                  </a:lnTo>
                  <a:lnTo>
                    <a:pt x="98964" y="64773"/>
                  </a:lnTo>
                  <a:lnTo>
                    <a:pt x="98985" y="67769"/>
                  </a:lnTo>
                  <a:lnTo>
                    <a:pt x="99005" y="71138"/>
                  </a:lnTo>
                  <a:lnTo>
                    <a:pt x="99066" y="73946"/>
                  </a:lnTo>
                  <a:lnTo>
                    <a:pt x="99127" y="77129"/>
                  </a:lnTo>
                  <a:lnTo>
                    <a:pt x="99188" y="79937"/>
                  </a:lnTo>
                  <a:lnTo>
                    <a:pt x="99290" y="82558"/>
                  </a:lnTo>
                  <a:lnTo>
                    <a:pt x="99392" y="85553"/>
                  </a:lnTo>
                  <a:lnTo>
                    <a:pt x="99514" y="87987"/>
                  </a:lnTo>
                  <a:lnTo>
                    <a:pt x="99636" y="90608"/>
                  </a:lnTo>
                  <a:lnTo>
                    <a:pt x="99779" y="93042"/>
                  </a:lnTo>
                  <a:lnTo>
                    <a:pt x="99921" y="95288"/>
                  </a:lnTo>
                  <a:lnTo>
                    <a:pt x="100084" y="97722"/>
                  </a:lnTo>
                  <a:lnTo>
                    <a:pt x="100288" y="99968"/>
                  </a:lnTo>
                  <a:lnTo>
                    <a:pt x="100471" y="101840"/>
                  </a:lnTo>
                  <a:lnTo>
                    <a:pt x="100655" y="103900"/>
                  </a:lnTo>
                  <a:lnTo>
                    <a:pt x="100899" y="105772"/>
                  </a:lnTo>
                  <a:lnTo>
                    <a:pt x="101103" y="107457"/>
                  </a:lnTo>
                  <a:lnTo>
                    <a:pt x="101347" y="109141"/>
                  </a:lnTo>
                  <a:lnTo>
                    <a:pt x="101591" y="110826"/>
                  </a:lnTo>
                  <a:lnTo>
                    <a:pt x="101856" y="112137"/>
                  </a:lnTo>
                  <a:lnTo>
                    <a:pt x="102121" y="113447"/>
                  </a:lnTo>
                  <a:lnTo>
                    <a:pt x="102406" y="114570"/>
                  </a:lnTo>
                  <a:lnTo>
                    <a:pt x="102691" y="115694"/>
                  </a:lnTo>
                  <a:lnTo>
                    <a:pt x="102996" y="116630"/>
                  </a:lnTo>
                  <a:lnTo>
                    <a:pt x="103322" y="117566"/>
                  </a:lnTo>
                  <a:lnTo>
                    <a:pt x="103628" y="118315"/>
                  </a:lnTo>
                  <a:lnTo>
                    <a:pt x="103974" y="118876"/>
                  </a:lnTo>
                  <a:lnTo>
                    <a:pt x="104300" y="119251"/>
                  </a:lnTo>
                  <a:lnTo>
                    <a:pt x="104646" y="119625"/>
                  </a:lnTo>
                  <a:lnTo>
                    <a:pt x="105033" y="119812"/>
                  </a:lnTo>
                  <a:lnTo>
                    <a:pt x="105379" y="120000"/>
                  </a:lnTo>
                  <a:lnTo>
                    <a:pt x="105949" y="119812"/>
                  </a:lnTo>
                  <a:lnTo>
                    <a:pt x="106478" y="119438"/>
                  </a:lnTo>
                  <a:lnTo>
                    <a:pt x="106967" y="118876"/>
                  </a:lnTo>
                  <a:lnTo>
                    <a:pt x="107395" y="118315"/>
                  </a:lnTo>
                  <a:lnTo>
                    <a:pt x="107802" y="117566"/>
                  </a:lnTo>
                  <a:lnTo>
                    <a:pt x="108128" y="116443"/>
                  </a:lnTo>
                  <a:lnTo>
                    <a:pt x="108413" y="115507"/>
                  </a:lnTo>
                  <a:lnTo>
                    <a:pt x="108678" y="114570"/>
                  </a:lnTo>
                  <a:lnTo>
                    <a:pt x="108291" y="97909"/>
                  </a:lnTo>
                  <a:close/>
                  <a:moveTo>
                    <a:pt x="89068" y="118127"/>
                  </a:moveTo>
                  <a:lnTo>
                    <a:pt x="89068" y="76380"/>
                  </a:lnTo>
                  <a:lnTo>
                    <a:pt x="89068" y="69453"/>
                  </a:lnTo>
                  <a:lnTo>
                    <a:pt x="89068" y="62714"/>
                  </a:lnTo>
                  <a:lnTo>
                    <a:pt x="89068" y="56349"/>
                  </a:lnTo>
                  <a:lnTo>
                    <a:pt x="89048" y="50358"/>
                  </a:lnTo>
                  <a:lnTo>
                    <a:pt x="89027" y="44368"/>
                  </a:lnTo>
                  <a:lnTo>
                    <a:pt x="89007" y="38377"/>
                  </a:lnTo>
                  <a:lnTo>
                    <a:pt x="88986" y="32761"/>
                  </a:lnTo>
                  <a:lnTo>
                    <a:pt x="88966" y="26957"/>
                  </a:lnTo>
                  <a:lnTo>
                    <a:pt x="89007" y="26957"/>
                  </a:lnTo>
                  <a:lnTo>
                    <a:pt x="89251" y="31825"/>
                  </a:lnTo>
                  <a:lnTo>
                    <a:pt x="89516" y="37067"/>
                  </a:lnTo>
                  <a:lnTo>
                    <a:pt x="89801" y="41934"/>
                  </a:lnTo>
                  <a:lnTo>
                    <a:pt x="90066" y="46989"/>
                  </a:lnTo>
                  <a:lnTo>
                    <a:pt x="90371" y="52230"/>
                  </a:lnTo>
                  <a:lnTo>
                    <a:pt x="90677" y="57285"/>
                  </a:lnTo>
                  <a:lnTo>
                    <a:pt x="90982" y="62152"/>
                  </a:lnTo>
                  <a:lnTo>
                    <a:pt x="91287" y="67020"/>
                  </a:lnTo>
                  <a:lnTo>
                    <a:pt x="94566" y="118127"/>
                  </a:lnTo>
                  <a:lnTo>
                    <a:pt x="96948" y="118127"/>
                  </a:lnTo>
                  <a:lnTo>
                    <a:pt x="96948" y="1872"/>
                  </a:lnTo>
                  <a:lnTo>
                    <a:pt x="94831" y="1872"/>
                  </a:lnTo>
                  <a:lnTo>
                    <a:pt x="94831" y="42308"/>
                  </a:lnTo>
                  <a:lnTo>
                    <a:pt x="94831" y="48861"/>
                  </a:lnTo>
                  <a:lnTo>
                    <a:pt x="94851" y="55226"/>
                  </a:lnTo>
                  <a:lnTo>
                    <a:pt x="94851" y="61404"/>
                  </a:lnTo>
                  <a:lnTo>
                    <a:pt x="94871" y="67394"/>
                  </a:lnTo>
                  <a:lnTo>
                    <a:pt x="94912" y="73198"/>
                  </a:lnTo>
                  <a:lnTo>
                    <a:pt x="94932" y="79001"/>
                  </a:lnTo>
                  <a:lnTo>
                    <a:pt x="94994" y="84804"/>
                  </a:lnTo>
                  <a:lnTo>
                    <a:pt x="95034" y="90608"/>
                  </a:lnTo>
                  <a:lnTo>
                    <a:pt x="94994" y="90795"/>
                  </a:lnTo>
                  <a:lnTo>
                    <a:pt x="94749" y="85928"/>
                  </a:lnTo>
                  <a:lnTo>
                    <a:pt x="94525" y="81060"/>
                  </a:lnTo>
                  <a:lnTo>
                    <a:pt x="94281" y="76193"/>
                  </a:lnTo>
                  <a:lnTo>
                    <a:pt x="93996" y="71326"/>
                  </a:lnTo>
                  <a:lnTo>
                    <a:pt x="93731" y="66458"/>
                  </a:lnTo>
                  <a:lnTo>
                    <a:pt x="93446" y="61404"/>
                  </a:lnTo>
                  <a:lnTo>
                    <a:pt x="93141" y="56536"/>
                  </a:lnTo>
                  <a:lnTo>
                    <a:pt x="92835" y="51856"/>
                  </a:lnTo>
                  <a:lnTo>
                    <a:pt x="89577" y="1872"/>
                  </a:lnTo>
                  <a:lnTo>
                    <a:pt x="86950" y="1872"/>
                  </a:lnTo>
                  <a:lnTo>
                    <a:pt x="86950" y="118127"/>
                  </a:lnTo>
                  <a:lnTo>
                    <a:pt x="89068" y="118127"/>
                  </a:lnTo>
                  <a:close/>
                  <a:moveTo>
                    <a:pt x="77929" y="69079"/>
                  </a:moveTo>
                  <a:lnTo>
                    <a:pt x="78927" y="40436"/>
                  </a:lnTo>
                  <a:lnTo>
                    <a:pt x="79090" y="35007"/>
                  </a:lnTo>
                  <a:lnTo>
                    <a:pt x="79232" y="29578"/>
                  </a:lnTo>
                  <a:lnTo>
                    <a:pt x="79375" y="24149"/>
                  </a:lnTo>
                  <a:lnTo>
                    <a:pt x="79518" y="18720"/>
                  </a:lnTo>
                  <a:lnTo>
                    <a:pt x="79579" y="18720"/>
                  </a:lnTo>
                  <a:lnTo>
                    <a:pt x="79721" y="23962"/>
                  </a:lnTo>
                  <a:lnTo>
                    <a:pt x="79864" y="29391"/>
                  </a:lnTo>
                  <a:lnTo>
                    <a:pt x="80027" y="35007"/>
                  </a:lnTo>
                  <a:lnTo>
                    <a:pt x="80190" y="40624"/>
                  </a:lnTo>
                  <a:lnTo>
                    <a:pt x="81208" y="69079"/>
                  </a:lnTo>
                  <a:lnTo>
                    <a:pt x="77929" y="69079"/>
                  </a:lnTo>
                  <a:close/>
                  <a:moveTo>
                    <a:pt x="81574" y="85366"/>
                  </a:moveTo>
                  <a:lnTo>
                    <a:pt x="82735" y="118127"/>
                  </a:lnTo>
                  <a:lnTo>
                    <a:pt x="85199" y="118127"/>
                  </a:lnTo>
                  <a:lnTo>
                    <a:pt x="81106" y="1872"/>
                  </a:lnTo>
                  <a:lnTo>
                    <a:pt x="78174" y="1872"/>
                  </a:lnTo>
                  <a:lnTo>
                    <a:pt x="74101" y="118127"/>
                  </a:lnTo>
                  <a:lnTo>
                    <a:pt x="76483" y="118127"/>
                  </a:lnTo>
                  <a:lnTo>
                    <a:pt x="77563" y="85366"/>
                  </a:lnTo>
                  <a:lnTo>
                    <a:pt x="81574" y="85366"/>
                  </a:lnTo>
                  <a:close/>
                  <a:moveTo>
                    <a:pt x="69010" y="118127"/>
                  </a:moveTo>
                  <a:lnTo>
                    <a:pt x="71311" y="118127"/>
                  </a:lnTo>
                  <a:lnTo>
                    <a:pt x="71311" y="19656"/>
                  </a:lnTo>
                  <a:lnTo>
                    <a:pt x="74936" y="19656"/>
                  </a:lnTo>
                  <a:lnTo>
                    <a:pt x="74936" y="1872"/>
                  </a:lnTo>
                  <a:lnTo>
                    <a:pt x="65386" y="1872"/>
                  </a:lnTo>
                  <a:lnTo>
                    <a:pt x="65386" y="19656"/>
                  </a:lnTo>
                  <a:lnTo>
                    <a:pt x="69010" y="19656"/>
                  </a:lnTo>
                  <a:lnTo>
                    <a:pt x="69010" y="118127"/>
                  </a:lnTo>
                  <a:close/>
                  <a:moveTo>
                    <a:pt x="59175" y="118127"/>
                  </a:moveTo>
                  <a:lnTo>
                    <a:pt x="66689" y="118127"/>
                  </a:lnTo>
                  <a:lnTo>
                    <a:pt x="66689" y="100343"/>
                  </a:lnTo>
                  <a:lnTo>
                    <a:pt x="61496" y="100343"/>
                  </a:lnTo>
                  <a:lnTo>
                    <a:pt x="61496" y="1872"/>
                  </a:lnTo>
                  <a:lnTo>
                    <a:pt x="59175" y="1872"/>
                  </a:lnTo>
                  <a:lnTo>
                    <a:pt x="59175" y="118127"/>
                  </a:lnTo>
                  <a:close/>
                  <a:moveTo>
                    <a:pt x="46692" y="1872"/>
                  </a:moveTo>
                  <a:lnTo>
                    <a:pt x="46692" y="68330"/>
                  </a:lnTo>
                  <a:lnTo>
                    <a:pt x="46692" y="71700"/>
                  </a:lnTo>
                  <a:lnTo>
                    <a:pt x="46713" y="74882"/>
                  </a:lnTo>
                  <a:lnTo>
                    <a:pt x="46733" y="78065"/>
                  </a:lnTo>
                  <a:lnTo>
                    <a:pt x="46774" y="81060"/>
                  </a:lnTo>
                  <a:lnTo>
                    <a:pt x="46814" y="84056"/>
                  </a:lnTo>
                  <a:lnTo>
                    <a:pt x="46896" y="86677"/>
                  </a:lnTo>
                  <a:lnTo>
                    <a:pt x="46957" y="89297"/>
                  </a:lnTo>
                  <a:lnTo>
                    <a:pt x="47038" y="91918"/>
                  </a:lnTo>
                  <a:lnTo>
                    <a:pt x="47120" y="94165"/>
                  </a:lnTo>
                  <a:lnTo>
                    <a:pt x="47222" y="96411"/>
                  </a:lnTo>
                  <a:lnTo>
                    <a:pt x="47323" y="98845"/>
                  </a:lnTo>
                  <a:lnTo>
                    <a:pt x="47446" y="100717"/>
                  </a:lnTo>
                  <a:lnTo>
                    <a:pt x="47568" y="102589"/>
                  </a:lnTo>
                  <a:lnTo>
                    <a:pt x="47710" y="104648"/>
                  </a:lnTo>
                  <a:lnTo>
                    <a:pt x="47853" y="106333"/>
                  </a:lnTo>
                  <a:lnTo>
                    <a:pt x="47995" y="107831"/>
                  </a:lnTo>
                  <a:lnTo>
                    <a:pt x="48158" y="109329"/>
                  </a:lnTo>
                  <a:lnTo>
                    <a:pt x="48321" y="110826"/>
                  </a:lnTo>
                  <a:lnTo>
                    <a:pt x="48525" y="112137"/>
                  </a:lnTo>
                  <a:lnTo>
                    <a:pt x="48708" y="113260"/>
                  </a:lnTo>
                  <a:lnTo>
                    <a:pt x="48891" y="114383"/>
                  </a:lnTo>
                  <a:lnTo>
                    <a:pt x="49095" y="115319"/>
                  </a:lnTo>
                  <a:lnTo>
                    <a:pt x="49319" y="116255"/>
                  </a:lnTo>
                  <a:lnTo>
                    <a:pt x="49523" y="117004"/>
                  </a:lnTo>
                  <a:lnTo>
                    <a:pt x="49747" y="117753"/>
                  </a:lnTo>
                  <a:lnTo>
                    <a:pt x="49991" y="118502"/>
                  </a:lnTo>
                  <a:lnTo>
                    <a:pt x="50215" y="118876"/>
                  </a:lnTo>
                  <a:lnTo>
                    <a:pt x="50459" y="119251"/>
                  </a:lnTo>
                  <a:lnTo>
                    <a:pt x="50968" y="119812"/>
                  </a:lnTo>
                  <a:lnTo>
                    <a:pt x="51518" y="120000"/>
                  </a:lnTo>
                  <a:lnTo>
                    <a:pt x="51783" y="120000"/>
                  </a:lnTo>
                  <a:lnTo>
                    <a:pt x="52048" y="119812"/>
                  </a:lnTo>
                  <a:lnTo>
                    <a:pt x="52333" y="119625"/>
                  </a:lnTo>
                  <a:lnTo>
                    <a:pt x="52597" y="119251"/>
                  </a:lnTo>
                  <a:lnTo>
                    <a:pt x="52842" y="118876"/>
                  </a:lnTo>
                  <a:lnTo>
                    <a:pt x="53107" y="118315"/>
                  </a:lnTo>
                  <a:lnTo>
                    <a:pt x="53331" y="117753"/>
                  </a:lnTo>
                  <a:lnTo>
                    <a:pt x="53575" y="116817"/>
                  </a:lnTo>
                  <a:lnTo>
                    <a:pt x="53819" y="116068"/>
                  </a:lnTo>
                  <a:lnTo>
                    <a:pt x="54023" y="115132"/>
                  </a:lnTo>
                  <a:lnTo>
                    <a:pt x="54227" y="114196"/>
                  </a:lnTo>
                  <a:lnTo>
                    <a:pt x="54430" y="113073"/>
                  </a:lnTo>
                  <a:lnTo>
                    <a:pt x="54634" y="111950"/>
                  </a:lnTo>
                  <a:lnTo>
                    <a:pt x="54817" y="110639"/>
                  </a:lnTo>
                  <a:lnTo>
                    <a:pt x="55000" y="108954"/>
                  </a:lnTo>
                  <a:lnTo>
                    <a:pt x="55163" y="107457"/>
                  </a:lnTo>
                  <a:lnTo>
                    <a:pt x="55347" y="105959"/>
                  </a:lnTo>
                  <a:lnTo>
                    <a:pt x="55489" y="104274"/>
                  </a:lnTo>
                  <a:lnTo>
                    <a:pt x="55632" y="102215"/>
                  </a:lnTo>
                  <a:lnTo>
                    <a:pt x="55754" y="100343"/>
                  </a:lnTo>
                  <a:lnTo>
                    <a:pt x="55876" y="98283"/>
                  </a:lnTo>
                  <a:lnTo>
                    <a:pt x="55998" y="96037"/>
                  </a:lnTo>
                  <a:lnTo>
                    <a:pt x="56100" y="93790"/>
                  </a:lnTo>
                  <a:lnTo>
                    <a:pt x="56202" y="91544"/>
                  </a:lnTo>
                  <a:lnTo>
                    <a:pt x="56283" y="88923"/>
                  </a:lnTo>
                  <a:lnTo>
                    <a:pt x="56344" y="86302"/>
                  </a:lnTo>
                  <a:lnTo>
                    <a:pt x="56405" y="83494"/>
                  </a:lnTo>
                  <a:lnTo>
                    <a:pt x="56446" y="80686"/>
                  </a:lnTo>
                  <a:lnTo>
                    <a:pt x="56487" y="77878"/>
                  </a:lnTo>
                  <a:lnTo>
                    <a:pt x="56528" y="74695"/>
                  </a:lnTo>
                  <a:lnTo>
                    <a:pt x="56548" y="71700"/>
                  </a:lnTo>
                  <a:lnTo>
                    <a:pt x="56548" y="68143"/>
                  </a:lnTo>
                  <a:lnTo>
                    <a:pt x="56548" y="1872"/>
                  </a:lnTo>
                  <a:lnTo>
                    <a:pt x="54247" y="1872"/>
                  </a:lnTo>
                  <a:lnTo>
                    <a:pt x="54247" y="69641"/>
                  </a:lnTo>
                  <a:lnTo>
                    <a:pt x="54227" y="73759"/>
                  </a:lnTo>
                  <a:lnTo>
                    <a:pt x="54186" y="77691"/>
                  </a:lnTo>
                  <a:lnTo>
                    <a:pt x="54145" y="81060"/>
                  </a:lnTo>
                  <a:lnTo>
                    <a:pt x="54064" y="84430"/>
                  </a:lnTo>
                  <a:lnTo>
                    <a:pt x="53962" y="87425"/>
                  </a:lnTo>
                  <a:lnTo>
                    <a:pt x="53840" y="90046"/>
                  </a:lnTo>
                  <a:lnTo>
                    <a:pt x="53717" y="92667"/>
                  </a:lnTo>
                  <a:lnTo>
                    <a:pt x="53534" y="94726"/>
                  </a:lnTo>
                  <a:lnTo>
                    <a:pt x="53351" y="96599"/>
                  </a:lnTo>
                  <a:lnTo>
                    <a:pt x="53168" y="98471"/>
                  </a:lnTo>
                  <a:lnTo>
                    <a:pt x="52944" y="99781"/>
                  </a:lnTo>
                  <a:lnTo>
                    <a:pt x="52699" y="100904"/>
                  </a:lnTo>
                  <a:lnTo>
                    <a:pt x="52455" y="101840"/>
                  </a:lnTo>
                  <a:lnTo>
                    <a:pt x="52190" y="102402"/>
                  </a:lnTo>
                  <a:lnTo>
                    <a:pt x="51885" y="102776"/>
                  </a:lnTo>
                  <a:lnTo>
                    <a:pt x="51600" y="102776"/>
                  </a:lnTo>
                  <a:lnTo>
                    <a:pt x="51294" y="102776"/>
                  </a:lnTo>
                  <a:lnTo>
                    <a:pt x="51030" y="102402"/>
                  </a:lnTo>
                  <a:lnTo>
                    <a:pt x="50765" y="101653"/>
                  </a:lnTo>
                  <a:lnTo>
                    <a:pt x="50520" y="100904"/>
                  </a:lnTo>
                  <a:lnTo>
                    <a:pt x="50296" y="99781"/>
                  </a:lnTo>
                  <a:lnTo>
                    <a:pt x="50093" y="98471"/>
                  </a:lnTo>
                  <a:lnTo>
                    <a:pt x="49869" y="96599"/>
                  </a:lnTo>
                  <a:lnTo>
                    <a:pt x="49706" y="94726"/>
                  </a:lnTo>
                  <a:lnTo>
                    <a:pt x="49543" y="92667"/>
                  </a:lnTo>
                  <a:lnTo>
                    <a:pt x="49400" y="90046"/>
                  </a:lnTo>
                  <a:lnTo>
                    <a:pt x="49299" y="87425"/>
                  </a:lnTo>
                  <a:lnTo>
                    <a:pt x="49197" y="84430"/>
                  </a:lnTo>
                  <a:lnTo>
                    <a:pt x="49095" y="81060"/>
                  </a:lnTo>
                  <a:lnTo>
                    <a:pt x="49034" y="77691"/>
                  </a:lnTo>
                  <a:lnTo>
                    <a:pt x="48993" y="73759"/>
                  </a:lnTo>
                  <a:lnTo>
                    <a:pt x="48993" y="69641"/>
                  </a:lnTo>
                  <a:lnTo>
                    <a:pt x="48993" y="1872"/>
                  </a:lnTo>
                  <a:lnTo>
                    <a:pt x="46692" y="1872"/>
                  </a:lnTo>
                  <a:close/>
                  <a:moveTo>
                    <a:pt x="36429" y="112511"/>
                  </a:moveTo>
                  <a:lnTo>
                    <a:pt x="36714" y="114009"/>
                  </a:lnTo>
                  <a:lnTo>
                    <a:pt x="37081" y="115319"/>
                  </a:lnTo>
                  <a:lnTo>
                    <a:pt x="37468" y="116443"/>
                  </a:lnTo>
                  <a:lnTo>
                    <a:pt x="37895" y="117753"/>
                  </a:lnTo>
                  <a:lnTo>
                    <a:pt x="38343" y="118689"/>
                  </a:lnTo>
                  <a:lnTo>
                    <a:pt x="38852" y="119251"/>
                  </a:lnTo>
                  <a:lnTo>
                    <a:pt x="39341" y="119812"/>
                  </a:lnTo>
                  <a:lnTo>
                    <a:pt x="39830" y="120000"/>
                  </a:lnTo>
                  <a:lnTo>
                    <a:pt x="40441" y="119812"/>
                  </a:lnTo>
                  <a:lnTo>
                    <a:pt x="40991" y="119251"/>
                  </a:lnTo>
                  <a:lnTo>
                    <a:pt x="41235" y="118876"/>
                  </a:lnTo>
                  <a:lnTo>
                    <a:pt x="41479" y="118315"/>
                  </a:lnTo>
                  <a:lnTo>
                    <a:pt x="41744" y="117753"/>
                  </a:lnTo>
                  <a:lnTo>
                    <a:pt x="41968" y="117004"/>
                  </a:lnTo>
                  <a:lnTo>
                    <a:pt x="42172" y="116255"/>
                  </a:lnTo>
                  <a:lnTo>
                    <a:pt x="42396" y="115507"/>
                  </a:lnTo>
                  <a:lnTo>
                    <a:pt x="42599" y="114758"/>
                  </a:lnTo>
                  <a:lnTo>
                    <a:pt x="42782" y="113822"/>
                  </a:lnTo>
                  <a:lnTo>
                    <a:pt x="42966" y="112886"/>
                  </a:lnTo>
                  <a:lnTo>
                    <a:pt x="43149" y="111762"/>
                  </a:lnTo>
                  <a:lnTo>
                    <a:pt x="43312" y="110639"/>
                  </a:lnTo>
                  <a:lnTo>
                    <a:pt x="43454" y="109329"/>
                  </a:lnTo>
                  <a:lnTo>
                    <a:pt x="43597" y="108205"/>
                  </a:lnTo>
                  <a:lnTo>
                    <a:pt x="43719" y="106895"/>
                  </a:lnTo>
                  <a:lnTo>
                    <a:pt x="43862" y="105585"/>
                  </a:lnTo>
                  <a:lnTo>
                    <a:pt x="43984" y="104274"/>
                  </a:lnTo>
                  <a:lnTo>
                    <a:pt x="44188" y="101279"/>
                  </a:lnTo>
                  <a:lnTo>
                    <a:pt x="44330" y="98471"/>
                  </a:lnTo>
                  <a:lnTo>
                    <a:pt x="44452" y="95101"/>
                  </a:lnTo>
                  <a:lnTo>
                    <a:pt x="44574" y="91918"/>
                  </a:lnTo>
                  <a:lnTo>
                    <a:pt x="44615" y="88361"/>
                  </a:lnTo>
                  <a:lnTo>
                    <a:pt x="44636" y="84992"/>
                  </a:lnTo>
                  <a:lnTo>
                    <a:pt x="44636" y="81809"/>
                  </a:lnTo>
                  <a:lnTo>
                    <a:pt x="44595" y="79001"/>
                  </a:lnTo>
                  <a:lnTo>
                    <a:pt x="44513" y="76193"/>
                  </a:lnTo>
                  <a:lnTo>
                    <a:pt x="44432" y="73572"/>
                  </a:lnTo>
                  <a:lnTo>
                    <a:pt x="44310" y="71138"/>
                  </a:lnTo>
                  <a:lnTo>
                    <a:pt x="44188" y="68705"/>
                  </a:lnTo>
                  <a:lnTo>
                    <a:pt x="44025" y="66458"/>
                  </a:lnTo>
                  <a:lnTo>
                    <a:pt x="43841" y="64399"/>
                  </a:lnTo>
                  <a:lnTo>
                    <a:pt x="43617" y="62152"/>
                  </a:lnTo>
                  <a:lnTo>
                    <a:pt x="43373" y="60280"/>
                  </a:lnTo>
                  <a:lnTo>
                    <a:pt x="43108" y="58595"/>
                  </a:lnTo>
                  <a:lnTo>
                    <a:pt x="42803" y="56723"/>
                  </a:lnTo>
                  <a:lnTo>
                    <a:pt x="42497" y="55039"/>
                  </a:lnTo>
                  <a:lnTo>
                    <a:pt x="42151" y="53541"/>
                  </a:lnTo>
                  <a:lnTo>
                    <a:pt x="41785" y="52043"/>
                  </a:lnTo>
                  <a:lnTo>
                    <a:pt x="41377" y="50546"/>
                  </a:lnTo>
                  <a:lnTo>
                    <a:pt x="40807" y="48299"/>
                  </a:lnTo>
                  <a:lnTo>
                    <a:pt x="40298" y="46240"/>
                  </a:lnTo>
                  <a:lnTo>
                    <a:pt x="40095" y="45304"/>
                  </a:lnTo>
                  <a:lnTo>
                    <a:pt x="39871" y="44180"/>
                  </a:lnTo>
                  <a:lnTo>
                    <a:pt x="39708" y="43057"/>
                  </a:lnTo>
                  <a:lnTo>
                    <a:pt x="39545" y="41934"/>
                  </a:lnTo>
                  <a:lnTo>
                    <a:pt x="39423" y="40998"/>
                  </a:lnTo>
                  <a:lnTo>
                    <a:pt x="39300" y="39875"/>
                  </a:lnTo>
                  <a:lnTo>
                    <a:pt x="39178" y="38564"/>
                  </a:lnTo>
                  <a:lnTo>
                    <a:pt x="39097" y="37441"/>
                  </a:lnTo>
                  <a:lnTo>
                    <a:pt x="39036" y="35943"/>
                  </a:lnTo>
                  <a:lnTo>
                    <a:pt x="38995" y="34446"/>
                  </a:lnTo>
                  <a:lnTo>
                    <a:pt x="38975" y="33135"/>
                  </a:lnTo>
                  <a:lnTo>
                    <a:pt x="38975" y="31450"/>
                  </a:lnTo>
                  <a:lnTo>
                    <a:pt x="38975" y="30327"/>
                  </a:lnTo>
                  <a:lnTo>
                    <a:pt x="38995" y="28829"/>
                  </a:lnTo>
                  <a:lnTo>
                    <a:pt x="39036" y="27519"/>
                  </a:lnTo>
                  <a:lnTo>
                    <a:pt x="39076" y="26396"/>
                  </a:lnTo>
                  <a:lnTo>
                    <a:pt x="39158" y="25273"/>
                  </a:lnTo>
                  <a:lnTo>
                    <a:pt x="39260" y="24149"/>
                  </a:lnTo>
                  <a:lnTo>
                    <a:pt x="39361" y="22839"/>
                  </a:lnTo>
                  <a:lnTo>
                    <a:pt x="39463" y="21903"/>
                  </a:lnTo>
                  <a:lnTo>
                    <a:pt x="39606" y="20967"/>
                  </a:lnTo>
                  <a:lnTo>
                    <a:pt x="39748" y="20031"/>
                  </a:lnTo>
                  <a:lnTo>
                    <a:pt x="39911" y="19282"/>
                  </a:lnTo>
                  <a:lnTo>
                    <a:pt x="40115" y="18720"/>
                  </a:lnTo>
                  <a:lnTo>
                    <a:pt x="40319" y="18159"/>
                  </a:lnTo>
                  <a:lnTo>
                    <a:pt x="40543" y="17784"/>
                  </a:lnTo>
                  <a:lnTo>
                    <a:pt x="40807" y="17597"/>
                  </a:lnTo>
                  <a:lnTo>
                    <a:pt x="41052" y="17597"/>
                  </a:lnTo>
                  <a:lnTo>
                    <a:pt x="41479" y="17597"/>
                  </a:lnTo>
                  <a:lnTo>
                    <a:pt x="41886" y="17971"/>
                  </a:lnTo>
                  <a:lnTo>
                    <a:pt x="42253" y="18720"/>
                  </a:lnTo>
                  <a:lnTo>
                    <a:pt x="42599" y="19469"/>
                  </a:lnTo>
                  <a:lnTo>
                    <a:pt x="42884" y="20218"/>
                  </a:lnTo>
                  <a:lnTo>
                    <a:pt x="43169" y="21154"/>
                  </a:lnTo>
                  <a:lnTo>
                    <a:pt x="43393" y="22090"/>
                  </a:lnTo>
                  <a:lnTo>
                    <a:pt x="43577" y="22839"/>
                  </a:lnTo>
                  <a:lnTo>
                    <a:pt x="44126" y="5803"/>
                  </a:lnTo>
                  <a:lnTo>
                    <a:pt x="43882" y="4680"/>
                  </a:lnTo>
                  <a:lnTo>
                    <a:pt x="43556" y="3744"/>
                  </a:lnTo>
                  <a:lnTo>
                    <a:pt x="43251" y="2620"/>
                  </a:lnTo>
                  <a:lnTo>
                    <a:pt x="42884" y="1684"/>
                  </a:lnTo>
                  <a:lnTo>
                    <a:pt x="42497" y="1123"/>
                  </a:lnTo>
                  <a:lnTo>
                    <a:pt x="42049" y="561"/>
                  </a:lnTo>
                  <a:lnTo>
                    <a:pt x="41601" y="187"/>
                  </a:lnTo>
                  <a:lnTo>
                    <a:pt x="41113" y="0"/>
                  </a:lnTo>
                  <a:lnTo>
                    <a:pt x="40604" y="187"/>
                  </a:lnTo>
                  <a:lnTo>
                    <a:pt x="40135" y="748"/>
                  </a:lnTo>
                  <a:lnTo>
                    <a:pt x="39667" y="1497"/>
                  </a:lnTo>
                  <a:lnTo>
                    <a:pt x="39260" y="2620"/>
                  </a:lnTo>
                  <a:lnTo>
                    <a:pt x="38852" y="4118"/>
                  </a:lnTo>
                  <a:lnTo>
                    <a:pt x="38486" y="5616"/>
                  </a:lnTo>
                  <a:lnTo>
                    <a:pt x="38140" y="7488"/>
                  </a:lnTo>
                  <a:lnTo>
                    <a:pt x="37855" y="9547"/>
                  </a:lnTo>
                  <a:lnTo>
                    <a:pt x="37569" y="11981"/>
                  </a:lnTo>
                  <a:lnTo>
                    <a:pt x="37325" y="14414"/>
                  </a:lnTo>
                  <a:lnTo>
                    <a:pt x="37122" y="17410"/>
                  </a:lnTo>
                  <a:lnTo>
                    <a:pt x="36959" y="20218"/>
                  </a:lnTo>
                  <a:lnTo>
                    <a:pt x="36816" y="23213"/>
                  </a:lnTo>
                  <a:lnTo>
                    <a:pt x="36714" y="26583"/>
                  </a:lnTo>
                  <a:lnTo>
                    <a:pt x="36653" y="29765"/>
                  </a:lnTo>
                  <a:lnTo>
                    <a:pt x="36633" y="33510"/>
                  </a:lnTo>
                  <a:lnTo>
                    <a:pt x="36653" y="36318"/>
                  </a:lnTo>
                  <a:lnTo>
                    <a:pt x="36694" y="39500"/>
                  </a:lnTo>
                  <a:lnTo>
                    <a:pt x="36775" y="42121"/>
                  </a:lnTo>
                  <a:lnTo>
                    <a:pt x="36877" y="44929"/>
                  </a:lnTo>
                  <a:lnTo>
                    <a:pt x="37020" y="47363"/>
                  </a:lnTo>
                  <a:lnTo>
                    <a:pt x="37162" y="49609"/>
                  </a:lnTo>
                  <a:lnTo>
                    <a:pt x="37346" y="51856"/>
                  </a:lnTo>
                  <a:lnTo>
                    <a:pt x="37549" y="53915"/>
                  </a:lnTo>
                  <a:lnTo>
                    <a:pt x="37814" y="55975"/>
                  </a:lnTo>
                  <a:lnTo>
                    <a:pt x="38058" y="58034"/>
                  </a:lnTo>
                  <a:lnTo>
                    <a:pt x="38323" y="59719"/>
                  </a:lnTo>
                  <a:lnTo>
                    <a:pt x="38649" y="61404"/>
                  </a:lnTo>
                  <a:lnTo>
                    <a:pt x="38954" y="62901"/>
                  </a:lnTo>
                  <a:lnTo>
                    <a:pt x="39321" y="64586"/>
                  </a:lnTo>
                  <a:lnTo>
                    <a:pt x="39667" y="65897"/>
                  </a:lnTo>
                  <a:lnTo>
                    <a:pt x="40054" y="67207"/>
                  </a:lnTo>
                  <a:lnTo>
                    <a:pt x="40604" y="69079"/>
                  </a:lnTo>
                  <a:lnTo>
                    <a:pt x="41072" y="71326"/>
                  </a:lnTo>
                  <a:lnTo>
                    <a:pt x="41276" y="72262"/>
                  </a:lnTo>
                  <a:lnTo>
                    <a:pt x="41459" y="73385"/>
                  </a:lnTo>
                  <a:lnTo>
                    <a:pt x="41622" y="74321"/>
                  </a:lnTo>
                  <a:lnTo>
                    <a:pt x="41764" y="75444"/>
                  </a:lnTo>
                  <a:lnTo>
                    <a:pt x="41886" y="76567"/>
                  </a:lnTo>
                  <a:lnTo>
                    <a:pt x="41988" y="78065"/>
                  </a:lnTo>
                  <a:lnTo>
                    <a:pt x="42090" y="79188"/>
                  </a:lnTo>
                  <a:lnTo>
                    <a:pt x="42151" y="80499"/>
                  </a:lnTo>
                  <a:lnTo>
                    <a:pt x="42212" y="81809"/>
                  </a:lnTo>
                  <a:lnTo>
                    <a:pt x="42253" y="83307"/>
                  </a:lnTo>
                  <a:lnTo>
                    <a:pt x="42294" y="84992"/>
                  </a:lnTo>
                  <a:lnTo>
                    <a:pt x="42294" y="86489"/>
                  </a:lnTo>
                  <a:lnTo>
                    <a:pt x="42294" y="88174"/>
                  </a:lnTo>
                  <a:lnTo>
                    <a:pt x="42233" y="89859"/>
                  </a:lnTo>
                  <a:lnTo>
                    <a:pt x="42192" y="91544"/>
                  </a:lnTo>
                  <a:lnTo>
                    <a:pt x="42131" y="93042"/>
                  </a:lnTo>
                  <a:lnTo>
                    <a:pt x="42049" y="94352"/>
                  </a:lnTo>
                  <a:lnTo>
                    <a:pt x="41948" y="95663"/>
                  </a:lnTo>
                  <a:lnTo>
                    <a:pt x="41825" y="96786"/>
                  </a:lnTo>
                  <a:lnTo>
                    <a:pt x="41703" y="98096"/>
                  </a:lnTo>
                  <a:lnTo>
                    <a:pt x="41540" y="99032"/>
                  </a:lnTo>
                  <a:lnTo>
                    <a:pt x="41357" y="99781"/>
                  </a:lnTo>
                  <a:lnTo>
                    <a:pt x="41174" y="100530"/>
                  </a:lnTo>
                  <a:lnTo>
                    <a:pt x="40970" y="101092"/>
                  </a:lnTo>
                  <a:lnTo>
                    <a:pt x="40767" y="101653"/>
                  </a:lnTo>
                  <a:lnTo>
                    <a:pt x="40502" y="102028"/>
                  </a:lnTo>
                  <a:lnTo>
                    <a:pt x="40257" y="102215"/>
                  </a:lnTo>
                  <a:lnTo>
                    <a:pt x="40013" y="102215"/>
                  </a:lnTo>
                  <a:lnTo>
                    <a:pt x="39565" y="102215"/>
                  </a:lnTo>
                  <a:lnTo>
                    <a:pt x="39117" y="101653"/>
                  </a:lnTo>
                  <a:lnTo>
                    <a:pt x="38710" y="101092"/>
                  </a:lnTo>
                  <a:lnTo>
                    <a:pt x="38303" y="100156"/>
                  </a:lnTo>
                  <a:lnTo>
                    <a:pt x="37936" y="99032"/>
                  </a:lnTo>
                  <a:lnTo>
                    <a:pt x="37569" y="97909"/>
                  </a:lnTo>
                  <a:lnTo>
                    <a:pt x="37244" y="96224"/>
                  </a:lnTo>
                  <a:lnTo>
                    <a:pt x="36959" y="94914"/>
                  </a:lnTo>
                  <a:lnTo>
                    <a:pt x="36429" y="112511"/>
                  </a:lnTo>
                  <a:close/>
                  <a:moveTo>
                    <a:pt x="26472" y="118127"/>
                  </a:moveTo>
                  <a:lnTo>
                    <a:pt x="26472" y="76380"/>
                  </a:lnTo>
                  <a:lnTo>
                    <a:pt x="26472" y="69453"/>
                  </a:lnTo>
                  <a:lnTo>
                    <a:pt x="26451" y="62714"/>
                  </a:lnTo>
                  <a:lnTo>
                    <a:pt x="26451" y="56349"/>
                  </a:lnTo>
                  <a:lnTo>
                    <a:pt x="26431" y="50358"/>
                  </a:lnTo>
                  <a:lnTo>
                    <a:pt x="26431" y="44368"/>
                  </a:lnTo>
                  <a:lnTo>
                    <a:pt x="26410" y="38377"/>
                  </a:lnTo>
                  <a:lnTo>
                    <a:pt x="26370" y="32761"/>
                  </a:lnTo>
                  <a:lnTo>
                    <a:pt x="26349" y="26957"/>
                  </a:lnTo>
                  <a:lnTo>
                    <a:pt x="26410" y="26957"/>
                  </a:lnTo>
                  <a:lnTo>
                    <a:pt x="26634" y="31825"/>
                  </a:lnTo>
                  <a:lnTo>
                    <a:pt x="26899" y="37067"/>
                  </a:lnTo>
                  <a:lnTo>
                    <a:pt x="27184" y="41934"/>
                  </a:lnTo>
                  <a:lnTo>
                    <a:pt x="27449" y="46989"/>
                  </a:lnTo>
                  <a:lnTo>
                    <a:pt x="27734" y="52230"/>
                  </a:lnTo>
                  <a:lnTo>
                    <a:pt x="28060" y="57285"/>
                  </a:lnTo>
                  <a:lnTo>
                    <a:pt x="28345" y="62152"/>
                  </a:lnTo>
                  <a:lnTo>
                    <a:pt x="28671" y="67020"/>
                  </a:lnTo>
                  <a:lnTo>
                    <a:pt x="31949" y="118127"/>
                  </a:lnTo>
                  <a:lnTo>
                    <a:pt x="34332" y="118127"/>
                  </a:lnTo>
                  <a:lnTo>
                    <a:pt x="34332" y="1872"/>
                  </a:lnTo>
                  <a:lnTo>
                    <a:pt x="32214" y="1872"/>
                  </a:lnTo>
                  <a:lnTo>
                    <a:pt x="32214" y="42308"/>
                  </a:lnTo>
                  <a:lnTo>
                    <a:pt x="32214" y="48861"/>
                  </a:lnTo>
                  <a:lnTo>
                    <a:pt x="32214" y="55226"/>
                  </a:lnTo>
                  <a:lnTo>
                    <a:pt x="32234" y="61404"/>
                  </a:lnTo>
                  <a:lnTo>
                    <a:pt x="32255" y="67394"/>
                  </a:lnTo>
                  <a:lnTo>
                    <a:pt x="32275" y="73198"/>
                  </a:lnTo>
                  <a:lnTo>
                    <a:pt x="32316" y="79001"/>
                  </a:lnTo>
                  <a:lnTo>
                    <a:pt x="32357" y="84804"/>
                  </a:lnTo>
                  <a:lnTo>
                    <a:pt x="32418" y="90608"/>
                  </a:lnTo>
                  <a:lnTo>
                    <a:pt x="32357" y="90795"/>
                  </a:lnTo>
                  <a:lnTo>
                    <a:pt x="32133" y="85928"/>
                  </a:lnTo>
                  <a:lnTo>
                    <a:pt x="31909" y="81060"/>
                  </a:lnTo>
                  <a:lnTo>
                    <a:pt x="31664" y="76193"/>
                  </a:lnTo>
                  <a:lnTo>
                    <a:pt x="31379" y="71326"/>
                  </a:lnTo>
                  <a:lnTo>
                    <a:pt x="31114" y="66458"/>
                  </a:lnTo>
                  <a:lnTo>
                    <a:pt x="30809" y="61404"/>
                  </a:lnTo>
                  <a:lnTo>
                    <a:pt x="30524" y="56536"/>
                  </a:lnTo>
                  <a:lnTo>
                    <a:pt x="30218" y="51856"/>
                  </a:lnTo>
                  <a:lnTo>
                    <a:pt x="26960" y="1872"/>
                  </a:lnTo>
                  <a:lnTo>
                    <a:pt x="24333" y="1872"/>
                  </a:lnTo>
                  <a:lnTo>
                    <a:pt x="24333" y="118127"/>
                  </a:lnTo>
                  <a:lnTo>
                    <a:pt x="26472" y="118127"/>
                  </a:lnTo>
                  <a:close/>
                  <a:moveTo>
                    <a:pt x="16371" y="102964"/>
                  </a:moveTo>
                  <a:lnTo>
                    <a:pt x="16188" y="102776"/>
                  </a:lnTo>
                  <a:lnTo>
                    <a:pt x="15985" y="102776"/>
                  </a:lnTo>
                  <a:lnTo>
                    <a:pt x="15801" y="102402"/>
                  </a:lnTo>
                  <a:lnTo>
                    <a:pt x="15598" y="102028"/>
                  </a:lnTo>
                  <a:lnTo>
                    <a:pt x="15414" y="101653"/>
                  </a:lnTo>
                  <a:lnTo>
                    <a:pt x="15251" y="101092"/>
                  </a:lnTo>
                  <a:lnTo>
                    <a:pt x="15089" y="100343"/>
                  </a:lnTo>
                  <a:lnTo>
                    <a:pt x="14926" y="99594"/>
                  </a:lnTo>
                  <a:lnTo>
                    <a:pt x="14742" y="98658"/>
                  </a:lnTo>
                  <a:lnTo>
                    <a:pt x="14600" y="97909"/>
                  </a:lnTo>
                  <a:lnTo>
                    <a:pt x="14457" y="96599"/>
                  </a:lnTo>
                  <a:lnTo>
                    <a:pt x="14315" y="95475"/>
                  </a:lnTo>
                  <a:lnTo>
                    <a:pt x="14050" y="93042"/>
                  </a:lnTo>
                  <a:lnTo>
                    <a:pt x="13826" y="90234"/>
                  </a:lnTo>
                  <a:lnTo>
                    <a:pt x="13602" y="87238"/>
                  </a:lnTo>
                  <a:lnTo>
                    <a:pt x="13439" y="84056"/>
                  </a:lnTo>
                  <a:lnTo>
                    <a:pt x="13256" y="80499"/>
                  </a:lnTo>
                  <a:lnTo>
                    <a:pt x="13134" y="76755"/>
                  </a:lnTo>
                  <a:lnTo>
                    <a:pt x="13032" y="72823"/>
                  </a:lnTo>
                  <a:lnTo>
                    <a:pt x="12971" y="68705"/>
                  </a:lnTo>
                  <a:lnTo>
                    <a:pt x="12910" y="64773"/>
                  </a:lnTo>
                  <a:lnTo>
                    <a:pt x="12910" y="60280"/>
                  </a:lnTo>
                  <a:lnTo>
                    <a:pt x="12910" y="55975"/>
                  </a:lnTo>
                  <a:lnTo>
                    <a:pt x="12950" y="51856"/>
                  </a:lnTo>
                  <a:lnTo>
                    <a:pt x="13032" y="47737"/>
                  </a:lnTo>
                  <a:lnTo>
                    <a:pt x="13134" y="43993"/>
                  </a:lnTo>
                  <a:lnTo>
                    <a:pt x="13256" y="40062"/>
                  </a:lnTo>
                  <a:lnTo>
                    <a:pt x="13419" y="36318"/>
                  </a:lnTo>
                  <a:lnTo>
                    <a:pt x="13602" y="33135"/>
                  </a:lnTo>
                  <a:lnTo>
                    <a:pt x="13785" y="29953"/>
                  </a:lnTo>
                  <a:lnTo>
                    <a:pt x="14030" y="27145"/>
                  </a:lnTo>
                  <a:lnTo>
                    <a:pt x="14294" y="24711"/>
                  </a:lnTo>
                  <a:lnTo>
                    <a:pt x="14437" y="23588"/>
                  </a:lnTo>
                  <a:lnTo>
                    <a:pt x="14580" y="22277"/>
                  </a:lnTo>
                  <a:lnTo>
                    <a:pt x="14722" y="21341"/>
                  </a:lnTo>
                  <a:lnTo>
                    <a:pt x="14905" y="20405"/>
                  </a:lnTo>
                  <a:lnTo>
                    <a:pt x="15068" y="19656"/>
                  </a:lnTo>
                  <a:lnTo>
                    <a:pt x="15231" y="19095"/>
                  </a:lnTo>
                  <a:lnTo>
                    <a:pt x="15414" y="18533"/>
                  </a:lnTo>
                  <a:lnTo>
                    <a:pt x="15598" y="17971"/>
                  </a:lnTo>
                  <a:lnTo>
                    <a:pt x="15801" y="17597"/>
                  </a:lnTo>
                  <a:lnTo>
                    <a:pt x="16005" y="17223"/>
                  </a:lnTo>
                  <a:lnTo>
                    <a:pt x="16188" y="17035"/>
                  </a:lnTo>
                  <a:lnTo>
                    <a:pt x="16433" y="17035"/>
                  </a:lnTo>
                  <a:lnTo>
                    <a:pt x="16636" y="17035"/>
                  </a:lnTo>
                  <a:lnTo>
                    <a:pt x="16840" y="17223"/>
                  </a:lnTo>
                  <a:lnTo>
                    <a:pt x="17023" y="17597"/>
                  </a:lnTo>
                  <a:lnTo>
                    <a:pt x="17227" y="17971"/>
                  </a:lnTo>
                  <a:lnTo>
                    <a:pt x="17410" y="18533"/>
                  </a:lnTo>
                  <a:lnTo>
                    <a:pt x="17593" y="19095"/>
                  </a:lnTo>
                  <a:lnTo>
                    <a:pt x="17756" y="19843"/>
                  </a:lnTo>
                  <a:lnTo>
                    <a:pt x="17939" y="20592"/>
                  </a:lnTo>
                  <a:lnTo>
                    <a:pt x="18102" y="21341"/>
                  </a:lnTo>
                  <a:lnTo>
                    <a:pt x="18245" y="22464"/>
                  </a:lnTo>
                  <a:lnTo>
                    <a:pt x="18387" y="23588"/>
                  </a:lnTo>
                  <a:lnTo>
                    <a:pt x="18530" y="24711"/>
                  </a:lnTo>
                  <a:lnTo>
                    <a:pt x="18795" y="27145"/>
                  </a:lnTo>
                  <a:lnTo>
                    <a:pt x="19019" y="29953"/>
                  </a:lnTo>
                  <a:lnTo>
                    <a:pt x="19222" y="33135"/>
                  </a:lnTo>
                  <a:lnTo>
                    <a:pt x="19385" y="36318"/>
                  </a:lnTo>
                  <a:lnTo>
                    <a:pt x="19568" y="40062"/>
                  </a:lnTo>
                  <a:lnTo>
                    <a:pt x="19691" y="43806"/>
                  </a:lnTo>
                  <a:lnTo>
                    <a:pt x="19772" y="47550"/>
                  </a:lnTo>
                  <a:lnTo>
                    <a:pt x="19833" y="51482"/>
                  </a:lnTo>
                  <a:lnTo>
                    <a:pt x="19874" y="55413"/>
                  </a:lnTo>
                  <a:lnTo>
                    <a:pt x="19894" y="59531"/>
                  </a:lnTo>
                  <a:lnTo>
                    <a:pt x="19874" y="64212"/>
                  </a:lnTo>
                  <a:lnTo>
                    <a:pt x="19833" y="68330"/>
                  </a:lnTo>
                  <a:lnTo>
                    <a:pt x="19772" y="72636"/>
                  </a:lnTo>
                  <a:lnTo>
                    <a:pt x="19670" y="76567"/>
                  </a:lnTo>
                  <a:lnTo>
                    <a:pt x="19548" y="80499"/>
                  </a:lnTo>
                  <a:lnTo>
                    <a:pt x="19365" y="84056"/>
                  </a:lnTo>
                  <a:lnTo>
                    <a:pt x="19202" y="87425"/>
                  </a:lnTo>
                  <a:lnTo>
                    <a:pt x="18998" y="90234"/>
                  </a:lnTo>
                  <a:lnTo>
                    <a:pt x="18754" y="93229"/>
                  </a:lnTo>
                  <a:lnTo>
                    <a:pt x="18489" y="95663"/>
                  </a:lnTo>
                  <a:lnTo>
                    <a:pt x="18347" y="96786"/>
                  </a:lnTo>
                  <a:lnTo>
                    <a:pt x="18204" y="97909"/>
                  </a:lnTo>
                  <a:lnTo>
                    <a:pt x="18062" y="98845"/>
                  </a:lnTo>
                  <a:lnTo>
                    <a:pt x="17878" y="99594"/>
                  </a:lnTo>
                  <a:lnTo>
                    <a:pt x="17715" y="100343"/>
                  </a:lnTo>
                  <a:lnTo>
                    <a:pt x="17553" y="101092"/>
                  </a:lnTo>
                  <a:lnTo>
                    <a:pt x="17390" y="101653"/>
                  </a:lnTo>
                  <a:lnTo>
                    <a:pt x="17206" y="102028"/>
                  </a:lnTo>
                  <a:lnTo>
                    <a:pt x="17003" y="102402"/>
                  </a:lnTo>
                  <a:lnTo>
                    <a:pt x="16819" y="102776"/>
                  </a:lnTo>
                  <a:lnTo>
                    <a:pt x="16616" y="102776"/>
                  </a:lnTo>
                  <a:lnTo>
                    <a:pt x="16392" y="102964"/>
                  </a:lnTo>
                  <a:lnTo>
                    <a:pt x="16371" y="102964"/>
                  </a:lnTo>
                  <a:close/>
                  <a:moveTo>
                    <a:pt x="16331" y="120000"/>
                  </a:moveTo>
                  <a:lnTo>
                    <a:pt x="16657" y="120000"/>
                  </a:lnTo>
                  <a:lnTo>
                    <a:pt x="16962" y="119812"/>
                  </a:lnTo>
                  <a:lnTo>
                    <a:pt x="17288" y="119438"/>
                  </a:lnTo>
                  <a:lnTo>
                    <a:pt x="17573" y="119063"/>
                  </a:lnTo>
                  <a:lnTo>
                    <a:pt x="17878" y="118502"/>
                  </a:lnTo>
                  <a:lnTo>
                    <a:pt x="18184" y="117753"/>
                  </a:lnTo>
                  <a:lnTo>
                    <a:pt x="18449" y="116817"/>
                  </a:lnTo>
                  <a:lnTo>
                    <a:pt x="18734" y="115881"/>
                  </a:lnTo>
                  <a:lnTo>
                    <a:pt x="18998" y="114758"/>
                  </a:lnTo>
                  <a:lnTo>
                    <a:pt x="19263" y="113634"/>
                  </a:lnTo>
                  <a:lnTo>
                    <a:pt x="19528" y="112324"/>
                  </a:lnTo>
                  <a:lnTo>
                    <a:pt x="19752" y="111014"/>
                  </a:lnTo>
                  <a:lnTo>
                    <a:pt x="19996" y="109329"/>
                  </a:lnTo>
                  <a:lnTo>
                    <a:pt x="20220" y="107644"/>
                  </a:lnTo>
                  <a:lnTo>
                    <a:pt x="20444" y="105959"/>
                  </a:lnTo>
                  <a:lnTo>
                    <a:pt x="20627" y="104087"/>
                  </a:lnTo>
                  <a:lnTo>
                    <a:pt x="20831" y="102028"/>
                  </a:lnTo>
                  <a:lnTo>
                    <a:pt x="21035" y="99781"/>
                  </a:lnTo>
                  <a:lnTo>
                    <a:pt x="21198" y="97722"/>
                  </a:lnTo>
                  <a:lnTo>
                    <a:pt x="21360" y="95288"/>
                  </a:lnTo>
                  <a:lnTo>
                    <a:pt x="21503" y="92854"/>
                  </a:lnTo>
                  <a:lnTo>
                    <a:pt x="21646" y="90234"/>
                  </a:lnTo>
                  <a:lnTo>
                    <a:pt x="21788" y="87613"/>
                  </a:lnTo>
                  <a:lnTo>
                    <a:pt x="21910" y="84804"/>
                  </a:lnTo>
                  <a:lnTo>
                    <a:pt x="22012" y="81809"/>
                  </a:lnTo>
                  <a:lnTo>
                    <a:pt x="22094" y="79001"/>
                  </a:lnTo>
                  <a:lnTo>
                    <a:pt x="22175" y="75819"/>
                  </a:lnTo>
                  <a:lnTo>
                    <a:pt x="22236" y="72636"/>
                  </a:lnTo>
                  <a:lnTo>
                    <a:pt x="22277" y="69266"/>
                  </a:lnTo>
                  <a:lnTo>
                    <a:pt x="22318" y="65897"/>
                  </a:lnTo>
                  <a:lnTo>
                    <a:pt x="22338" y="62340"/>
                  </a:lnTo>
                  <a:lnTo>
                    <a:pt x="22338" y="58783"/>
                  </a:lnTo>
                  <a:lnTo>
                    <a:pt x="22338" y="55600"/>
                  </a:lnTo>
                  <a:lnTo>
                    <a:pt x="22318" y="52605"/>
                  </a:lnTo>
                  <a:lnTo>
                    <a:pt x="22297" y="49609"/>
                  </a:lnTo>
                  <a:lnTo>
                    <a:pt x="22256" y="46801"/>
                  </a:lnTo>
                  <a:lnTo>
                    <a:pt x="22195" y="43993"/>
                  </a:lnTo>
                  <a:lnTo>
                    <a:pt x="22134" y="40998"/>
                  </a:lnTo>
                  <a:lnTo>
                    <a:pt x="22053" y="38377"/>
                  </a:lnTo>
                  <a:lnTo>
                    <a:pt x="21951" y="35569"/>
                  </a:lnTo>
                  <a:lnTo>
                    <a:pt x="21849" y="32948"/>
                  </a:lnTo>
                  <a:lnTo>
                    <a:pt x="21747" y="30514"/>
                  </a:lnTo>
                  <a:lnTo>
                    <a:pt x="21605" y="27893"/>
                  </a:lnTo>
                  <a:lnTo>
                    <a:pt x="21462" y="25647"/>
                  </a:lnTo>
                  <a:lnTo>
                    <a:pt x="21320" y="23213"/>
                  </a:lnTo>
                  <a:lnTo>
                    <a:pt x="21157" y="21154"/>
                  </a:lnTo>
                  <a:lnTo>
                    <a:pt x="20994" y="19095"/>
                  </a:lnTo>
                  <a:lnTo>
                    <a:pt x="20790" y="17035"/>
                  </a:lnTo>
                  <a:lnTo>
                    <a:pt x="20607" y="14976"/>
                  </a:lnTo>
                  <a:lnTo>
                    <a:pt x="20403" y="13291"/>
                  </a:lnTo>
                  <a:lnTo>
                    <a:pt x="20179" y="11606"/>
                  </a:lnTo>
                  <a:lnTo>
                    <a:pt x="19955" y="9734"/>
                  </a:lnTo>
                  <a:lnTo>
                    <a:pt x="19731" y="8237"/>
                  </a:lnTo>
                  <a:lnTo>
                    <a:pt x="19487" y="6926"/>
                  </a:lnTo>
                  <a:lnTo>
                    <a:pt x="19222" y="5616"/>
                  </a:lnTo>
                  <a:lnTo>
                    <a:pt x="18978" y="4492"/>
                  </a:lnTo>
                  <a:lnTo>
                    <a:pt x="18673" y="3556"/>
                  </a:lnTo>
                  <a:lnTo>
                    <a:pt x="18408" y="2433"/>
                  </a:lnTo>
                  <a:lnTo>
                    <a:pt x="18123" y="1684"/>
                  </a:lnTo>
                  <a:lnTo>
                    <a:pt x="17797" y="1123"/>
                  </a:lnTo>
                  <a:lnTo>
                    <a:pt x="17491" y="561"/>
                  </a:lnTo>
                  <a:lnTo>
                    <a:pt x="17186" y="374"/>
                  </a:lnTo>
                  <a:lnTo>
                    <a:pt x="16840" y="0"/>
                  </a:lnTo>
                  <a:lnTo>
                    <a:pt x="16514" y="0"/>
                  </a:lnTo>
                  <a:lnTo>
                    <a:pt x="16168" y="0"/>
                  </a:lnTo>
                  <a:lnTo>
                    <a:pt x="15842" y="374"/>
                  </a:lnTo>
                  <a:lnTo>
                    <a:pt x="15516" y="561"/>
                  </a:lnTo>
                  <a:lnTo>
                    <a:pt x="15211" y="1123"/>
                  </a:lnTo>
                  <a:lnTo>
                    <a:pt x="14926" y="1684"/>
                  </a:lnTo>
                  <a:lnTo>
                    <a:pt x="14620" y="2433"/>
                  </a:lnTo>
                  <a:lnTo>
                    <a:pt x="14335" y="3556"/>
                  </a:lnTo>
                  <a:lnTo>
                    <a:pt x="14050" y="4492"/>
                  </a:lnTo>
                  <a:lnTo>
                    <a:pt x="13785" y="5616"/>
                  </a:lnTo>
                  <a:lnTo>
                    <a:pt x="13541" y="6926"/>
                  </a:lnTo>
                  <a:lnTo>
                    <a:pt x="13276" y="8237"/>
                  </a:lnTo>
                  <a:lnTo>
                    <a:pt x="13032" y="9734"/>
                  </a:lnTo>
                  <a:lnTo>
                    <a:pt x="12808" y="11606"/>
                  </a:lnTo>
                  <a:lnTo>
                    <a:pt x="12564" y="13291"/>
                  </a:lnTo>
                  <a:lnTo>
                    <a:pt x="12360" y="14976"/>
                  </a:lnTo>
                  <a:lnTo>
                    <a:pt x="12156" y="17223"/>
                  </a:lnTo>
                  <a:lnTo>
                    <a:pt x="11973" y="19095"/>
                  </a:lnTo>
                  <a:lnTo>
                    <a:pt x="11769" y="21341"/>
                  </a:lnTo>
                  <a:lnTo>
                    <a:pt x="11606" y="23588"/>
                  </a:lnTo>
                  <a:lnTo>
                    <a:pt x="11444" y="26021"/>
                  </a:lnTo>
                  <a:lnTo>
                    <a:pt x="11301" y="28268"/>
                  </a:lnTo>
                  <a:lnTo>
                    <a:pt x="11179" y="31076"/>
                  </a:lnTo>
                  <a:lnTo>
                    <a:pt x="11036" y="33510"/>
                  </a:lnTo>
                  <a:lnTo>
                    <a:pt x="10914" y="36318"/>
                  </a:lnTo>
                  <a:lnTo>
                    <a:pt x="10812" y="39126"/>
                  </a:lnTo>
                  <a:lnTo>
                    <a:pt x="10731" y="41934"/>
                  </a:lnTo>
                  <a:lnTo>
                    <a:pt x="10670" y="45117"/>
                  </a:lnTo>
                  <a:lnTo>
                    <a:pt x="10609" y="47925"/>
                  </a:lnTo>
                  <a:lnTo>
                    <a:pt x="10548" y="51107"/>
                  </a:lnTo>
                  <a:lnTo>
                    <a:pt x="10527" y="54290"/>
                  </a:lnTo>
                  <a:lnTo>
                    <a:pt x="10507" y="57659"/>
                  </a:lnTo>
                  <a:lnTo>
                    <a:pt x="10487" y="60842"/>
                  </a:lnTo>
                  <a:lnTo>
                    <a:pt x="10507" y="64024"/>
                  </a:lnTo>
                  <a:lnTo>
                    <a:pt x="10527" y="67207"/>
                  </a:lnTo>
                  <a:lnTo>
                    <a:pt x="10548" y="70015"/>
                  </a:lnTo>
                  <a:lnTo>
                    <a:pt x="10588" y="73198"/>
                  </a:lnTo>
                  <a:lnTo>
                    <a:pt x="10649" y="76006"/>
                  </a:lnTo>
                  <a:lnTo>
                    <a:pt x="10711" y="79001"/>
                  </a:lnTo>
                  <a:lnTo>
                    <a:pt x="10792" y="81622"/>
                  </a:lnTo>
                  <a:lnTo>
                    <a:pt x="10894" y="84617"/>
                  </a:lnTo>
                  <a:lnTo>
                    <a:pt x="10996" y="87051"/>
                  </a:lnTo>
                  <a:lnTo>
                    <a:pt x="11138" y="89672"/>
                  </a:lnTo>
                  <a:lnTo>
                    <a:pt x="11260" y="92106"/>
                  </a:lnTo>
                  <a:lnTo>
                    <a:pt x="11382" y="94539"/>
                  </a:lnTo>
                  <a:lnTo>
                    <a:pt x="11545" y="96786"/>
                  </a:lnTo>
                  <a:lnTo>
                    <a:pt x="11708" y="99032"/>
                  </a:lnTo>
                  <a:lnTo>
                    <a:pt x="11892" y="101092"/>
                  </a:lnTo>
                  <a:lnTo>
                    <a:pt x="12075" y="103151"/>
                  </a:lnTo>
                  <a:lnTo>
                    <a:pt x="12258" y="105210"/>
                  </a:lnTo>
                  <a:lnTo>
                    <a:pt x="12462" y="106895"/>
                  </a:lnTo>
                  <a:lnTo>
                    <a:pt x="12686" y="108580"/>
                  </a:lnTo>
                  <a:lnTo>
                    <a:pt x="12910" y="110078"/>
                  </a:lnTo>
                  <a:lnTo>
                    <a:pt x="13134" y="111762"/>
                  </a:lnTo>
                  <a:lnTo>
                    <a:pt x="13398" y="113073"/>
                  </a:lnTo>
                  <a:lnTo>
                    <a:pt x="13643" y="114383"/>
                  </a:lnTo>
                  <a:lnTo>
                    <a:pt x="13887" y="115507"/>
                  </a:lnTo>
                  <a:lnTo>
                    <a:pt x="14172" y="116443"/>
                  </a:lnTo>
                  <a:lnTo>
                    <a:pt x="14457" y="117566"/>
                  </a:lnTo>
                  <a:lnTo>
                    <a:pt x="14742" y="118315"/>
                  </a:lnTo>
                  <a:lnTo>
                    <a:pt x="15048" y="118876"/>
                  </a:lnTo>
                  <a:lnTo>
                    <a:pt x="15333" y="119438"/>
                  </a:lnTo>
                  <a:lnTo>
                    <a:pt x="15659" y="119812"/>
                  </a:lnTo>
                  <a:lnTo>
                    <a:pt x="15985" y="120000"/>
                  </a:lnTo>
                  <a:lnTo>
                    <a:pt x="16310" y="120000"/>
                  </a:lnTo>
                  <a:lnTo>
                    <a:pt x="16331" y="120000"/>
                  </a:lnTo>
                  <a:close/>
                  <a:moveTo>
                    <a:pt x="9326" y="97909"/>
                  </a:moveTo>
                  <a:lnTo>
                    <a:pt x="9102" y="98845"/>
                  </a:lnTo>
                  <a:lnTo>
                    <a:pt x="8837" y="99594"/>
                  </a:lnTo>
                  <a:lnTo>
                    <a:pt x="8511" y="100343"/>
                  </a:lnTo>
                  <a:lnTo>
                    <a:pt x="8206" y="100904"/>
                  </a:lnTo>
                  <a:lnTo>
                    <a:pt x="7860" y="101466"/>
                  </a:lnTo>
                  <a:lnTo>
                    <a:pt x="7534" y="101840"/>
                  </a:lnTo>
                  <a:lnTo>
                    <a:pt x="7167" y="102028"/>
                  </a:lnTo>
                  <a:lnTo>
                    <a:pt x="6821" y="102028"/>
                  </a:lnTo>
                  <a:lnTo>
                    <a:pt x="6577" y="102028"/>
                  </a:lnTo>
                  <a:lnTo>
                    <a:pt x="6312" y="101840"/>
                  </a:lnTo>
                  <a:lnTo>
                    <a:pt x="6068" y="101653"/>
                  </a:lnTo>
                  <a:lnTo>
                    <a:pt x="5844" y="101279"/>
                  </a:lnTo>
                  <a:lnTo>
                    <a:pt x="5599" y="100904"/>
                  </a:lnTo>
                  <a:lnTo>
                    <a:pt x="5396" y="100530"/>
                  </a:lnTo>
                  <a:lnTo>
                    <a:pt x="5172" y="99968"/>
                  </a:lnTo>
                  <a:lnTo>
                    <a:pt x="4948" y="99219"/>
                  </a:lnTo>
                  <a:lnTo>
                    <a:pt x="4764" y="98471"/>
                  </a:lnTo>
                  <a:lnTo>
                    <a:pt x="4581" y="97722"/>
                  </a:lnTo>
                  <a:lnTo>
                    <a:pt x="4398" y="96599"/>
                  </a:lnTo>
                  <a:lnTo>
                    <a:pt x="4215" y="95663"/>
                  </a:lnTo>
                  <a:lnTo>
                    <a:pt x="4031" y="94539"/>
                  </a:lnTo>
                  <a:lnTo>
                    <a:pt x="3889" y="93416"/>
                  </a:lnTo>
                  <a:lnTo>
                    <a:pt x="3726" y="92106"/>
                  </a:lnTo>
                  <a:lnTo>
                    <a:pt x="3604" y="90982"/>
                  </a:lnTo>
                  <a:lnTo>
                    <a:pt x="3441" y="89297"/>
                  </a:lnTo>
                  <a:lnTo>
                    <a:pt x="3319" y="87987"/>
                  </a:lnTo>
                  <a:lnTo>
                    <a:pt x="3197" y="86489"/>
                  </a:lnTo>
                  <a:lnTo>
                    <a:pt x="3095" y="84804"/>
                  </a:lnTo>
                  <a:lnTo>
                    <a:pt x="2993" y="82932"/>
                  </a:lnTo>
                  <a:lnTo>
                    <a:pt x="2891" y="81248"/>
                  </a:lnTo>
                  <a:lnTo>
                    <a:pt x="2810" y="79563"/>
                  </a:lnTo>
                  <a:lnTo>
                    <a:pt x="2728" y="77691"/>
                  </a:lnTo>
                  <a:lnTo>
                    <a:pt x="2586" y="73572"/>
                  </a:lnTo>
                  <a:lnTo>
                    <a:pt x="2504" y="69453"/>
                  </a:lnTo>
                  <a:lnTo>
                    <a:pt x="2443" y="64960"/>
                  </a:lnTo>
                  <a:lnTo>
                    <a:pt x="2423" y="60280"/>
                  </a:lnTo>
                  <a:lnTo>
                    <a:pt x="2423" y="57847"/>
                  </a:lnTo>
                  <a:lnTo>
                    <a:pt x="2443" y="55226"/>
                  </a:lnTo>
                  <a:lnTo>
                    <a:pt x="2484" y="52792"/>
                  </a:lnTo>
                  <a:lnTo>
                    <a:pt x="2504" y="50546"/>
                  </a:lnTo>
                  <a:lnTo>
                    <a:pt x="2545" y="48112"/>
                  </a:lnTo>
                  <a:lnTo>
                    <a:pt x="2606" y="46053"/>
                  </a:lnTo>
                  <a:lnTo>
                    <a:pt x="2667" y="43993"/>
                  </a:lnTo>
                  <a:lnTo>
                    <a:pt x="2769" y="41747"/>
                  </a:lnTo>
                  <a:lnTo>
                    <a:pt x="2850" y="39875"/>
                  </a:lnTo>
                  <a:lnTo>
                    <a:pt x="2952" y="38003"/>
                  </a:lnTo>
                  <a:lnTo>
                    <a:pt x="3034" y="36131"/>
                  </a:lnTo>
                  <a:lnTo>
                    <a:pt x="3156" y="34446"/>
                  </a:lnTo>
                  <a:lnTo>
                    <a:pt x="3258" y="32948"/>
                  </a:lnTo>
                  <a:lnTo>
                    <a:pt x="3400" y="31450"/>
                  </a:lnTo>
                  <a:lnTo>
                    <a:pt x="3543" y="29765"/>
                  </a:lnTo>
                  <a:lnTo>
                    <a:pt x="3685" y="28455"/>
                  </a:lnTo>
                  <a:lnTo>
                    <a:pt x="3828" y="27145"/>
                  </a:lnTo>
                  <a:lnTo>
                    <a:pt x="3991" y="26021"/>
                  </a:lnTo>
                  <a:lnTo>
                    <a:pt x="4154" y="24898"/>
                  </a:lnTo>
                  <a:lnTo>
                    <a:pt x="4337" y="23775"/>
                  </a:lnTo>
                  <a:lnTo>
                    <a:pt x="4500" y="22652"/>
                  </a:lnTo>
                  <a:lnTo>
                    <a:pt x="4683" y="21903"/>
                  </a:lnTo>
                  <a:lnTo>
                    <a:pt x="4866" y="20967"/>
                  </a:lnTo>
                  <a:lnTo>
                    <a:pt x="5090" y="20405"/>
                  </a:lnTo>
                  <a:lnTo>
                    <a:pt x="5498" y="19095"/>
                  </a:lnTo>
                  <a:lnTo>
                    <a:pt x="5925" y="18346"/>
                  </a:lnTo>
                  <a:lnTo>
                    <a:pt x="6373" y="17784"/>
                  </a:lnTo>
                  <a:lnTo>
                    <a:pt x="6862" y="17597"/>
                  </a:lnTo>
                  <a:lnTo>
                    <a:pt x="7228" y="17784"/>
                  </a:lnTo>
                  <a:lnTo>
                    <a:pt x="7595" y="17971"/>
                  </a:lnTo>
                  <a:lnTo>
                    <a:pt x="7921" y="18346"/>
                  </a:lnTo>
                  <a:lnTo>
                    <a:pt x="8247" y="18907"/>
                  </a:lnTo>
                  <a:lnTo>
                    <a:pt x="8552" y="19656"/>
                  </a:lnTo>
                  <a:lnTo>
                    <a:pt x="8837" y="20405"/>
                  </a:lnTo>
                  <a:lnTo>
                    <a:pt x="9081" y="21154"/>
                  </a:lnTo>
                  <a:lnTo>
                    <a:pt x="9305" y="22090"/>
                  </a:lnTo>
                  <a:lnTo>
                    <a:pt x="9815" y="5241"/>
                  </a:lnTo>
                  <a:lnTo>
                    <a:pt x="9631" y="4492"/>
                  </a:lnTo>
                  <a:lnTo>
                    <a:pt x="9346" y="3556"/>
                  </a:lnTo>
                  <a:lnTo>
                    <a:pt x="9041" y="2433"/>
                  </a:lnTo>
                  <a:lnTo>
                    <a:pt x="8674" y="1684"/>
                  </a:lnTo>
                  <a:lnTo>
                    <a:pt x="8267" y="1123"/>
                  </a:lnTo>
                  <a:lnTo>
                    <a:pt x="7799" y="561"/>
                  </a:lnTo>
                  <a:lnTo>
                    <a:pt x="7310" y="187"/>
                  </a:lnTo>
                  <a:lnTo>
                    <a:pt x="6760" y="0"/>
                  </a:lnTo>
                  <a:lnTo>
                    <a:pt x="6394" y="187"/>
                  </a:lnTo>
                  <a:lnTo>
                    <a:pt x="6047" y="374"/>
                  </a:lnTo>
                  <a:lnTo>
                    <a:pt x="5701" y="748"/>
                  </a:lnTo>
                  <a:lnTo>
                    <a:pt x="5355" y="1123"/>
                  </a:lnTo>
                  <a:lnTo>
                    <a:pt x="5029" y="1684"/>
                  </a:lnTo>
                  <a:lnTo>
                    <a:pt x="4703" y="2433"/>
                  </a:lnTo>
                  <a:lnTo>
                    <a:pt x="4398" y="3182"/>
                  </a:lnTo>
                  <a:lnTo>
                    <a:pt x="4072" y="4305"/>
                  </a:lnTo>
                  <a:lnTo>
                    <a:pt x="3767" y="5429"/>
                  </a:lnTo>
                  <a:lnTo>
                    <a:pt x="3502" y="6552"/>
                  </a:lnTo>
                  <a:lnTo>
                    <a:pt x="3197" y="7862"/>
                  </a:lnTo>
                  <a:lnTo>
                    <a:pt x="2932" y="9360"/>
                  </a:lnTo>
                  <a:lnTo>
                    <a:pt x="2647" y="11045"/>
                  </a:lnTo>
                  <a:lnTo>
                    <a:pt x="2402" y="12730"/>
                  </a:lnTo>
                  <a:lnTo>
                    <a:pt x="2178" y="14414"/>
                  </a:lnTo>
                  <a:lnTo>
                    <a:pt x="1914" y="16287"/>
                  </a:lnTo>
                  <a:lnTo>
                    <a:pt x="1710" y="18533"/>
                  </a:lnTo>
                  <a:lnTo>
                    <a:pt x="1506" y="20592"/>
                  </a:lnTo>
                  <a:lnTo>
                    <a:pt x="1323" y="22839"/>
                  </a:lnTo>
                  <a:lnTo>
                    <a:pt x="1119" y="25273"/>
                  </a:lnTo>
                  <a:lnTo>
                    <a:pt x="957" y="27706"/>
                  </a:lnTo>
                  <a:lnTo>
                    <a:pt x="794" y="30327"/>
                  </a:lnTo>
                  <a:lnTo>
                    <a:pt x="651" y="32948"/>
                  </a:lnTo>
                  <a:lnTo>
                    <a:pt x="529" y="35569"/>
                  </a:lnTo>
                  <a:lnTo>
                    <a:pt x="386" y="38564"/>
                  </a:lnTo>
                  <a:lnTo>
                    <a:pt x="285" y="41560"/>
                  </a:lnTo>
                  <a:lnTo>
                    <a:pt x="203" y="44742"/>
                  </a:lnTo>
                  <a:lnTo>
                    <a:pt x="122" y="47737"/>
                  </a:lnTo>
                  <a:lnTo>
                    <a:pt x="81" y="51107"/>
                  </a:lnTo>
                  <a:lnTo>
                    <a:pt x="40" y="54290"/>
                  </a:lnTo>
                  <a:lnTo>
                    <a:pt x="20" y="57847"/>
                  </a:lnTo>
                  <a:lnTo>
                    <a:pt x="0" y="61404"/>
                  </a:lnTo>
                  <a:lnTo>
                    <a:pt x="20" y="64773"/>
                  </a:lnTo>
                  <a:lnTo>
                    <a:pt x="40" y="67769"/>
                  </a:lnTo>
                  <a:lnTo>
                    <a:pt x="61" y="71138"/>
                  </a:lnTo>
                  <a:lnTo>
                    <a:pt x="122" y="73946"/>
                  </a:lnTo>
                  <a:lnTo>
                    <a:pt x="183" y="77129"/>
                  </a:lnTo>
                  <a:lnTo>
                    <a:pt x="244" y="79937"/>
                  </a:lnTo>
                  <a:lnTo>
                    <a:pt x="325" y="82558"/>
                  </a:lnTo>
                  <a:lnTo>
                    <a:pt x="447" y="85553"/>
                  </a:lnTo>
                  <a:lnTo>
                    <a:pt x="570" y="87987"/>
                  </a:lnTo>
                  <a:lnTo>
                    <a:pt x="692" y="90608"/>
                  </a:lnTo>
                  <a:lnTo>
                    <a:pt x="834" y="93042"/>
                  </a:lnTo>
                  <a:lnTo>
                    <a:pt x="977" y="95288"/>
                  </a:lnTo>
                  <a:lnTo>
                    <a:pt x="1140" y="97722"/>
                  </a:lnTo>
                  <a:lnTo>
                    <a:pt x="1343" y="99968"/>
                  </a:lnTo>
                  <a:lnTo>
                    <a:pt x="1527" y="101840"/>
                  </a:lnTo>
                  <a:lnTo>
                    <a:pt x="1710" y="103900"/>
                  </a:lnTo>
                  <a:lnTo>
                    <a:pt x="1934" y="105772"/>
                  </a:lnTo>
                  <a:lnTo>
                    <a:pt x="2158" y="107457"/>
                  </a:lnTo>
                  <a:lnTo>
                    <a:pt x="2402" y="109141"/>
                  </a:lnTo>
                  <a:lnTo>
                    <a:pt x="2647" y="110826"/>
                  </a:lnTo>
                  <a:lnTo>
                    <a:pt x="2911" y="112137"/>
                  </a:lnTo>
                  <a:lnTo>
                    <a:pt x="3176" y="113447"/>
                  </a:lnTo>
                  <a:lnTo>
                    <a:pt x="3441" y="114570"/>
                  </a:lnTo>
                  <a:lnTo>
                    <a:pt x="3746" y="115694"/>
                  </a:lnTo>
                  <a:lnTo>
                    <a:pt x="4052" y="116630"/>
                  </a:lnTo>
                  <a:lnTo>
                    <a:pt x="4378" y="117566"/>
                  </a:lnTo>
                  <a:lnTo>
                    <a:pt x="4683" y="118315"/>
                  </a:lnTo>
                  <a:lnTo>
                    <a:pt x="5029" y="118876"/>
                  </a:lnTo>
                  <a:lnTo>
                    <a:pt x="5355" y="119251"/>
                  </a:lnTo>
                  <a:lnTo>
                    <a:pt x="5701" y="119625"/>
                  </a:lnTo>
                  <a:lnTo>
                    <a:pt x="6068" y="119812"/>
                  </a:lnTo>
                  <a:lnTo>
                    <a:pt x="6434" y="120000"/>
                  </a:lnTo>
                  <a:lnTo>
                    <a:pt x="7004" y="119812"/>
                  </a:lnTo>
                  <a:lnTo>
                    <a:pt x="7534" y="119438"/>
                  </a:lnTo>
                  <a:lnTo>
                    <a:pt x="8002" y="118876"/>
                  </a:lnTo>
                  <a:lnTo>
                    <a:pt x="8450" y="118315"/>
                  </a:lnTo>
                  <a:lnTo>
                    <a:pt x="8857" y="117566"/>
                  </a:lnTo>
                  <a:lnTo>
                    <a:pt x="9183" y="116443"/>
                  </a:lnTo>
                  <a:lnTo>
                    <a:pt x="9468" y="115507"/>
                  </a:lnTo>
                  <a:lnTo>
                    <a:pt x="9733" y="114570"/>
                  </a:lnTo>
                  <a:lnTo>
                    <a:pt x="9326" y="97909"/>
                  </a:lnTo>
                  <a:close/>
                </a:path>
              </a:pathLst>
            </a:custGeom>
            <a:solidFill>
              <a:srgbClr val="4473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 name="Google Shape;47;p3"/>
            <p:cNvSpPr/>
            <p:nvPr/>
          </p:nvSpPr>
          <p:spPr>
            <a:xfrm>
              <a:off x="381000" y="5945187"/>
              <a:ext cx="493712" cy="123825"/>
            </a:xfrm>
            <a:custGeom>
              <a:rect b="b" l="l" r="r" t="t"/>
              <a:pathLst>
                <a:path extrusionOk="0" h="120000" w="120000">
                  <a:moveTo>
                    <a:pt x="28807" y="34589"/>
                  </a:moveTo>
                  <a:lnTo>
                    <a:pt x="28807" y="0"/>
                  </a:lnTo>
                  <a:lnTo>
                    <a:pt x="25242" y="0"/>
                  </a:lnTo>
                  <a:lnTo>
                    <a:pt x="21629" y="0"/>
                  </a:lnTo>
                  <a:lnTo>
                    <a:pt x="18016" y="0"/>
                  </a:lnTo>
                  <a:lnTo>
                    <a:pt x="14403" y="0"/>
                  </a:lnTo>
                  <a:lnTo>
                    <a:pt x="10790" y="0"/>
                  </a:lnTo>
                  <a:lnTo>
                    <a:pt x="7226" y="0"/>
                  </a:lnTo>
                  <a:lnTo>
                    <a:pt x="3613" y="0"/>
                  </a:lnTo>
                  <a:lnTo>
                    <a:pt x="0" y="0"/>
                  </a:lnTo>
                  <a:lnTo>
                    <a:pt x="0" y="34589"/>
                  </a:lnTo>
                  <a:lnTo>
                    <a:pt x="8478" y="34589"/>
                  </a:lnTo>
                  <a:lnTo>
                    <a:pt x="8478" y="120000"/>
                  </a:lnTo>
                  <a:lnTo>
                    <a:pt x="20377" y="120000"/>
                  </a:lnTo>
                  <a:lnTo>
                    <a:pt x="20377" y="34589"/>
                  </a:lnTo>
                  <a:lnTo>
                    <a:pt x="28807" y="34589"/>
                  </a:lnTo>
                  <a:close/>
                  <a:moveTo>
                    <a:pt x="43693" y="48309"/>
                  </a:moveTo>
                  <a:lnTo>
                    <a:pt x="37623" y="120000"/>
                  </a:lnTo>
                  <a:lnTo>
                    <a:pt x="25965" y="120000"/>
                  </a:lnTo>
                  <a:lnTo>
                    <a:pt x="37382" y="0"/>
                  </a:lnTo>
                  <a:lnTo>
                    <a:pt x="38972" y="0"/>
                  </a:lnTo>
                  <a:lnTo>
                    <a:pt x="40562" y="0"/>
                  </a:lnTo>
                  <a:lnTo>
                    <a:pt x="42103" y="0"/>
                  </a:lnTo>
                  <a:lnTo>
                    <a:pt x="43693" y="0"/>
                  </a:lnTo>
                  <a:lnTo>
                    <a:pt x="45234" y="0"/>
                  </a:lnTo>
                  <a:lnTo>
                    <a:pt x="46824" y="0"/>
                  </a:lnTo>
                  <a:lnTo>
                    <a:pt x="48414" y="0"/>
                  </a:lnTo>
                  <a:lnTo>
                    <a:pt x="50004" y="0"/>
                  </a:lnTo>
                  <a:lnTo>
                    <a:pt x="61421" y="120000"/>
                  </a:lnTo>
                  <a:lnTo>
                    <a:pt x="49763" y="120000"/>
                  </a:lnTo>
                  <a:lnTo>
                    <a:pt x="43693" y="48309"/>
                  </a:lnTo>
                  <a:close/>
                  <a:moveTo>
                    <a:pt x="87386" y="34589"/>
                  </a:moveTo>
                  <a:lnTo>
                    <a:pt x="87386" y="0"/>
                  </a:lnTo>
                  <a:lnTo>
                    <a:pt x="83821" y="0"/>
                  </a:lnTo>
                  <a:lnTo>
                    <a:pt x="80208" y="0"/>
                  </a:lnTo>
                  <a:lnTo>
                    <a:pt x="76595" y="0"/>
                  </a:lnTo>
                  <a:lnTo>
                    <a:pt x="72982" y="0"/>
                  </a:lnTo>
                  <a:lnTo>
                    <a:pt x="69369" y="0"/>
                  </a:lnTo>
                  <a:lnTo>
                    <a:pt x="65804" y="0"/>
                  </a:lnTo>
                  <a:lnTo>
                    <a:pt x="62191" y="0"/>
                  </a:lnTo>
                  <a:lnTo>
                    <a:pt x="58578" y="0"/>
                  </a:lnTo>
                  <a:lnTo>
                    <a:pt x="58578" y="34589"/>
                  </a:lnTo>
                  <a:lnTo>
                    <a:pt x="67009" y="34589"/>
                  </a:lnTo>
                  <a:lnTo>
                    <a:pt x="67009" y="120000"/>
                  </a:lnTo>
                  <a:lnTo>
                    <a:pt x="78956" y="120000"/>
                  </a:lnTo>
                  <a:lnTo>
                    <a:pt x="78956" y="34589"/>
                  </a:lnTo>
                  <a:lnTo>
                    <a:pt x="87386" y="34589"/>
                  </a:lnTo>
                  <a:close/>
                  <a:moveTo>
                    <a:pt x="102272" y="48309"/>
                  </a:moveTo>
                  <a:lnTo>
                    <a:pt x="96154" y="120000"/>
                  </a:lnTo>
                  <a:lnTo>
                    <a:pt x="84496" y="120000"/>
                  </a:lnTo>
                  <a:lnTo>
                    <a:pt x="95913" y="0"/>
                  </a:lnTo>
                  <a:lnTo>
                    <a:pt x="97503" y="0"/>
                  </a:lnTo>
                  <a:lnTo>
                    <a:pt x="99092" y="0"/>
                  </a:lnTo>
                  <a:lnTo>
                    <a:pt x="100682" y="0"/>
                  </a:lnTo>
                  <a:lnTo>
                    <a:pt x="102272" y="0"/>
                  </a:lnTo>
                  <a:lnTo>
                    <a:pt x="103813" y="0"/>
                  </a:lnTo>
                  <a:lnTo>
                    <a:pt x="105403" y="0"/>
                  </a:lnTo>
                  <a:lnTo>
                    <a:pt x="106945" y="0"/>
                  </a:lnTo>
                  <a:lnTo>
                    <a:pt x="108534" y="0"/>
                  </a:lnTo>
                  <a:lnTo>
                    <a:pt x="120000" y="120000"/>
                  </a:lnTo>
                  <a:lnTo>
                    <a:pt x="108293" y="120000"/>
                  </a:lnTo>
                  <a:lnTo>
                    <a:pt x="102272" y="48309"/>
                  </a:lnTo>
                  <a:close/>
                </a:path>
              </a:pathLst>
            </a:custGeom>
            <a:solidFill>
              <a:srgbClr val="4473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 name="Google Shape;48;p3"/>
            <p:cNvSpPr/>
            <p:nvPr/>
          </p:nvSpPr>
          <p:spPr>
            <a:xfrm>
              <a:off x="2065337" y="6153150"/>
              <a:ext cx="1577975" cy="166687"/>
            </a:xfrm>
            <a:custGeom>
              <a:rect b="b" l="l" r="r" t="t"/>
              <a:pathLst>
                <a:path extrusionOk="0" h="120000" w="120000">
                  <a:moveTo>
                    <a:pt x="4888" y="39477"/>
                  </a:moveTo>
                  <a:lnTo>
                    <a:pt x="4888" y="49026"/>
                  </a:lnTo>
                  <a:lnTo>
                    <a:pt x="1222" y="49026"/>
                  </a:lnTo>
                  <a:lnTo>
                    <a:pt x="1222" y="81092"/>
                  </a:lnTo>
                  <a:lnTo>
                    <a:pt x="5311" y="81092"/>
                  </a:lnTo>
                  <a:lnTo>
                    <a:pt x="5311" y="90783"/>
                  </a:lnTo>
                  <a:lnTo>
                    <a:pt x="0" y="90783"/>
                  </a:lnTo>
                  <a:lnTo>
                    <a:pt x="0" y="1567"/>
                  </a:lnTo>
                  <a:lnTo>
                    <a:pt x="5099" y="1567"/>
                  </a:lnTo>
                  <a:lnTo>
                    <a:pt x="5099" y="11258"/>
                  </a:lnTo>
                  <a:lnTo>
                    <a:pt x="1222" y="11258"/>
                  </a:lnTo>
                  <a:lnTo>
                    <a:pt x="1222" y="39477"/>
                  </a:lnTo>
                  <a:lnTo>
                    <a:pt x="4888" y="39477"/>
                  </a:lnTo>
                  <a:close/>
                  <a:moveTo>
                    <a:pt x="6050" y="26793"/>
                  </a:moveTo>
                  <a:lnTo>
                    <a:pt x="7423" y="26793"/>
                  </a:lnTo>
                  <a:lnTo>
                    <a:pt x="8389" y="40475"/>
                  </a:lnTo>
                  <a:lnTo>
                    <a:pt x="8540" y="42755"/>
                  </a:lnTo>
                  <a:lnTo>
                    <a:pt x="8721" y="45178"/>
                  </a:lnTo>
                  <a:lnTo>
                    <a:pt x="8887" y="48028"/>
                  </a:lnTo>
                  <a:lnTo>
                    <a:pt x="9068" y="50878"/>
                  </a:lnTo>
                  <a:lnTo>
                    <a:pt x="9113" y="50878"/>
                  </a:lnTo>
                  <a:lnTo>
                    <a:pt x="9264" y="48456"/>
                  </a:lnTo>
                  <a:lnTo>
                    <a:pt x="9430" y="45748"/>
                  </a:lnTo>
                  <a:lnTo>
                    <a:pt x="9596" y="43182"/>
                  </a:lnTo>
                  <a:lnTo>
                    <a:pt x="9792" y="40332"/>
                  </a:lnTo>
                  <a:lnTo>
                    <a:pt x="10743" y="26793"/>
                  </a:lnTo>
                  <a:lnTo>
                    <a:pt x="12070" y="26793"/>
                  </a:lnTo>
                  <a:lnTo>
                    <a:pt x="9747" y="57719"/>
                  </a:lnTo>
                  <a:lnTo>
                    <a:pt x="12146" y="90783"/>
                  </a:lnTo>
                  <a:lnTo>
                    <a:pt x="10743" y="90783"/>
                  </a:lnTo>
                  <a:lnTo>
                    <a:pt x="9747" y="76247"/>
                  </a:lnTo>
                  <a:lnTo>
                    <a:pt x="9581" y="74109"/>
                  </a:lnTo>
                  <a:lnTo>
                    <a:pt x="9415" y="71401"/>
                  </a:lnTo>
                  <a:lnTo>
                    <a:pt x="9234" y="68551"/>
                  </a:lnTo>
                  <a:lnTo>
                    <a:pt x="9023" y="65130"/>
                  </a:lnTo>
                  <a:lnTo>
                    <a:pt x="8992" y="65130"/>
                  </a:lnTo>
                  <a:lnTo>
                    <a:pt x="8872" y="67268"/>
                  </a:lnTo>
                  <a:lnTo>
                    <a:pt x="8721" y="69833"/>
                  </a:lnTo>
                  <a:lnTo>
                    <a:pt x="8509" y="72826"/>
                  </a:lnTo>
                  <a:lnTo>
                    <a:pt x="8283" y="76247"/>
                  </a:lnTo>
                  <a:lnTo>
                    <a:pt x="7302" y="90783"/>
                  </a:lnTo>
                  <a:lnTo>
                    <a:pt x="5944" y="90783"/>
                  </a:lnTo>
                  <a:lnTo>
                    <a:pt x="8344" y="58147"/>
                  </a:lnTo>
                  <a:lnTo>
                    <a:pt x="6050" y="26793"/>
                  </a:lnTo>
                  <a:close/>
                  <a:moveTo>
                    <a:pt x="13323" y="116864"/>
                  </a:moveTo>
                  <a:lnTo>
                    <a:pt x="13323" y="47600"/>
                  </a:lnTo>
                  <a:lnTo>
                    <a:pt x="13323" y="42470"/>
                  </a:lnTo>
                  <a:lnTo>
                    <a:pt x="13308" y="37197"/>
                  </a:lnTo>
                  <a:lnTo>
                    <a:pt x="13293" y="31923"/>
                  </a:lnTo>
                  <a:lnTo>
                    <a:pt x="13278" y="26793"/>
                  </a:lnTo>
                  <a:lnTo>
                    <a:pt x="14379" y="26793"/>
                  </a:lnTo>
                  <a:lnTo>
                    <a:pt x="14439" y="37767"/>
                  </a:lnTo>
                  <a:lnTo>
                    <a:pt x="14454" y="37767"/>
                  </a:lnTo>
                  <a:lnTo>
                    <a:pt x="14560" y="36342"/>
                  </a:lnTo>
                  <a:lnTo>
                    <a:pt x="14666" y="34774"/>
                  </a:lnTo>
                  <a:lnTo>
                    <a:pt x="14771" y="33491"/>
                  </a:lnTo>
                  <a:lnTo>
                    <a:pt x="14907" y="32351"/>
                  </a:lnTo>
                  <a:lnTo>
                    <a:pt x="15028" y="31211"/>
                  </a:lnTo>
                  <a:lnTo>
                    <a:pt x="15164" y="30071"/>
                  </a:lnTo>
                  <a:lnTo>
                    <a:pt x="15299" y="29216"/>
                  </a:lnTo>
                  <a:lnTo>
                    <a:pt x="15450" y="28361"/>
                  </a:lnTo>
                  <a:lnTo>
                    <a:pt x="15601" y="27648"/>
                  </a:lnTo>
                  <a:lnTo>
                    <a:pt x="15767" y="27078"/>
                  </a:lnTo>
                  <a:lnTo>
                    <a:pt x="15918" y="26508"/>
                  </a:lnTo>
                  <a:lnTo>
                    <a:pt x="16114" y="26080"/>
                  </a:lnTo>
                  <a:lnTo>
                    <a:pt x="16280" y="25795"/>
                  </a:lnTo>
                  <a:lnTo>
                    <a:pt x="16461" y="25368"/>
                  </a:lnTo>
                  <a:lnTo>
                    <a:pt x="16672" y="25225"/>
                  </a:lnTo>
                  <a:lnTo>
                    <a:pt x="16869" y="25225"/>
                  </a:lnTo>
                  <a:lnTo>
                    <a:pt x="17170" y="25368"/>
                  </a:lnTo>
                  <a:lnTo>
                    <a:pt x="17457" y="25938"/>
                  </a:lnTo>
                  <a:lnTo>
                    <a:pt x="17593" y="26223"/>
                  </a:lnTo>
                  <a:lnTo>
                    <a:pt x="17744" y="26650"/>
                  </a:lnTo>
                  <a:lnTo>
                    <a:pt x="17880" y="27078"/>
                  </a:lnTo>
                  <a:lnTo>
                    <a:pt x="18000" y="27505"/>
                  </a:lnTo>
                  <a:lnTo>
                    <a:pt x="18121" y="28218"/>
                  </a:lnTo>
                  <a:lnTo>
                    <a:pt x="18257" y="28788"/>
                  </a:lnTo>
                  <a:lnTo>
                    <a:pt x="18377" y="29501"/>
                  </a:lnTo>
                  <a:lnTo>
                    <a:pt x="18483" y="30356"/>
                  </a:lnTo>
                  <a:lnTo>
                    <a:pt x="18709" y="32209"/>
                  </a:lnTo>
                  <a:lnTo>
                    <a:pt x="18921" y="34346"/>
                  </a:lnTo>
                  <a:lnTo>
                    <a:pt x="19102" y="36769"/>
                  </a:lnTo>
                  <a:lnTo>
                    <a:pt x="19268" y="39192"/>
                  </a:lnTo>
                  <a:lnTo>
                    <a:pt x="19419" y="41900"/>
                  </a:lnTo>
                  <a:lnTo>
                    <a:pt x="19524" y="44750"/>
                  </a:lnTo>
                  <a:lnTo>
                    <a:pt x="19615" y="47743"/>
                  </a:lnTo>
                  <a:lnTo>
                    <a:pt x="19675" y="50878"/>
                  </a:lnTo>
                  <a:lnTo>
                    <a:pt x="19720" y="54299"/>
                  </a:lnTo>
                  <a:lnTo>
                    <a:pt x="19735" y="57862"/>
                  </a:lnTo>
                  <a:lnTo>
                    <a:pt x="19720" y="61852"/>
                  </a:lnTo>
                  <a:lnTo>
                    <a:pt x="19675" y="65558"/>
                  </a:lnTo>
                  <a:lnTo>
                    <a:pt x="19645" y="67410"/>
                  </a:lnTo>
                  <a:lnTo>
                    <a:pt x="19600" y="69121"/>
                  </a:lnTo>
                  <a:lnTo>
                    <a:pt x="19554" y="70831"/>
                  </a:lnTo>
                  <a:lnTo>
                    <a:pt x="19494" y="72541"/>
                  </a:lnTo>
                  <a:lnTo>
                    <a:pt x="19434" y="74109"/>
                  </a:lnTo>
                  <a:lnTo>
                    <a:pt x="19358" y="75534"/>
                  </a:lnTo>
                  <a:lnTo>
                    <a:pt x="19283" y="77102"/>
                  </a:lnTo>
                  <a:lnTo>
                    <a:pt x="19192" y="78527"/>
                  </a:lnTo>
                  <a:lnTo>
                    <a:pt x="19102" y="79809"/>
                  </a:lnTo>
                  <a:lnTo>
                    <a:pt x="19011" y="81092"/>
                  </a:lnTo>
                  <a:lnTo>
                    <a:pt x="18906" y="82517"/>
                  </a:lnTo>
                  <a:lnTo>
                    <a:pt x="18785" y="83657"/>
                  </a:lnTo>
                  <a:lnTo>
                    <a:pt x="18574" y="85653"/>
                  </a:lnTo>
                  <a:lnTo>
                    <a:pt x="18332" y="87505"/>
                  </a:lnTo>
                  <a:lnTo>
                    <a:pt x="18211" y="88218"/>
                  </a:lnTo>
                  <a:lnTo>
                    <a:pt x="18076" y="88931"/>
                  </a:lnTo>
                  <a:lnTo>
                    <a:pt x="17955" y="89501"/>
                  </a:lnTo>
                  <a:lnTo>
                    <a:pt x="17819" y="90071"/>
                  </a:lnTo>
                  <a:lnTo>
                    <a:pt x="17548" y="90926"/>
                  </a:lnTo>
                  <a:lnTo>
                    <a:pt x="17261" y="91638"/>
                  </a:lnTo>
                  <a:lnTo>
                    <a:pt x="16944" y="92209"/>
                  </a:lnTo>
                  <a:lnTo>
                    <a:pt x="16642" y="92351"/>
                  </a:lnTo>
                  <a:lnTo>
                    <a:pt x="16461" y="92209"/>
                  </a:lnTo>
                  <a:lnTo>
                    <a:pt x="16280" y="92066"/>
                  </a:lnTo>
                  <a:lnTo>
                    <a:pt x="16129" y="91781"/>
                  </a:lnTo>
                  <a:lnTo>
                    <a:pt x="15963" y="91496"/>
                  </a:lnTo>
                  <a:lnTo>
                    <a:pt x="15812" y="91211"/>
                  </a:lnTo>
                  <a:lnTo>
                    <a:pt x="15662" y="90783"/>
                  </a:lnTo>
                  <a:lnTo>
                    <a:pt x="15526" y="90213"/>
                  </a:lnTo>
                  <a:lnTo>
                    <a:pt x="15375" y="89643"/>
                  </a:lnTo>
                  <a:lnTo>
                    <a:pt x="15254" y="89073"/>
                  </a:lnTo>
                  <a:lnTo>
                    <a:pt x="15133" y="88361"/>
                  </a:lnTo>
                  <a:lnTo>
                    <a:pt x="15028" y="87505"/>
                  </a:lnTo>
                  <a:lnTo>
                    <a:pt x="14922" y="86508"/>
                  </a:lnTo>
                  <a:lnTo>
                    <a:pt x="14801" y="85510"/>
                  </a:lnTo>
                  <a:lnTo>
                    <a:pt x="14711" y="84513"/>
                  </a:lnTo>
                  <a:lnTo>
                    <a:pt x="14620" y="83372"/>
                  </a:lnTo>
                  <a:lnTo>
                    <a:pt x="14545" y="82232"/>
                  </a:lnTo>
                  <a:lnTo>
                    <a:pt x="14545" y="116864"/>
                  </a:lnTo>
                  <a:lnTo>
                    <a:pt x="13323" y="116864"/>
                  </a:lnTo>
                  <a:close/>
                  <a:moveTo>
                    <a:pt x="14545" y="53729"/>
                  </a:moveTo>
                  <a:lnTo>
                    <a:pt x="14545" y="64703"/>
                  </a:lnTo>
                  <a:lnTo>
                    <a:pt x="14545" y="66698"/>
                  </a:lnTo>
                  <a:lnTo>
                    <a:pt x="14575" y="68408"/>
                  </a:lnTo>
                  <a:lnTo>
                    <a:pt x="14620" y="70118"/>
                  </a:lnTo>
                  <a:lnTo>
                    <a:pt x="14666" y="71828"/>
                  </a:lnTo>
                  <a:lnTo>
                    <a:pt x="14741" y="73396"/>
                  </a:lnTo>
                  <a:lnTo>
                    <a:pt x="14832" y="74821"/>
                  </a:lnTo>
                  <a:lnTo>
                    <a:pt x="14952" y="76247"/>
                  </a:lnTo>
                  <a:lnTo>
                    <a:pt x="15088" y="77814"/>
                  </a:lnTo>
                  <a:lnTo>
                    <a:pt x="15224" y="78954"/>
                  </a:lnTo>
                  <a:lnTo>
                    <a:pt x="15360" y="80095"/>
                  </a:lnTo>
                  <a:lnTo>
                    <a:pt x="15526" y="80950"/>
                  </a:lnTo>
                  <a:lnTo>
                    <a:pt x="15692" y="81662"/>
                  </a:lnTo>
                  <a:lnTo>
                    <a:pt x="15858" y="82375"/>
                  </a:lnTo>
                  <a:lnTo>
                    <a:pt x="16054" y="82802"/>
                  </a:lnTo>
                  <a:lnTo>
                    <a:pt x="16250" y="83087"/>
                  </a:lnTo>
                  <a:lnTo>
                    <a:pt x="16446" y="83087"/>
                  </a:lnTo>
                  <a:lnTo>
                    <a:pt x="16688" y="83087"/>
                  </a:lnTo>
                  <a:lnTo>
                    <a:pt x="16899" y="82660"/>
                  </a:lnTo>
                  <a:lnTo>
                    <a:pt x="17095" y="82232"/>
                  </a:lnTo>
                  <a:lnTo>
                    <a:pt x="17306" y="81377"/>
                  </a:lnTo>
                  <a:lnTo>
                    <a:pt x="17487" y="80380"/>
                  </a:lnTo>
                  <a:lnTo>
                    <a:pt x="17653" y="79239"/>
                  </a:lnTo>
                  <a:lnTo>
                    <a:pt x="17819" y="77957"/>
                  </a:lnTo>
                  <a:lnTo>
                    <a:pt x="17955" y="76247"/>
                  </a:lnTo>
                  <a:lnTo>
                    <a:pt x="18076" y="74536"/>
                  </a:lnTo>
                  <a:lnTo>
                    <a:pt x="18181" y="72684"/>
                  </a:lnTo>
                  <a:lnTo>
                    <a:pt x="18287" y="70546"/>
                  </a:lnTo>
                  <a:lnTo>
                    <a:pt x="18362" y="68408"/>
                  </a:lnTo>
                  <a:lnTo>
                    <a:pt x="18423" y="65985"/>
                  </a:lnTo>
                  <a:lnTo>
                    <a:pt x="18468" y="63705"/>
                  </a:lnTo>
                  <a:lnTo>
                    <a:pt x="18498" y="60997"/>
                  </a:lnTo>
                  <a:lnTo>
                    <a:pt x="18498" y="58432"/>
                  </a:lnTo>
                  <a:lnTo>
                    <a:pt x="18498" y="55866"/>
                  </a:lnTo>
                  <a:lnTo>
                    <a:pt x="18468" y="53586"/>
                  </a:lnTo>
                  <a:lnTo>
                    <a:pt x="18423" y="51306"/>
                  </a:lnTo>
                  <a:lnTo>
                    <a:pt x="18377" y="49168"/>
                  </a:lnTo>
                  <a:lnTo>
                    <a:pt x="18302" y="47173"/>
                  </a:lnTo>
                  <a:lnTo>
                    <a:pt x="18196" y="45178"/>
                  </a:lnTo>
                  <a:lnTo>
                    <a:pt x="18106" y="43467"/>
                  </a:lnTo>
                  <a:lnTo>
                    <a:pt x="17985" y="41757"/>
                  </a:lnTo>
                  <a:lnTo>
                    <a:pt x="17834" y="39904"/>
                  </a:lnTo>
                  <a:lnTo>
                    <a:pt x="17683" y="38622"/>
                  </a:lnTo>
                  <a:lnTo>
                    <a:pt x="17502" y="37339"/>
                  </a:lnTo>
                  <a:lnTo>
                    <a:pt x="17336" y="36342"/>
                  </a:lnTo>
                  <a:lnTo>
                    <a:pt x="17140" y="35486"/>
                  </a:lnTo>
                  <a:lnTo>
                    <a:pt x="16929" y="34916"/>
                  </a:lnTo>
                  <a:lnTo>
                    <a:pt x="16718" y="34631"/>
                  </a:lnTo>
                  <a:lnTo>
                    <a:pt x="16476" y="34489"/>
                  </a:lnTo>
                  <a:lnTo>
                    <a:pt x="16325" y="34631"/>
                  </a:lnTo>
                  <a:lnTo>
                    <a:pt x="16175" y="34774"/>
                  </a:lnTo>
                  <a:lnTo>
                    <a:pt x="16024" y="35059"/>
                  </a:lnTo>
                  <a:lnTo>
                    <a:pt x="15873" y="35486"/>
                  </a:lnTo>
                  <a:lnTo>
                    <a:pt x="15722" y="36199"/>
                  </a:lnTo>
                  <a:lnTo>
                    <a:pt x="15586" y="36769"/>
                  </a:lnTo>
                  <a:lnTo>
                    <a:pt x="15450" y="37624"/>
                  </a:lnTo>
                  <a:lnTo>
                    <a:pt x="15314" y="38479"/>
                  </a:lnTo>
                  <a:lnTo>
                    <a:pt x="15194" y="39477"/>
                  </a:lnTo>
                  <a:lnTo>
                    <a:pt x="15073" y="40617"/>
                  </a:lnTo>
                  <a:lnTo>
                    <a:pt x="14983" y="41900"/>
                  </a:lnTo>
                  <a:lnTo>
                    <a:pt x="14892" y="43182"/>
                  </a:lnTo>
                  <a:lnTo>
                    <a:pt x="14801" y="44465"/>
                  </a:lnTo>
                  <a:lnTo>
                    <a:pt x="14726" y="45748"/>
                  </a:lnTo>
                  <a:lnTo>
                    <a:pt x="14666" y="47458"/>
                  </a:lnTo>
                  <a:lnTo>
                    <a:pt x="14620" y="49026"/>
                  </a:lnTo>
                  <a:lnTo>
                    <a:pt x="14590" y="50308"/>
                  </a:lnTo>
                  <a:lnTo>
                    <a:pt x="14560" y="51733"/>
                  </a:lnTo>
                  <a:lnTo>
                    <a:pt x="14545" y="52731"/>
                  </a:lnTo>
                  <a:lnTo>
                    <a:pt x="14545" y="53729"/>
                  </a:lnTo>
                  <a:close/>
                  <a:moveTo>
                    <a:pt x="26721" y="60855"/>
                  </a:moveTo>
                  <a:lnTo>
                    <a:pt x="21984" y="60712"/>
                  </a:lnTo>
                  <a:lnTo>
                    <a:pt x="21999" y="63420"/>
                  </a:lnTo>
                  <a:lnTo>
                    <a:pt x="22029" y="65985"/>
                  </a:lnTo>
                  <a:lnTo>
                    <a:pt x="22089" y="68408"/>
                  </a:lnTo>
                  <a:lnTo>
                    <a:pt x="22165" y="70546"/>
                  </a:lnTo>
                  <a:lnTo>
                    <a:pt x="22285" y="72684"/>
                  </a:lnTo>
                  <a:lnTo>
                    <a:pt x="22391" y="74536"/>
                  </a:lnTo>
                  <a:lnTo>
                    <a:pt x="22527" y="76247"/>
                  </a:lnTo>
                  <a:lnTo>
                    <a:pt x="22693" y="77814"/>
                  </a:lnTo>
                  <a:lnTo>
                    <a:pt x="22859" y="78954"/>
                  </a:lnTo>
                  <a:lnTo>
                    <a:pt x="23025" y="80095"/>
                  </a:lnTo>
                  <a:lnTo>
                    <a:pt x="23191" y="80950"/>
                  </a:lnTo>
                  <a:lnTo>
                    <a:pt x="23402" y="81662"/>
                  </a:lnTo>
                  <a:lnTo>
                    <a:pt x="23598" y="82232"/>
                  </a:lnTo>
                  <a:lnTo>
                    <a:pt x="23809" y="82660"/>
                  </a:lnTo>
                  <a:lnTo>
                    <a:pt x="24051" y="82945"/>
                  </a:lnTo>
                  <a:lnTo>
                    <a:pt x="24292" y="82945"/>
                  </a:lnTo>
                  <a:lnTo>
                    <a:pt x="24564" y="82945"/>
                  </a:lnTo>
                  <a:lnTo>
                    <a:pt x="24805" y="82802"/>
                  </a:lnTo>
                  <a:lnTo>
                    <a:pt x="25047" y="82517"/>
                  </a:lnTo>
                  <a:lnTo>
                    <a:pt x="25288" y="82232"/>
                  </a:lnTo>
                  <a:lnTo>
                    <a:pt x="25499" y="81662"/>
                  </a:lnTo>
                  <a:lnTo>
                    <a:pt x="25741" y="81092"/>
                  </a:lnTo>
                  <a:lnTo>
                    <a:pt x="25952" y="80380"/>
                  </a:lnTo>
                  <a:lnTo>
                    <a:pt x="26178" y="79667"/>
                  </a:lnTo>
                  <a:lnTo>
                    <a:pt x="26374" y="88076"/>
                  </a:lnTo>
                  <a:lnTo>
                    <a:pt x="26148" y="88931"/>
                  </a:lnTo>
                  <a:lnTo>
                    <a:pt x="25877" y="89786"/>
                  </a:lnTo>
                  <a:lnTo>
                    <a:pt x="25620" y="90498"/>
                  </a:lnTo>
                  <a:lnTo>
                    <a:pt x="25348" y="91068"/>
                  </a:lnTo>
                  <a:lnTo>
                    <a:pt x="25062" y="91496"/>
                  </a:lnTo>
                  <a:lnTo>
                    <a:pt x="24760" y="91781"/>
                  </a:lnTo>
                  <a:lnTo>
                    <a:pt x="24458" y="92066"/>
                  </a:lnTo>
                  <a:lnTo>
                    <a:pt x="24126" y="92209"/>
                  </a:lnTo>
                  <a:lnTo>
                    <a:pt x="23749" y="92066"/>
                  </a:lnTo>
                  <a:lnTo>
                    <a:pt x="23402" y="91496"/>
                  </a:lnTo>
                  <a:lnTo>
                    <a:pt x="23221" y="91211"/>
                  </a:lnTo>
                  <a:lnTo>
                    <a:pt x="23055" y="90783"/>
                  </a:lnTo>
                  <a:lnTo>
                    <a:pt x="22904" y="90356"/>
                  </a:lnTo>
                  <a:lnTo>
                    <a:pt x="22738" y="89928"/>
                  </a:lnTo>
                  <a:lnTo>
                    <a:pt x="22587" y="89358"/>
                  </a:lnTo>
                  <a:lnTo>
                    <a:pt x="22451" y="88646"/>
                  </a:lnTo>
                  <a:lnTo>
                    <a:pt x="22316" y="87933"/>
                  </a:lnTo>
                  <a:lnTo>
                    <a:pt x="22165" y="87220"/>
                  </a:lnTo>
                  <a:lnTo>
                    <a:pt x="22044" y="86223"/>
                  </a:lnTo>
                  <a:lnTo>
                    <a:pt x="21923" y="85225"/>
                  </a:lnTo>
                  <a:lnTo>
                    <a:pt x="21803" y="84370"/>
                  </a:lnTo>
                  <a:lnTo>
                    <a:pt x="21697" y="83230"/>
                  </a:lnTo>
                  <a:lnTo>
                    <a:pt x="21576" y="82090"/>
                  </a:lnTo>
                  <a:lnTo>
                    <a:pt x="21471" y="80807"/>
                  </a:lnTo>
                  <a:lnTo>
                    <a:pt x="21380" y="79667"/>
                  </a:lnTo>
                  <a:lnTo>
                    <a:pt x="21305" y="78527"/>
                  </a:lnTo>
                  <a:lnTo>
                    <a:pt x="21214" y="77244"/>
                  </a:lnTo>
                  <a:lnTo>
                    <a:pt x="21154" y="75676"/>
                  </a:lnTo>
                  <a:lnTo>
                    <a:pt x="21078" y="74394"/>
                  </a:lnTo>
                  <a:lnTo>
                    <a:pt x="21018" y="72969"/>
                  </a:lnTo>
                  <a:lnTo>
                    <a:pt x="20958" y="71401"/>
                  </a:lnTo>
                  <a:lnTo>
                    <a:pt x="20912" y="69833"/>
                  </a:lnTo>
                  <a:lnTo>
                    <a:pt x="20882" y="68408"/>
                  </a:lnTo>
                  <a:lnTo>
                    <a:pt x="20852" y="66840"/>
                  </a:lnTo>
                  <a:lnTo>
                    <a:pt x="20807" y="63420"/>
                  </a:lnTo>
                  <a:lnTo>
                    <a:pt x="20792" y="59714"/>
                  </a:lnTo>
                  <a:lnTo>
                    <a:pt x="20807" y="56152"/>
                  </a:lnTo>
                  <a:lnTo>
                    <a:pt x="20852" y="52731"/>
                  </a:lnTo>
                  <a:lnTo>
                    <a:pt x="20912" y="49311"/>
                  </a:lnTo>
                  <a:lnTo>
                    <a:pt x="21003" y="46175"/>
                  </a:lnTo>
                  <a:lnTo>
                    <a:pt x="21078" y="44608"/>
                  </a:lnTo>
                  <a:lnTo>
                    <a:pt x="21139" y="43182"/>
                  </a:lnTo>
                  <a:lnTo>
                    <a:pt x="21214" y="41757"/>
                  </a:lnTo>
                  <a:lnTo>
                    <a:pt x="21290" y="40190"/>
                  </a:lnTo>
                  <a:lnTo>
                    <a:pt x="21365" y="38907"/>
                  </a:lnTo>
                  <a:lnTo>
                    <a:pt x="21456" y="37624"/>
                  </a:lnTo>
                  <a:lnTo>
                    <a:pt x="21546" y="36342"/>
                  </a:lnTo>
                  <a:lnTo>
                    <a:pt x="21667" y="35059"/>
                  </a:lnTo>
                  <a:lnTo>
                    <a:pt x="21772" y="33919"/>
                  </a:lnTo>
                  <a:lnTo>
                    <a:pt x="21893" y="32779"/>
                  </a:lnTo>
                  <a:lnTo>
                    <a:pt x="21999" y="31781"/>
                  </a:lnTo>
                  <a:lnTo>
                    <a:pt x="22119" y="30926"/>
                  </a:lnTo>
                  <a:lnTo>
                    <a:pt x="22270" y="29928"/>
                  </a:lnTo>
                  <a:lnTo>
                    <a:pt x="22391" y="29073"/>
                  </a:lnTo>
                  <a:lnTo>
                    <a:pt x="22527" y="28361"/>
                  </a:lnTo>
                  <a:lnTo>
                    <a:pt x="22663" y="27790"/>
                  </a:lnTo>
                  <a:lnTo>
                    <a:pt x="22829" y="27220"/>
                  </a:lnTo>
                  <a:lnTo>
                    <a:pt x="22964" y="26650"/>
                  </a:lnTo>
                  <a:lnTo>
                    <a:pt x="23115" y="26365"/>
                  </a:lnTo>
                  <a:lnTo>
                    <a:pt x="23281" y="25938"/>
                  </a:lnTo>
                  <a:lnTo>
                    <a:pt x="23447" y="25510"/>
                  </a:lnTo>
                  <a:lnTo>
                    <a:pt x="23613" y="25368"/>
                  </a:lnTo>
                  <a:lnTo>
                    <a:pt x="23779" y="25225"/>
                  </a:lnTo>
                  <a:lnTo>
                    <a:pt x="23975" y="25225"/>
                  </a:lnTo>
                  <a:lnTo>
                    <a:pt x="24156" y="25225"/>
                  </a:lnTo>
                  <a:lnTo>
                    <a:pt x="24322" y="25368"/>
                  </a:lnTo>
                  <a:lnTo>
                    <a:pt x="24503" y="25795"/>
                  </a:lnTo>
                  <a:lnTo>
                    <a:pt x="24669" y="26080"/>
                  </a:lnTo>
                  <a:lnTo>
                    <a:pt x="24820" y="26365"/>
                  </a:lnTo>
                  <a:lnTo>
                    <a:pt x="24971" y="26793"/>
                  </a:lnTo>
                  <a:lnTo>
                    <a:pt x="25122" y="27363"/>
                  </a:lnTo>
                  <a:lnTo>
                    <a:pt x="25273" y="27933"/>
                  </a:lnTo>
                  <a:lnTo>
                    <a:pt x="25394" y="28646"/>
                  </a:lnTo>
                  <a:lnTo>
                    <a:pt x="25529" y="29358"/>
                  </a:lnTo>
                  <a:lnTo>
                    <a:pt x="25665" y="30213"/>
                  </a:lnTo>
                  <a:lnTo>
                    <a:pt x="25771" y="31353"/>
                  </a:lnTo>
                  <a:lnTo>
                    <a:pt x="25892" y="32351"/>
                  </a:lnTo>
                  <a:lnTo>
                    <a:pt x="25997" y="33349"/>
                  </a:lnTo>
                  <a:lnTo>
                    <a:pt x="26088" y="34489"/>
                  </a:lnTo>
                  <a:lnTo>
                    <a:pt x="26193" y="35771"/>
                  </a:lnTo>
                  <a:lnTo>
                    <a:pt x="26329" y="37909"/>
                  </a:lnTo>
                  <a:lnTo>
                    <a:pt x="26450" y="40047"/>
                  </a:lnTo>
                  <a:lnTo>
                    <a:pt x="26540" y="42470"/>
                  </a:lnTo>
                  <a:lnTo>
                    <a:pt x="26616" y="44750"/>
                  </a:lnTo>
                  <a:lnTo>
                    <a:pt x="26676" y="47315"/>
                  </a:lnTo>
                  <a:lnTo>
                    <a:pt x="26737" y="49738"/>
                  </a:lnTo>
                  <a:lnTo>
                    <a:pt x="26767" y="52589"/>
                  </a:lnTo>
                  <a:lnTo>
                    <a:pt x="26767" y="55296"/>
                  </a:lnTo>
                  <a:lnTo>
                    <a:pt x="26767" y="57007"/>
                  </a:lnTo>
                  <a:lnTo>
                    <a:pt x="26752" y="58432"/>
                  </a:lnTo>
                  <a:lnTo>
                    <a:pt x="26737" y="59714"/>
                  </a:lnTo>
                  <a:lnTo>
                    <a:pt x="26721" y="60855"/>
                  </a:lnTo>
                  <a:close/>
                  <a:moveTo>
                    <a:pt x="21984" y="52446"/>
                  </a:moveTo>
                  <a:lnTo>
                    <a:pt x="25590" y="52446"/>
                  </a:lnTo>
                  <a:lnTo>
                    <a:pt x="25590" y="50593"/>
                  </a:lnTo>
                  <a:lnTo>
                    <a:pt x="25560" y="49026"/>
                  </a:lnTo>
                  <a:lnTo>
                    <a:pt x="25529" y="47315"/>
                  </a:lnTo>
                  <a:lnTo>
                    <a:pt x="25499" y="45748"/>
                  </a:lnTo>
                  <a:lnTo>
                    <a:pt x="25454" y="44323"/>
                  </a:lnTo>
                  <a:lnTo>
                    <a:pt x="25394" y="42897"/>
                  </a:lnTo>
                  <a:lnTo>
                    <a:pt x="25318" y="41615"/>
                  </a:lnTo>
                  <a:lnTo>
                    <a:pt x="25243" y="40190"/>
                  </a:lnTo>
                  <a:lnTo>
                    <a:pt x="25137" y="38622"/>
                  </a:lnTo>
                  <a:lnTo>
                    <a:pt x="24986" y="37339"/>
                  </a:lnTo>
                  <a:lnTo>
                    <a:pt x="24835" y="36199"/>
                  </a:lnTo>
                  <a:lnTo>
                    <a:pt x="24685" y="35201"/>
                  </a:lnTo>
                  <a:lnTo>
                    <a:pt x="24503" y="34489"/>
                  </a:lnTo>
                  <a:lnTo>
                    <a:pt x="24307" y="34061"/>
                  </a:lnTo>
                  <a:lnTo>
                    <a:pt x="24096" y="33776"/>
                  </a:lnTo>
                  <a:lnTo>
                    <a:pt x="23885" y="33634"/>
                  </a:lnTo>
                  <a:lnTo>
                    <a:pt x="23658" y="33776"/>
                  </a:lnTo>
                  <a:lnTo>
                    <a:pt x="23462" y="34061"/>
                  </a:lnTo>
                  <a:lnTo>
                    <a:pt x="23266" y="34489"/>
                  </a:lnTo>
                  <a:lnTo>
                    <a:pt x="23100" y="35201"/>
                  </a:lnTo>
                  <a:lnTo>
                    <a:pt x="22934" y="36199"/>
                  </a:lnTo>
                  <a:lnTo>
                    <a:pt x="22783" y="37197"/>
                  </a:lnTo>
                  <a:lnTo>
                    <a:pt x="22632" y="38479"/>
                  </a:lnTo>
                  <a:lnTo>
                    <a:pt x="22497" y="39904"/>
                  </a:lnTo>
                  <a:lnTo>
                    <a:pt x="22406" y="41330"/>
                  </a:lnTo>
                  <a:lnTo>
                    <a:pt x="22316" y="42755"/>
                  </a:lnTo>
                  <a:lnTo>
                    <a:pt x="22240" y="44180"/>
                  </a:lnTo>
                  <a:lnTo>
                    <a:pt x="22150" y="45605"/>
                  </a:lnTo>
                  <a:lnTo>
                    <a:pt x="22089" y="47315"/>
                  </a:lnTo>
                  <a:lnTo>
                    <a:pt x="22044" y="48883"/>
                  </a:lnTo>
                  <a:lnTo>
                    <a:pt x="22014" y="50593"/>
                  </a:lnTo>
                  <a:lnTo>
                    <a:pt x="21984" y="52446"/>
                  </a:lnTo>
                  <a:close/>
                  <a:moveTo>
                    <a:pt x="28291" y="90783"/>
                  </a:moveTo>
                  <a:lnTo>
                    <a:pt x="28291" y="46745"/>
                  </a:lnTo>
                  <a:lnTo>
                    <a:pt x="28291" y="41472"/>
                  </a:lnTo>
                  <a:lnTo>
                    <a:pt x="28276" y="36484"/>
                  </a:lnTo>
                  <a:lnTo>
                    <a:pt x="28261" y="31496"/>
                  </a:lnTo>
                  <a:lnTo>
                    <a:pt x="28245" y="26793"/>
                  </a:lnTo>
                  <a:lnTo>
                    <a:pt x="29332" y="26793"/>
                  </a:lnTo>
                  <a:lnTo>
                    <a:pt x="29362" y="39334"/>
                  </a:lnTo>
                  <a:lnTo>
                    <a:pt x="29422" y="39334"/>
                  </a:lnTo>
                  <a:lnTo>
                    <a:pt x="29483" y="37767"/>
                  </a:lnTo>
                  <a:lnTo>
                    <a:pt x="29558" y="36342"/>
                  </a:lnTo>
                  <a:lnTo>
                    <a:pt x="29634" y="34916"/>
                  </a:lnTo>
                  <a:lnTo>
                    <a:pt x="29724" y="33634"/>
                  </a:lnTo>
                  <a:lnTo>
                    <a:pt x="29815" y="32351"/>
                  </a:lnTo>
                  <a:lnTo>
                    <a:pt x="29920" y="31211"/>
                  </a:lnTo>
                  <a:lnTo>
                    <a:pt x="30041" y="30071"/>
                  </a:lnTo>
                  <a:lnTo>
                    <a:pt x="30177" y="29073"/>
                  </a:lnTo>
                  <a:lnTo>
                    <a:pt x="30298" y="28218"/>
                  </a:lnTo>
                  <a:lnTo>
                    <a:pt x="30433" y="27505"/>
                  </a:lnTo>
                  <a:lnTo>
                    <a:pt x="30569" y="26793"/>
                  </a:lnTo>
                  <a:lnTo>
                    <a:pt x="30720" y="26365"/>
                  </a:lnTo>
                  <a:lnTo>
                    <a:pt x="30856" y="25938"/>
                  </a:lnTo>
                  <a:lnTo>
                    <a:pt x="30992" y="25510"/>
                  </a:lnTo>
                  <a:lnTo>
                    <a:pt x="31142" y="25225"/>
                  </a:lnTo>
                  <a:lnTo>
                    <a:pt x="31308" y="25225"/>
                  </a:lnTo>
                  <a:lnTo>
                    <a:pt x="31490" y="25368"/>
                  </a:lnTo>
                  <a:lnTo>
                    <a:pt x="31640" y="25795"/>
                  </a:lnTo>
                  <a:lnTo>
                    <a:pt x="31640" y="36769"/>
                  </a:lnTo>
                  <a:lnTo>
                    <a:pt x="31444" y="36484"/>
                  </a:lnTo>
                  <a:lnTo>
                    <a:pt x="31218" y="36342"/>
                  </a:lnTo>
                  <a:lnTo>
                    <a:pt x="31007" y="36484"/>
                  </a:lnTo>
                  <a:lnTo>
                    <a:pt x="30826" y="36769"/>
                  </a:lnTo>
                  <a:lnTo>
                    <a:pt x="30660" y="37197"/>
                  </a:lnTo>
                  <a:lnTo>
                    <a:pt x="30479" y="37909"/>
                  </a:lnTo>
                  <a:lnTo>
                    <a:pt x="30328" y="38764"/>
                  </a:lnTo>
                  <a:lnTo>
                    <a:pt x="30177" y="39904"/>
                  </a:lnTo>
                  <a:lnTo>
                    <a:pt x="30026" y="41330"/>
                  </a:lnTo>
                  <a:lnTo>
                    <a:pt x="29905" y="42755"/>
                  </a:lnTo>
                  <a:lnTo>
                    <a:pt x="29815" y="44180"/>
                  </a:lnTo>
                  <a:lnTo>
                    <a:pt x="29739" y="45748"/>
                  </a:lnTo>
                  <a:lnTo>
                    <a:pt x="29664" y="47458"/>
                  </a:lnTo>
                  <a:lnTo>
                    <a:pt x="29619" y="49026"/>
                  </a:lnTo>
                  <a:lnTo>
                    <a:pt x="29573" y="50736"/>
                  </a:lnTo>
                  <a:lnTo>
                    <a:pt x="29543" y="52731"/>
                  </a:lnTo>
                  <a:lnTo>
                    <a:pt x="29528" y="54584"/>
                  </a:lnTo>
                  <a:lnTo>
                    <a:pt x="29498" y="56722"/>
                  </a:lnTo>
                  <a:lnTo>
                    <a:pt x="29498" y="90783"/>
                  </a:lnTo>
                  <a:lnTo>
                    <a:pt x="28291" y="90783"/>
                  </a:lnTo>
                  <a:close/>
                  <a:moveTo>
                    <a:pt x="34100" y="90783"/>
                  </a:moveTo>
                  <a:lnTo>
                    <a:pt x="32863" y="90783"/>
                  </a:lnTo>
                  <a:lnTo>
                    <a:pt x="32863" y="26793"/>
                  </a:lnTo>
                  <a:lnTo>
                    <a:pt x="34100" y="26793"/>
                  </a:lnTo>
                  <a:lnTo>
                    <a:pt x="34100" y="90783"/>
                  </a:lnTo>
                  <a:close/>
                  <a:moveTo>
                    <a:pt x="33481" y="14964"/>
                  </a:moveTo>
                  <a:lnTo>
                    <a:pt x="33451" y="14964"/>
                  </a:lnTo>
                  <a:lnTo>
                    <a:pt x="33285" y="14821"/>
                  </a:lnTo>
                  <a:lnTo>
                    <a:pt x="33149" y="14394"/>
                  </a:lnTo>
                  <a:lnTo>
                    <a:pt x="33089" y="14109"/>
                  </a:lnTo>
                  <a:lnTo>
                    <a:pt x="33029" y="13681"/>
                  </a:lnTo>
                  <a:lnTo>
                    <a:pt x="32968" y="13254"/>
                  </a:lnTo>
                  <a:lnTo>
                    <a:pt x="32908" y="12826"/>
                  </a:lnTo>
                  <a:lnTo>
                    <a:pt x="32802" y="11686"/>
                  </a:lnTo>
                  <a:lnTo>
                    <a:pt x="32742" y="10261"/>
                  </a:lnTo>
                  <a:lnTo>
                    <a:pt x="32697" y="8978"/>
                  </a:lnTo>
                  <a:lnTo>
                    <a:pt x="32682" y="7410"/>
                  </a:lnTo>
                  <a:lnTo>
                    <a:pt x="32697" y="5985"/>
                  </a:lnTo>
                  <a:lnTo>
                    <a:pt x="32742" y="4560"/>
                  </a:lnTo>
                  <a:lnTo>
                    <a:pt x="32802" y="3277"/>
                  </a:lnTo>
                  <a:lnTo>
                    <a:pt x="32923" y="2280"/>
                  </a:lnTo>
                  <a:lnTo>
                    <a:pt x="32968" y="1710"/>
                  </a:lnTo>
                  <a:lnTo>
                    <a:pt x="33029" y="1282"/>
                  </a:lnTo>
                  <a:lnTo>
                    <a:pt x="33104" y="855"/>
                  </a:lnTo>
                  <a:lnTo>
                    <a:pt x="33164" y="570"/>
                  </a:lnTo>
                  <a:lnTo>
                    <a:pt x="33315" y="285"/>
                  </a:lnTo>
                  <a:lnTo>
                    <a:pt x="33496" y="0"/>
                  </a:lnTo>
                  <a:lnTo>
                    <a:pt x="33647" y="285"/>
                  </a:lnTo>
                  <a:lnTo>
                    <a:pt x="33798" y="570"/>
                  </a:lnTo>
                  <a:lnTo>
                    <a:pt x="33858" y="855"/>
                  </a:lnTo>
                  <a:lnTo>
                    <a:pt x="33934" y="1282"/>
                  </a:lnTo>
                  <a:lnTo>
                    <a:pt x="33994" y="1710"/>
                  </a:lnTo>
                  <a:lnTo>
                    <a:pt x="34055" y="2137"/>
                  </a:lnTo>
                  <a:lnTo>
                    <a:pt x="34145" y="3277"/>
                  </a:lnTo>
                  <a:lnTo>
                    <a:pt x="34221" y="4418"/>
                  </a:lnTo>
                  <a:lnTo>
                    <a:pt x="34251" y="5985"/>
                  </a:lnTo>
                  <a:lnTo>
                    <a:pt x="34266" y="7410"/>
                  </a:lnTo>
                  <a:lnTo>
                    <a:pt x="34251" y="8978"/>
                  </a:lnTo>
                  <a:lnTo>
                    <a:pt x="34221" y="10261"/>
                  </a:lnTo>
                  <a:lnTo>
                    <a:pt x="34145" y="11686"/>
                  </a:lnTo>
                  <a:lnTo>
                    <a:pt x="34055" y="12826"/>
                  </a:lnTo>
                  <a:lnTo>
                    <a:pt x="33994" y="13254"/>
                  </a:lnTo>
                  <a:lnTo>
                    <a:pt x="33934" y="13681"/>
                  </a:lnTo>
                  <a:lnTo>
                    <a:pt x="33858" y="14109"/>
                  </a:lnTo>
                  <a:lnTo>
                    <a:pt x="33798" y="14394"/>
                  </a:lnTo>
                  <a:lnTo>
                    <a:pt x="33723" y="14679"/>
                  </a:lnTo>
                  <a:lnTo>
                    <a:pt x="33647" y="14821"/>
                  </a:lnTo>
                  <a:lnTo>
                    <a:pt x="33557" y="14821"/>
                  </a:lnTo>
                  <a:lnTo>
                    <a:pt x="33481" y="14964"/>
                  </a:lnTo>
                  <a:close/>
                  <a:moveTo>
                    <a:pt x="41569" y="60855"/>
                  </a:moveTo>
                  <a:lnTo>
                    <a:pt x="36831" y="60712"/>
                  </a:lnTo>
                  <a:lnTo>
                    <a:pt x="36861" y="63420"/>
                  </a:lnTo>
                  <a:lnTo>
                    <a:pt x="36906" y="65985"/>
                  </a:lnTo>
                  <a:lnTo>
                    <a:pt x="36952" y="68408"/>
                  </a:lnTo>
                  <a:lnTo>
                    <a:pt x="37027" y="70546"/>
                  </a:lnTo>
                  <a:lnTo>
                    <a:pt x="37133" y="72684"/>
                  </a:lnTo>
                  <a:lnTo>
                    <a:pt x="37253" y="74536"/>
                  </a:lnTo>
                  <a:lnTo>
                    <a:pt x="37389" y="76247"/>
                  </a:lnTo>
                  <a:lnTo>
                    <a:pt x="37555" y="77814"/>
                  </a:lnTo>
                  <a:lnTo>
                    <a:pt x="37706" y="78954"/>
                  </a:lnTo>
                  <a:lnTo>
                    <a:pt x="37872" y="80095"/>
                  </a:lnTo>
                  <a:lnTo>
                    <a:pt x="38068" y="80950"/>
                  </a:lnTo>
                  <a:lnTo>
                    <a:pt x="38249" y="81662"/>
                  </a:lnTo>
                  <a:lnTo>
                    <a:pt x="38445" y="82232"/>
                  </a:lnTo>
                  <a:lnTo>
                    <a:pt x="38687" y="82660"/>
                  </a:lnTo>
                  <a:lnTo>
                    <a:pt x="38913" y="82945"/>
                  </a:lnTo>
                  <a:lnTo>
                    <a:pt x="39155" y="82945"/>
                  </a:lnTo>
                  <a:lnTo>
                    <a:pt x="39411" y="82945"/>
                  </a:lnTo>
                  <a:lnTo>
                    <a:pt x="39652" y="82802"/>
                  </a:lnTo>
                  <a:lnTo>
                    <a:pt x="39894" y="82517"/>
                  </a:lnTo>
                  <a:lnTo>
                    <a:pt x="40135" y="82232"/>
                  </a:lnTo>
                  <a:lnTo>
                    <a:pt x="40377" y="81662"/>
                  </a:lnTo>
                  <a:lnTo>
                    <a:pt x="40588" y="81092"/>
                  </a:lnTo>
                  <a:lnTo>
                    <a:pt x="40814" y="80380"/>
                  </a:lnTo>
                  <a:lnTo>
                    <a:pt x="41026" y="79667"/>
                  </a:lnTo>
                  <a:lnTo>
                    <a:pt x="41222" y="88076"/>
                  </a:lnTo>
                  <a:lnTo>
                    <a:pt x="40995" y="88931"/>
                  </a:lnTo>
                  <a:lnTo>
                    <a:pt x="40739" y="89786"/>
                  </a:lnTo>
                  <a:lnTo>
                    <a:pt x="40482" y="90498"/>
                  </a:lnTo>
                  <a:lnTo>
                    <a:pt x="40196" y="91068"/>
                  </a:lnTo>
                  <a:lnTo>
                    <a:pt x="39909" y="91496"/>
                  </a:lnTo>
                  <a:lnTo>
                    <a:pt x="39607" y="91781"/>
                  </a:lnTo>
                  <a:lnTo>
                    <a:pt x="39305" y="92066"/>
                  </a:lnTo>
                  <a:lnTo>
                    <a:pt x="38973" y="92209"/>
                  </a:lnTo>
                  <a:lnTo>
                    <a:pt x="38611" y="92066"/>
                  </a:lnTo>
                  <a:lnTo>
                    <a:pt x="38249" y="91496"/>
                  </a:lnTo>
                  <a:lnTo>
                    <a:pt x="38083" y="91211"/>
                  </a:lnTo>
                  <a:lnTo>
                    <a:pt x="37902" y="90783"/>
                  </a:lnTo>
                  <a:lnTo>
                    <a:pt x="37751" y="90356"/>
                  </a:lnTo>
                  <a:lnTo>
                    <a:pt x="37600" y="89928"/>
                  </a:lnTo>
                  <a:lnTo>
                    <a:pt x="37465" y="89358"/>
                  </a:lnTo>
                  <a:lnTo>
                    <a:pt x="37299" y="88646"/>
                  </a:lnTo>
                  <a:lnTo>
                    <a:pt x="37163" y="87933"/>
                  </a:lnTo>
                  <a:lnTo>
                    <a:pt x="37042" y="87220"/>
                  </a:lnTo>
                  <a:lnTo>
                    <a:pt x="36906" y="86223"/>
                  </a:lnTo>
                  <a:lnTo>
                    <a:pt x="36771" y="85225"/>
                  </a:lnTo>
                  <a:lnTo>
                    <a:pt x="36650" y="84370"/>
                  </a:lnTo>
                  <a:lnTo>
                    <a:pt x="36544" y="83230"/>
                  </a:lnTo>
                  <a:lnTo>
                    <a:pt x="36439" y="82090"/>
                  </a:lnTo>
                  <a:lnTo>
                    <a:pt x="36348" y="80807"/>
                  </a:lnTo>
                  <a:lnTo>
                    <a:pt x="36227" y="79667"/>
                  </a:lnTo>
                  <a:lnTo>
                    <a:pt x="36152" y="78527"/>
                  </a:lnTo>
                  <a:lnTo>
                    <a:pt x="36076" y="77244"/>
                  </a:lnTo>
                  <a:lnTo>
                    <a:pt x="36001" y="75676"/>
                  </a:lnTo>
                  <a:lnTo>
                    <a:pt x="35941" y="74394"/>
                  </a:lnTo>
                  <a:lnTo>
                    <a:pt x="35880" y="72969"/>
                  </a:lnTo>
                  <a:lnTo>
                    <a:pt x="35820" y="71401"/>
                  </a:lnTo>
                  <a:lnTo>
                    <a:pt x="35775" y="69833"/>
                  </a:lnTo>
                  <a:lnTo>
                    <a:pt x="35745" y="68408"/>
                  </a:lnTo>
                  <a:lnTo>
                    <a:pt x="35699" y="66840"/>
                  </a:lnTo>
                  <a:lnTo>
                    <a:pt x="35654" y="63420"/>
                  </a:lnTo>
                  <a:lnTo>
                    <a:pt x="35639" y="59714"/>
                  </a:lnTo>
                  <a:lnTo>
                    <a:pt x="35654" y="56152"/>
                  </a:lnTo>
                  <a:lnTo>
                    <a:pt x="35699" y="52731"/>
                  </a:lnTo>
                  <a:lnTo>
                    <a:pt x="35775" y="49311"/>
                  </a:lnTo>
                  <a:lnTo>
                    <a:pt x="35865" y="46175"/>
                  </a:lnTo>
                  <a:lnTo>
                    <a:pt x="35926" y="44608"/>
                  </a:lnTo>
                  <a:lnTo>
                    <a:pt x="35986" y="43182"/>
                  </a:lnTo>
                  <a:lnTo>
                    <a:pt x="36061" y="41757"/>
                  </a:lnTo>
                  <a:lnTo>
                    <a:pt x="36137" y="40190"/>
                  </a:lnTo>
                  <a:lnTo>
                    <a:pt x="36212" y="38907"/>
                  </a:lnTo>
                  <a:lnTo>
                    <a:pt x="36318" y="37624"/>
                  </a:lnTo>
                  <a:lnTo>
                    <a:pt x="36423" y="36342"/>
                  </a:lnTo>
                  <a:lnTo>
                    <a:pt x="36514" y="35059"/>
                  </a:lnTo>
                  <a:lnTo>
                    <a:pt x="36620" y="33919"/>
                  </a:lnTo>
                  <a:lnTo>
                    <a:pt x="36740" y="32779"/>
                  </a:lnTo>
                  <a:lnTo>
                    <a:pt x="36876" y="31781"/>
                  </a:lnTo>
                  <a:lnTo>
                    <a:pt x="36997" y="30926"/>
                  </a:lnTo>
                  <a:lnTo>
                    <a:pt x="37118" y="29928"/>
                  </a:lnTo>
                  <a:lnTo>
                    <a:pt x="37238" y="29073"/>
                  </a:lnTo>
                  <a:lnTo>
                    <a:pt x="37374" y="28361"/>
                  </a:lnTo>
                  <a:lnTo>
                    <a:pt x="37525" y="27790"/>
                  </a:lnTo>
                  <a:lnTo>
                    <a:pt x="37676" y="27220"/>
                  </a:lnTo>
                  <a:lnTo>
                    <a:pt x="37827" y="26650"/>
                  </a:lnTo>
                  <a:lnTo>
                    <a:pt x="37993" y="26365"/>
                  </a:lnTo>
                  <a:lnTo>
                    <a:pt x="38144" y="25938"/>
                  </a:lnTo>
                  <a:lnTo>
                    <a:pt x="38310" y="25510"/>
                  </a:lnTo>
                  <a:lnTo>
                    <a:pt x="38460" y="25368"/>
                  </a:lnTo>
                  <a:lnTo>
                    <a:pt x="38657" y="25225"/>
                  </a:lnTo>
                  <a:lnTo>
                    <a:pt x="38823" y="25225"/>
                  </a:lnTo>
                  <a:lnTo>
                    <a:pt x="39004" y="25225"/>
                  </a:lnTo>
                  <a:lnTo>
                    <a:pt x="39185" y="25368"/>
                  </a:lnTo>
                  <a:lnTo>
                    <a:pt x="39351" y="25795"/>
                  </a:lnTo>
                  <a:lnTo>
                    <a:pt x="39517" y="26080"/>
                  </a:lnTo>
                  <a:lnTo>
                    <a:pt x="39683" y="26365"/>
                  </a:lnTo>
                  <a:lnTo>
                    <a:pt x="39834" y="26793"/>
                  </a:lnTo>
                  <a:lnTo>
                    <a:pt x="39984" y="27363"/>
                  </a:lnTo>
                  <a:lnTo>
                    <a:pt x="40120" y="27933"/>
                  </a:lnTo>
                  <a:lnTo>
                    <a:pt x="40271" y="28646"/>
                  </a:lnTo>
                  <a:lnTo>
                    <a:pt x="40392" y="29358"/>
                  </a:lnTo>
                  <a:lnTo>
                    <a:pt x="40513" y="30213"/>
                  </a:lnTo>
                  <a:lnTo>
                    <a:pt x="40633" y="31353"/>
                  </a:lnTo>
                  <a:lnTo>
                    <a:pt x="40739" y="32351"/>
                  </a:lnTo>
                  <a:lnTo>
                    <a:pt x="40860" y="33349"/>
                  </a:lnTo>
                  <a:lnTo>
                    <a:pt x="40950" y="34489"/>
                  </a:lnTo>
                  <a:lnTo>
                    <a:pt x="41056" y="35771"/>
                  </a:lnTo>
                  <a:lnTo>
                    <a:pt x="41176" y="37909"/>
                  </a:lnTo>
                  <a:lnTo>
                    <a:pt x="41297" y="40047"/>
                  </a:lnTo>
                  <a:lnTo>
                    <a:pt x="41403" y="42470"/>
                  </a:lnTo>
                  <a:lnTo>
                    <a:pt x="41478" y="44750"/>
                  </a:lnTo>
                  <a:lnTo>
                    <a:pt x="41539" y="47315"/>
                  </a:lnTo>
                  <a:lnTo>
                    <a:pt x="41584" y="49738"/>
                  </a:lnTo>
                  <a:lnTo>
                    <a:pt x="41614" y="52589"/>
                  </a:lnTo>
                  <a:lnTo>
                    <a:pt x="41629" y="55296"/>
                  </a:lnTo>
                  <a:lnTo>
                    <a:pt x="41614" y="57007"/>
                  </a:lnTo>
                  <a:lnTo>
                    <a:pt x="41614" y="58432"/>
                  </a:lnTo>
                  <a:lnTo>
                    <a:pt x="41599" y="59714"/>
                  </a:lnTo>
                  <a:lnTo>
                    <a:pt x="41569" y="60855"/>
                  </a:lnTo>
                  <a:close/>
                  <a:moveTo>
                    <a:pt x="36831" y="52446"/>
                  </a:moveTo>
                  <a:lnTo>
                    <a:pt x="40437" y="52446"/>
                  </a:lnTo>
                  <a:lnTo>
                    <a:pt x="40437" y="50593"/>
                  </a:lnTo>
                  <a:lnTo>
                    <a:pt x="40422" y="49026"/>
                  </a:lnTo>
                  <a:lnTo>
                    <a:pt x="40392" y="47315"/>
                  </a:lnTo>
                  <a:lnTo>
                    <a:pt x="40362" y="45748"/>
                  </a:lnTo>
                  <a:lnTo>
                    <a:pt x="40316" y="44323"/>
                  </a:lnTo>
                  <a:lnTo>
                    <a:pt x="40256" y="42897"/>
                  </a:lnTo>
                  <a:lnTo>
                    <a:pt x="40181" y="41615"/>
                  </a:lnTo>
                  <a:lnTo>
                    <a:pt x="40090" y="40190"/>
                  </a:lnTo>
                  <a:lnTo>
                    <a:pt x="39984" y="38622"/>
                  </a:lnTo>
                  <a:lnTo>
                    <a:pt x="39849" y="37339"/>
                  </a:lnTo>
                  <a:lnTo>
                    <a:pt x="39713" y="36199"/>
                  </a:lnTo>
                  <a:lnTo>
                    <a:pt x="39532" y="35201"/>
                  </a:lnTo>
                  <a:lnTo>
                    <a:pt x="39366" y="34489"/>
                  </a:lnTo>
                  <a:lnTo>
                    <a:pt x="39170" y="34061"/>
                  </a:lnTo>
                  <a:lnTo>
                    <a:pt x="38943" y="33776"/>
                  </a:lnTo>
                  <a:lnTo>
                    <a:pt x="38732" y="33634"/>
                  </a:lnTo>
                  <a:lnTo>
                    <a:pt x="38506" y="33776"/>
                  </a:lnTo>
                  <a:lnTo>
                    <a:pt x="38325" y="34061"/>
                  </a:lnTo>
                  <a:lnTo>
                    <a:pt x="38144" y="34489"/>
                  </a:lnTo>
                  <a:lnTo>
                    <a:pt x="37947" y="35201"/>
                  </a:lnTo>
                  <a:lnTo>
                    <a:pt x="37781" y="36199"/>
                  </a:lnTo>
                  <a:lnTo>
                    <a:pt x="37631" y="37197"/>
                  </a:lnTo>
                  <a:lnTo>
                    <a:pt x="37495" y="38479"/>
                  </a:lnTo>
                  <a:lnTo>
                    <a:pt x="37344" y="39904"/>
                  </a:lnTo>
                  <a:lnTo>
                    <a:pt x="37253" y="41330"/>
                  </a:lnTo>
                  <a:lnTo>
                    <a:pt x="37163" y="42755"/>
                  </a:lnTo>
                  <a:lnTo>
                    <a:pt x="37087" y="44180"/>
                  </a:lnTo>
                  <a:lnTo>
                    <a:pt x="37027" y="45605"/>
                  </a:lnTo>
                  <a:lnTo>
                    <a:pt x="36967" y="47315"/>
                  </a:lnTo>
                  <a:lnTo>
                    <a:pt x="36906" y="48883"/>
                  </a:lnTo>
                  <a:lnTo>
                    <a:pt x="36876" y="50593"/>
                  </a:lnTo>
                  <a:lnTo>
                    <a:pt x="36831" y="52446"/>
                  </a:lnTo>
                  <a:close/>
                  <a:moveTo>
                    <a:pt x="43153" y="90783"/>
                  </a:moveTo>
                  <a:lnTo>
                    <a:pt x="43153" y="44038"/>
                  </a:lnTo>
                  <a:lnTo>
                    <a:pt x="43153" y="39904"/>
                  </a:lnTo>
                  <a:lnTo>
                    <a:pt x="43138" y="35629"/>
                  </a:lnTo>
                  <a:lnTo>
                    <a:pt x="43123" y="31353"/>
                  </a:lnTo>
                  <a:lnTo>
                    <a:pt x="43093" y="26793"/>
                  </a:lnTo>
                  <a:lnTo>
                    <a:pt x="44194" y="26793"/>
                  </a:lnTo>
                  <a:lnTo>
                    <a:pt x="44254" y="37339"/>
                  </a:lnTo>
                  <a:lnTo>
                    <a:pt x="44285" y="37339"/>
                  </a:lnTo>
                  <a:lnTo>
                    <a:pt x="44360" y="36199"/>
                  </a:lnTo>
                  <a:lnTo>
                    <a:pt x="44436" y="34916"/>
                  </a:lnTo>
                  <a:lnTo>
                    <a:pt x="44526" y="33776"/>
                  </a:lnTo>
                  <a:lnTo>
                    <a:pt x="44632" y="32779"/>
                  </a:lnTo>
                  <a:lnTo>
                    <a:pt x="44722" y="31781"/>
                  </a:lnTo>
                  <a:lnTo>
                    <a:pt x="44858" y="30926"/>
                  </a:lnTo>
                  <a:lnTo>
                    <a:pt x="44979" y="29928"/>
                  </a:lnTo>
                  <a:lnTo>
                    <a:pt x="45099" y="29073"/>
                  </a:lnTo>
                  <a:lnTo>
                    <a:pt x="45265" y="28218"/>
                  </a:lnTo>
                  <a:lnTo>
                    <a:pt x="45431" y="27505"/>
                  </a:lnTo>
                  <a:lnTo>
                    <a:pt x="45597" y="26793"/>
                  </a:lnTo>
                  <a:lnTo>
                    <a:pt x="45763" y="26365"/>
                  </a:lnTo>
                  <a:lnTo>
                    <a:pt x="45960" y="25938"/>
                  </a:lnTo>
                  <a:lnTo>
                    <a:pt x="46141" y="25510"/>
                  </a:lnTo>
                  <a:lnTo>
                    <a:pt x="46322" y="25225"/>
                  </a:lnTo>
                  <a:lnTo>
                    <a:pt x="46533" y="25225"/>
                  </a:lnTo>
                  <a:lnTo>
                    <a:pt x="46744" y="25368"/>
                  </a:lnTo>
                  <a:lnTo>
                    <a:pt x="46955" y="25510"/>
                  </a:lnTo>
                  <a:lnTo>
                    <a:pt x="47167" y="26080"/>
                  </a:lnTo>
                  <a:lnTo>
                    <a:pt x="47363" y="26650"/>
                  </a:lnTo>
                  <a:lnTo>
                    <a:pt x="47544" y="27363"/>
                  </a:lnTo>
                  <a:lnTo>
                    <a:pt x="47725" y="28361"/>
                  </a:lnTo>
                  <a:lnTo>
                    <a:pt x="47891" y="29358"/>
                  </a:lnTo>
                  <a:lnTo>
                    <a:pt x="48057" y="30641"/>
                  </a:lnTo>
                  <a:lnTo>
                    <a:pt x="48162" y="31638"/>
                  </a:lnTo>
                  <a:lnTo>
                    <a:pt x="48268" y="32636"/>
                  </a:lnTo>
                  <a:lnTo>
                    <a:pt x="48359" y="33634"/>
                  </a:lnTo>
                  <a:lnTo>
                    <a:pt x="48434" y="34774"/>
                  </a:lnTo>
                  <a:lnTo>
                    <a:pt x="48509" y="35771"/>
                  </a:lnTo>
                  <a:lnTo>
                    <a:pt x="48570" y="37197"/>
                  </a:lnTo>
                  <a:lnTo>
                    <a:pt x="48630" y="38337"/>
                  </a:lnTo>
                  <a:lnTo>
                    <a:pt x="48706" y="39762"/>
                  </a:lnTo>
                  <a:lnTo>
                    <a:pt x="48751" y="41187"/>
                  </a:lnTo>
                  <a:lnTo>
                    <a:pt x="48796" y="42612"/>
                  </a:lnTo>
                  <a:lnTo>
                    <a:pt x="48826" y="44038"/>
                  </a:lnTo>
                  <a:lnTo>
                    <a:pt x="48857" y="45605"/>
                  </a:lnTo>
                  <a:lnTo>
                    <a:pt x="48902" y="49026"/>
                  </a:lnTo>
                  <a:lnTo>
                    <a:pt x="48917" y="52589"/>
                  </a:lnTo>
                  <a:lnTo>
                    <a:pt x="48917" y="90783"/>
                  </a:lnTo>
                  <a:lnTo>
                    <a:pt x="47680" y="90783"/>
                  </a:lnTo>
                  <a:lnTo>
                    <a:pt x="47680" y="53871"/>
                  </a:lnTo>
                  <a:lnTo>
                    <a:pt x="47680" y="51591"/>
                  </a:lnTo>
                  <a:lnTo>
                    <a:pt x="47665" y="49311"/>
                  </a:lnTo>
                  <a:lnTo>
                    <a:pt x="47634" y="47458"/>
                  </a:lnTo>
                  <a:lnTo>
                    <a:pt x="47589" y="45463"/>
                  </a:lnTo>
                  <a:lnTo>
                    <a:pt x="47529" y="43752"/>
                  </a:lnTo>
                  <a:lnTo>
                    <a:pt x="47453" y="42327"/>
                  </a:lnTo>
                  <a:lnTo>
                    <a:pt x="47378" y="40760"/>
                  </a:lnTo>
                  <a:lnTo>
                    <a:pt x="47287" y="39477"/>
                  </a:lnTo>
                  <a:lnTo>
                    <a:pt x="47182" y="38479"/>
                  </a:lnTo>
                  <a:lnTo>
                    <a:pt x="47076" y="37482"/>
                  </a:lnTo>
                  <a:lnTo>
                    <a:pt x="46940" y="36769"/>
                  </a:lnTo>
                  <a:lnTo>
                    <a:pt x="46804" y="36057"/>
                  </a:lnTo>
                  <a:lnTo>
                    <a:pt x="46654" y="35486"/>
                  </a:lnTo>
                  <a:lnTo>
                    <a:pt x="46488" y="35059"/>
                  </a:lnTo>
                  <a:lnTo>
                    <a:pt x="46307" y="34774"/>
                  </a:lnTo>
                  <a:lnTo>
                    <a:pt x="46110" y="34774"/>
                  </a:lnTo>
                  <a:lnTo>
                    <a:pt x="45975" y="34774"/>
                  </a:lnTo>
                  <a:lnTo>
                    <a:pt x="45824" y="34916"/>
                  </a:lnTo>
                  <a:lnTo>
                    <a:pt x="45688" y="35201"/>
                  </a:lnTo>
                  <a:lnTo>
                    <a:pt x="45567" y="35629"/>
                  </a:lnTo>
                  <a:lnTo>
                    <a:pt x="45447" y="36199"/>
                  </a:lnTo>
                  <a:lnTo>
                    <a:pt x="45326" y="36769"/>
                  </a:lnTo>
                  <a:lnTo>
                    <a:pt x="45190" y="37482"/>
                  </a:lnTo>
                  <a:lnTo>
                    <a:pt x="45084" y="38194"/>
                  </a:lnTo>
                  <a:lnTo>
                    <a:pt x="44979" y="39049"/>
                  </a:lnTo>
                  <a:lnTo>
                    <a:pt x="44873" y="40047"/>
                  </a:lnTo>
                  <a:lnTo>
                    <a:pt x="44783" y="41187"/>
                  </a:lnTo>
                  <a:lnTo>
                    <a:pt x="44692" y="42185"/>
                  </a:lnTo>
                  <a:lnTo>
                    <a:pt x="44632" y="43182"/>
                  </a:lnTo>
                  <a:lnTo>
                    <a:pt x="44556" y="44323"/>
                  </a:lnTo>
                  <a:lnTo>
                    <a:pt x="44511" y="45463"/>
                  </a:lnTo>
                  <a:lnTo>
                    <a:pt x="44466" y="46888"/>
                  </a:lnTo>
                  <a:lnTo>
                    <a:pt x="44436" y="48028"/>
                  </a:lnTo>
                  <a:lnTo>
                    <a:pt x="44405" y="49311"/>
                  </a:lnTo>
                  <a:lnTo>
                    <a:pt x="44390" y="50736"/>
                  </a:lnTo>
                  <a:lnTo>
                    <a:pt x="44390" y="52304"/>
                  </a:lnTo>
                  <a:lnTo>
                    <a:pt x="44390" y="90783"/>
                  </a:lnTo>
                  <a:lnTo>
                    <a:pt x="43153" y="90783"/>
                  </a:lnTo>
                  <a:close/>
                  <a:moveTo>
                    <a:pt x="55526" y="79667"/>
                  </a:moveTo>
                  <a:lnTo>
                    <a:pt x="55737" y="88361"/>
                  </a:lnTo>
                  <a:lnTo>
                    <a:pt x="55541" y="89358"/>
                  </a:lnTo>
                  <a:lnTo>
                    <a:pt x="55314" y="90071"/>
                  </a:lnTo>
                  <a:lnTo>
                    <a:pt x="55088" y="90641"/>
                  </a:lnTo>
                  <a:lnTo>
                    <a:pt x="54847" y="91211"/>
                  </a:lnTo>
                  <a:lnTo>
                    <a:pt x="54605" y="91638"/>
                  </a:lnTo>
                  <a:lnTo>
                    <a:pt x="54349" y="92066"/>
                  </a:lnTo>
                  <a:lnTo>
                    <a:pt x="54077" y="92209"/>
                  </a:lnTo>
                  <a:lnTo>
                    <a:pt x="53806" y="92351"/>
                  </a:lnTo>
                  <a:lnTo>
                    <a:pt x="53428" y="92209"/>
                  </a:lnTo>
                  <a:lnTo>
                    <a:pt x="53066" y="91638"/>
                  </a:lnTo>
                  <a:lnTo>
                    <a:pt x="52900" y="91353"/>
                  </a:lnTo>
                  <a:lnTo>
                    <a:pt x="52734" y="90926"/>
                  </a:lnTo>
                  <a:lnTo>
                    <a:pt x="52568" y="90498"/>
                  </a:lnTo>
                  <a:lnTo>
                    <a:pt x="52417" y="89928"/>
                  </a:lnTo>
                  <a:lnTo>
                    <a:pt x="52267" y="89358"/>
                  </a:lnTo>
                  <a:lnTo>
                    <a:pt x="52131" y="88788"/>
                  </a:lnTo>
                  <a:lnTo>
                    <a:pt x="51980" y="88076"/>
                  </a:lnTo>
                  <a:lnTo>
                    <a:pt x="51844" y="87220"/>
                  </a:lnTo>
                  <a:lnTo>
                    <a:pt x="51708" y="86223"/>
                  </a:lnTo>
                  <a:lnTo>
                    <a:pt x="51588" y="85368"/>
                  </a:lnTo>
                  <a:lnTo>
                    <a:pt x="51452" y="84370"/>
                  </a:lnTo>
                  <a:lnTo>
                    <a:pt x="51346" y="83230"/>
                  </a:lnTo>
                  <a:lnTo>
                    <a:pt x="51225" y="82090"/>
                  </a:lnTo>
                  <a:lnTo>
                    <a:pt x="51135" y="80807"/>
                  </a:lnTo>
                  <a:lnTo>
                    <a:pt x="51029" y="79667"/>
                  </a:lnTo>
                  <a:lnTo>
                    <a:pt x="50954" y="78384"/>
                  </a:lnTo>
                  <a:lnTo>
                    <a:pt x="50848" y="77102"/>
                  </a:lnTo>
                  <a:lnTo>
                    <a:pt x="50773" y="75676"/>
                  </a:lnTo>
                  <a:lnTo>
                    <a:pt x="50712" y="74251"/>
                  </a:lnTo>
                  <a:lnTo>
                    <a:pt x="50652" y="72826"/>
                  </a:lnTo>
                  <a:lnTo>
                    <a:pt x="50607" y="71258"/>
                  </a:lnTo>
                  <a:lnTo>
                    <a:pt x="50562" y="69691"/>
                  </a:lnTo>
                  <a:lnTo>
                    <a:pt x="50516" y="68123"/>
                  </a:lnTo>
                  <a:lnTo>
                    <a:pt x="50486" y="66555"/>
                  </a:lnTo>
                  <a:lnTo>
                    <a:pt x="50441" y="62992"/>
                  </a:lnTo>
                  <a:lnTo>
                    <a:pt x="50426" y="59429"/>
                  </a:lnTo>
                  <a:lnTo>
                    <a:pt x="50426" y="57577"/>
                  </a:lnTo>
                  <a:lnTo>
                    <a:pt x="50441" y="55724"/>
                  </a:lnTo>
                  <a:lnTo>
                    <a:pt x="50456" y="54014"/>
                  </a:lnTo>
                  <a:lnTo>
                    <a:pt x="50486" y="52304"/>
                  </a:lnTo>
                  <a:lnTo>
                    <a:pt x="50516" y="50593"/>
                  </a:lnTo>
                  <a:lnTo>
                    <a:pt x="50562" y="49026"/>
                  </a:lnTo>
                  <a:lnTo>
                    <a:pt x="50607" y="47458"/>
                  </a:lnTo>
                  <a:lnTo>
                    <a:pt x="50667" y="45748"/>
                  </a:lnTo>
                  <a:lnTo>
                    <a:pt x="50743" y="44323"/>
                  </a:lnTo>
                  <a:lnTo>
                    <a:pt x="50803" y="42897"/>
                  </a:lnTo>
                  <a:lnTo>
                    <a:pt x="50894" y="41472"/>
                  </a:lnTo>
                  <a:lnTo>
                    <a:pt x="50984" y="40047"/>
                  </a:lnTo>
                  <a:lnTo>
                    <a:pt x="51090" y="38764"/>
                  </a:lnTo>
                  <a:lnTo>
                    <a:pt x="51195" y="37482"/>
                  </a:lnTo>
                  <a:lnTo>
                    <a:pt x="51301" y="36199"/>
                  </a:lnTo>
                  <a:lnTo>
                    <a:pt x="51422" y="34916"/>
                  </a:lnTo>
                  <a:lnTo>
                    <a:pt x="51557" y="33776"/>
                  </a:lnTo>
                  <a:lnTo>
                    <a:pt x="51678" y="32779"/>
                  </a:lnTo>
                  <a:lnTo>
                    <a:pt x="51814" y="31781"/>
                  </a:lnTo>
                  <a:lnTo>
                    <a:pt x="51950" y="30641"/>
                  </a:lnTo>
                  <a:lnTo>
                    <a:pt x="52116" y="29928"/>
                  </a:lnTo>
                  <a:lnTo>
                    <a:pt x="52267" y="29073"/>
                  </a:lnTo>
                  <a:lnTo>
                    <a:pt x="52417" y="28361"/>
                  </a:lnTo>
                  <a:lnTo>
                    <a:pt x="52568" y="27790"/>
                  </a:lnTo>
                  <a:lnTo>
                    <a:pt x="52749" y="27220"/>
                  </a:lnTo>
                  <a:lnTo>
                    <a:pt x="52915" y="26793"/>
                  </a:lnTo>
                  <a:lnTo>
                    <a:pt x="53096" y="26365"/>
                  </a:lnTo>
                  <a:lnTo>
                    <a:pt x="53293" y="26080"/>
                  </a:lnTo>
                  <a:lnTo>
                    <a:pt x="53474" y="25795"/>
                  </a:lnTo>
                  <a:lnTo>
                    <a:pt x="53655" y="25510"/>
                  </a:lnTo>
                  <a:lnTo>
                    <a:pt x="53866" y="25368"/>
                  </a:lnTo>
                  <a:lnTo>
                    <a:pt x="54062" y="25368"/>
                  </a:lnTo>
                  <a:lnTo>
                    <a:pt x="54304" y="25368"/>
                  </a:lnTo>
                  <a:lnTo>
                    <a:pt x="54560" y="25510"/>
                  </a:lnTo>
                  <a:lnTo>
                    <a:pt x="54786" y="25938"/>
                  </a:lnTo>
                  <a:lnTo>
                    <a:pt x="55013" y="26365"/>
                  </a:lnTo>
                  <a:lnTo>
                    <a:pt x="55209" y="26793"/>
                  </a:lnTo>
                  <a:lnTo>
                    <a:pt x="55405" y="27363"/>
                  </a:lnTo>
                  <a:lnTo>
                    <a:pt x="55601" y="27933"/>
                  </a:lnTo>
                  <a:lnTo>
                    <a:pt x="55767" y="28646"/>
                  </a:lnTo>
                  <a:lnTo>
                    <a:pt x="55496" y="37767"/>
                  </a:lnTo>
                  <a:lnTo>
                    <a:pt x="55330" y="37054"/>
                  </a:lnTo>
                  <a:lnTo>
                    <a:pt x="55164" y="36484"/>
                  </a:lnTo>
                  <a:lnTo>
                    <a:pt x="55013" y="35771"/>
                  </a:lnTo>
                  <a:lnTo>
                    <a:pt x="54817" y="35344"/>
                  </a:lnTo>
                  <a:lnTo>
                    <a:pt x="54651" y="35059"/>
                  </a:lnTo>
                  <a:lnTo>
                    <a:pt x="54454" y="34774"/>
                  </a:lnTo>
                  <a:lnTo>
                    <a:pt x="54258" y="34631"/>
                  </a:lnTo>
                  <a:lnTo>
                    <a:pt x="54062" y="34631"/>
                  </a:lnTo>
                  <a:lnTo>
                    <a:pt x="53791" y="34774"/>
                  </a:lnTo>
                  <a:lnTo>
                    <a:pt x="53534" y="35059"/>
                  </a:lnTo>
                  <a:lnTo>
                    <a:pt x="53293" y="35629"/>
                  </a:lnTo>
                  <a:lnTo>
                    <a:pt x="53051" y="36484"/>
                  </a:lnTo>
                  <a:lnTo>
                    <a:pt x="52840" y="37482"/>
                  </a:lnTo>
                  <a:lnTo>
                    <a:pt x="52644" y="38622"/>
                  </a:lnTo>
                  <a:lnTo>
                    <a:pt x="52448" y="40047"/>
                  </a:lnTo>
                  <a:lnTo>
                    <a:pt x="52282" y="41900"/>
                  </a:lnTo>
                  <a:lnTo>
                    <a:pt x="52146" y="43467"/>
                  </a:lnTo>
                  <a:lnTo>
                    <a:pt x="52010" y="45320"/>
                  </a:lnTo>
                  <a:lnTo>
                    <a:pt x="51904" y="47315"/>
                  </a:lnTo>
                  <a:lnTo>
                    <a:pt x="51814" y="49311"/>
                  </a:lnTo>
                  <a:lnTo>
                    <a:pt x="51754" y="51591"/>
                  </a:lnTo>
                  <a:lnTo>
                    <a:pt x="51708" y="53871"/>
                  </a:lnTo>
                  <a:lnTo>
                    <a:pt x="51678" y="56437"/>
                  </a:lnTo>
                  <a:lnTo>
                    <a:pt x="51663" y="58859"/>
                  </a:lnTo>
                  <a:lnTo>
                    <a:pt x="51678" y="61567"/>
                  </a:lnTo>
                  <a:lnTo>
                    <a:pt x="51708" y="63990"/>
                  </a:lnTo>
                  <a:lnTo>
                    <a:pt x="51754" y="66555"/>
                  </a:lnTo>
                  <a:lnTo>
                    <a:pt x="51829" y="68693"/>
                  </a:lnTo>
                  <a:lnTo>
                    <a:pt x="51920" y="70688"/>
                  </a:lnTo>
                  <a:lnTo>
                    <a:pt x="52040" y="72826"/>
                  </a:lnTo>
                  <a:lnTo>
                    <a:pt x="52176" y="74536"/>
                  </a:lnTo>
                  <a:lnTo>
                    <a:pt x="52327" y="76247"/>
                  </a:lnTo>
                  <a:lnTo>
                    <a:pt x="52493" y="77814"/>
                  </a:lnTo>
                  <a:lnTo>
                    <a:pt x="52689" y="79097"/>
                  </a:lnTo>
                  <a:lnTo>
                    <a:pt x="52885" y="80237"/>
                  </a:lnTo>
                  <a:lnTo>
                    <a:pt x="53081" y="81092"/>
                  </a:lnTo>
                  <a:lnTo>
                    <a:pt x="53308" y="81947"/>
                  </a:lnTo>
                  <a:lnTo>
                    <a:pt x="53534" y="82517"/>
                  </a:lnTo>
                  <a:lnTo>
                    <a:pt x="53775" y="82802"/>
                  </a:lnTo>
                  <a:lnTo>
                    <a:pt x="54017" y="82802"/>
                  </a:lnTo>
                  <a:lnTo>
                    <a:pt x="54198" y="82802"/>
                  </a:lnTo>
                  <a:lnTo>
                    <a:pt x="54394" y="82660"/>
                  </a:lnTo>
                  <a:lnTo>
                    <a:pt x="54590" y="82375"/>
                  </a:lnTo>
                  <a:lnTo>
                    <a:pt x="54771" y="82090"/>
                  </a:lnTo>
                  <a:lnTo>
                    <a:pt x="54967" y="81520"/>
                  </a:lnTo>
                  <a:lnTo>
                    <a:pt x="55149" y="80950"/>
                  </a:lnTo>
                  <a:lnTo>
                    <a:pt x="55330" y="80380"/>
                  </a:lnTo>
                  <a:lnTo>
                    <a:pt x="55526" y="79667"/>
                  </a:lnTo>
                  <a:close/>
                  <a:moveTo>
                    <a:pt x="62602" y="60855"/>
                  </a:moveTo>
                  <a:lnTo>
                    <a:pt x="57880" y="60712"/>
                  </a:lnTo>
                  <a:lnTo>
                    <a:pt x="57895" y="63420"/>
                  </a:lnTo>
                  <a:lnTo>
                    <a:pt x="57940" y="65985"/>
                  </a:lnTo>
                  <a:lnTo>
                    <a:pt x="57985" y="68408"/>
                  </a:lnTo>
                  <a:lnTo>
                    <a:pt x="58061" y="70546"/>
                  </a:lnTo>
                  <a:lnTo>
                    <a:pt x="58166" y="72684"/>
                  </a:lnTo>
                  <a:lnTo>
                    <a:pt x="58302" y="74536"/>
                  </a:lnTo>
                  <a:lnTo>
                    <a:pt x="58438" y="76247"/>
                  </a:lnTo>
                  <a:lnTo>
                    <a:pt x="58589" y="77814"/>
                  </a:lnTo>
                  <a:lnTo>
                    <a:pt x="58740" y="78954"/>
                  </a:lnTo>
                  <a:lnTo>
                    <a:pt x="58921" y="80095"/>
                  </a:lnTo>
                  <a:lnTo>
                    <a:pt x="59102" y="80950"/>
                  </a:lnTo>
                  <a:lnTo>
                    <a:pt x="59283" y="81662"/>
                  </a:lnTo>
                  <a:lnTo>
                    <a:pt x="59494" y="82232"/>
                  </a:lnTo>
                  <a:lnTo>
                    <a:pt x="59720" y="82660"/>
                  </a:lnTo>
                  <a:lnTo>
                    <a:pt x="59947" y="82945"/>
                  </a:lnTo>
                  <a:lnTo>
                    <a:pt x="60188" y="82945"/>
                  </a:lnTo>
                  <a:lnTo>
                    <a:pt x="60445" y="82945"/>
                  </a:lnTo>
                  <a:lnTo>
                    <a:pt x="60701" y="82802"/>
                  </a:lnTo>
                  <a:lnTo>
                    <a:pt x="60927" y="82517"/>
                  </a:lnTo>
                  <a:lnTo>
                    <a:pt x="61184" y="82232"/>
                  </a:lnTo>
                  <a:lnTo>
                    <a:pt x="61410" y="81662"/>
                  </a:lnTo>
                  <a:lnTo>
                    <a:pt x="61622" y="81092"/>
                  </a:lnTo>
                  <a:lnTo>
                    <a:pt x="61848" y="80380"/>
                  </a:lnTo>
                  <a:lnTo>
                    <a:pt x="62059" y="79667"/>
                  </a:lnTo>
                  <a:lnTo>
                    <a:pt x="62270" y="88076"/>
                  </a:lnTo>
                  <a:lnTo>
                    <a:pt x="62029" y="88931"/>
                  </a:lnTo>
                  <a:lnTo>
                    <a:pt x="61788" y="89786"/>
                  </a:lnTo>
                  <a:lnTo>
                    <a:pt x="61516" y="90498"/>
                  </a:lnTo>
                  <a:lnTo>
                    <a:pt x="61244" y="91068"/>
                  </a:lnTo>
                  <a:lnTo>
                    <a:pt x="60943" y="91496"/>
                  </a:lnTo>
                  <a:lnTo>
                    <a:pt x="60656" y="91781"/>
                  </a:lnTo>
                  <a:lnTo>
                    <a:pt x="60339" y="92066"/>
                  </a:lnTo>
                  <a:lnTo>
                    <a:pt x="60022" y="92209"/>
                  </a:lnTo>
                  <a:lnTo>
                    <a:pt x="59645" y="92066"/>
                  </a:lnTo>
                  <a:lnTo>
                    <a:pt x="59283" y="91496"/>
                  </a:lnTo>
                  <a:lnTo>
                    <a:pt x="59117" y="91211"/>
                  </a:lnTo>
                  <a:lnTo>
                    <a:pt x="58951" y="90783"/>
                  </a:lnTo>
                  <a:lnTo>
                    <a:pt x="58785" y="90356"/>
                  </a:lnTo>
                  <a:lnTo>
                    <a:pt x="58634" y="89928"/>
                  </a:lnTo>
                  <a:lnTo>
                    <a:pt x="58498" y="89358"/>
                  </a:lnTo>
                  <a:lnTo>
                    <a:pt x="58347" y="88646"/>
                  </a:lnTo>
                  <a:lnTo>
                    <a:pt x="58196" y="87933"/>
                  </a:lnTo>
                  <a:lnTo>
                    <a:pt x="58076" y="87220"/>
                  </a:lnTo>
                  <a:lnTo>
                    <a:pt x="57940" y="86223"/>
                  </a:lnTo>
                  <a:lnTo>
                    <a:pt x="57819" y="85225"/>
                  </a:lnTo>
                  <a:lnTo>
                    <a:pt x="57683" y="84370"/>
                  </a:lnTo>
                  <a:lnTo>
                    <a:pt x="57578" y="83230"/>
                  </a:lnTo>
                  <a:lnTo>
                    <a:pt x="57472" y="82090"/>
                  </a:lnTo>
                  <a:lnTo>
                    <a:pt x="57382" y="80807"/>
                  </a:lnTo>
                  <a:lnTo>
                    <a:pt x="57276" y="79667"/>
                  </a:lnTo>
                  <a:lnTo>
                    <a:pt x="57201" y="78527"/>
                  </a:lnTo>
                  <a:lnTo>
                    <a:pt x="57110" y="77244"/>
                  </a:lnTo>
                  <a:lnTo>
                    <a:pt x="57035" y="75676"/>
                  </a:lnTo>
                  <a:lnTo>
                    <a:pt x="56974" y="74394"/>
                  </a:lnTo>
                  <a:lnTo>
                    <a:pt x="56914" y="72969"/>
                  </a:lnTo>
                  <a:lnTo>
                    <a:pt x="56854" y="71401"/>
                  </a:lnTo>
                  <a:lnTo>
                    <a:pt x="56808" y="69833"/>
                  </a:lnTo>
                  <a:lnTo>
                    <a:pt x="56778" y="68408"/>
                  </a:lnTo>
                  <a:lnTo>
                    <a:pt x="56748" y="66840"/>
                  </a:lnTo>
                  <a:lnTo>
                    <a:pt x="56703" y="63420"/>
                  </a:lnTo>
                  <a:lnTo>
                    <a:pt x="56688" y="59714"/>
                  </a:lnTo>
                  <a:lnTo>
                    <a:pt x="56703" y="56152"/>
                  </a:lnTo>
                  <a:lnTo>
                    <a:pt x="56748" y="52731"/>
                  </a:lnTo>
                  <a:lnTo>
                    <a:pt x="56808" y="49311"/>
                  </a:lnTo>
                  <a:lnTo>
                    <a:pt x="56899" y="46175"/>
                  </a:lnTo>
                  <a:lnTo>
                    <a:pt x="56959" y="44608"/>
                  </a:lnTo>
                  <a:lnTo>
                    <a:pt x="57019" y="43182"/>
                  </a:lnTo>
                  <a:lnTo>
                    <a:pt x="57095" y="41757"/>
                  </a:lnTo>
                  <a:lnTo>
                    <a:pt x="57185" y="40190"/>
                  </a:lnTo>
                  <a:lnTo>
                    <a:pt x="57261" y="38907"/>
                  </a:lnTo>
                  <a:lnTo>
                    <a:pt x="57351" y="37624"/>
                  </a:lnTo>
                  <a:lnTo>
                    <a:pt x="57457" y="36342"/>
                  </a:lnTo>
                  <a:lnTo>
                    <a:pt x="57548" y="35059"/>
                  </a:lnTo>
                  <a:lnTo>
                    <a:pt x="57653" y="33919"/>
                  </a:lnTo>
                  <a:lnTo>
                    <a:pt x="57789" y="32779"/>
                  </a:lnTo>
                  <a:lnTo>
                    <a:pt x="57910" y="31781"/>
                  </a:lnTo>
                  <a:lnTo>
                    <a:pt x="58030" y="30926"/>
                  </a:lnTo>
                  <a:lnTo>
                    <a:pt x="58151" y="29928"/>
                  </a:lnTo>
                  <a:lnTo>
                    <a:pt x="58287" y="29073"/>
                  </a:lnTo>
                  <a:lnTo>
                    <a:pt x="58423" y="28361"/>
                  </a:lnTo>
                  <a:lnTo>
                    <a:pt x="58559" y="27790"/>
                  </a:lnTo>
                  <a:lnTo>
                    <a:pt x="58709" y="27220"/>
                  </a:lnTo>
                  <a:lnTo>
                    <a:pt x="58875" y="26650"/>
                  </a:lnTo>
                  <a:lnTo>
                    <a:pt x="59026" y="26365"/>
                  </a:lnTo>
                  <a:lnTo>
                    <a:pt x="59177" y="25938"/>
                  </a:lnTo>
                  <a:lnTo>
                    <a:pt x="59343" y="25510"/>
                  </a:lnTo>
                  <a:lnTo>
                    <a:pt x="59509" y="25368"/>
                  </a:lnTo>
                  <a:lnTo>
                    <a:pt x="59690" y="25225"/>
                  </a:lnTo>
                  <a:lnTo>
                    <a:pt x="59856" y="25225"/>
                  </a:lnTo>
                  <a:lnTo>
                    <a:pt x="60052" y="25225"/>
                  </a:lnTo>
                  <a:lnTo>
                    <a:pt x="60218" y="25368"/>
                  </a:lnTo>
                  <a:lnTo>
                    <a:pt x="60384" y="25795"/>
                  </a:lnTo>
                  <a:lnTo>
                    <a:pt x="60565" y="26080"/>
                  </a:lnTo>
                  <a:lnTo>
                    <a:pt x="60716" y="26365"/>
                  </a:lnTo>
                  <a:lnTo>
                    <a:pt x="60867" y="26793"/>
                  </a:lnTo>
                  <a:lnTo>
                    <a:pt x="61018" y="27363"/>
                  </a:lnTo>
                  <a:lnTo>
                    <a:pt x="61169" y="27933"/>
                  </a:lnTo>
                  <a:lnTo>
                    <a:pt x="61305" y="28646"/>
                  </a:lnTo>
                  <a:lnTo>
                    <a:pt x="61425" y="29358"/>
                  </a:lnTo>
                  <a:lnTo>
                    <a:pt x="61546" y="30213"/>
                  </a:lnTo>
                  <a:lnTo>
                    <a:pt x="61682" y="31353"/>
                  </a:lnTo>
                  <a:lnTo>
                    <a:pt x="61788" y="32351"/>
                  </a:lnTo>
                  <a:lnTo>
                    <a:pt x="61893" y="33349"/>
                  </a:lnTo>
                  <a:lnTo>
                    <a:pt x="61984" y="34489"/>
                  </a:lnTo>
                  <a:lnTo>
                    <a:pt x="62089" y="35771"/>
                  </a:lnTo>
                  <a:lnTo>
                    <a:pt x="62225" y="37909"/>
                  </a:lnTo>
                  <a:lnTo>
                    <a:pt x="62346" y="40047"/>
                  </a:lnTo>
                  <a:lnTo>
                    <a:pt x="62436" y="42470"/>
                  </a:lnTo>
                  <a:lnTo>
                    <a:pt x="62512" y="44750"/>
                  </a:lnTo>
                  <a:lnTo>
                    <a:pt x="62572" y="47315"/>
                  </a:lnTo>
                  <a:lnTo>
                    <a:pt x="62617" y="49738"/>
                  </a:lnTo>
                  <a:lnTo>
                    <a:pt x="62648" y="52589"/>
                  </a:lnTo>
                  <a:lnTo>
                    <a:pt x="62663" y="55296"/>
                  </a:lnTo>
                  <a:lnTo>
                    <a:pt x="62648" y="57007"/>
                  </a:lnTo>
                  <a:lnTo>
                    <a:pt x="62648" y="58432"/>
                  </a:lnTo>
                  <a:lnTo>
                    <a:pt x="62632" y="59714"/>
                  </a:lnTo>
                  <a:lnTo>
                    <a:pt x="62602" y="60855"/>
                  </a:lnTo>
                  <a:close/>
                  <a:moveTo>
                    <a:pt x="57880" y="52446"/>
                  </a:moveTo>
                  <a:lnTo>
                    <a:pt x="61471" y="52446"/>
                  </a:lnTo>
                  <a:lnTo>
                    <a:pt x="61471" y="50593"/>
                  </a:lnTo>
                  <a:lnTo>
                    <a:pt x="61456" y="49026"/>
                  </a:lnTo>
                  <a:lnTo>
                    <a:pt x="61425" y="47315"/>
                  </a:lnTo>
                  <a:lnTo>
                    <a:pt x="61395" y="45748"/>
                  </a:lnTo>
                  <a:lnTo>
                    <a:pt x="61350" y="44323"/>
                  </a:lnTo>
                  <a:lnTo>
                    <a:pt x="61290" y="42897"/>
                  </a:lnTo>
                  <a:lnTo>
                    <a:pt x="61229" y="41615"/>
                  </a:lnTo>
                  <a:lnTo>
                    <a:pt x="61139" y="40190"/>
                  </a:lnTo>
                  <a:lnTo>
                    <a:pt x="61018" y="38622"/>
                  </a:lnTo>
                  <a:lnTo>
                    <a:pt x="60882" y="37339"/>
                  </a:lnTo>
                  <a:lnTo>
                    <a:pt x="60746" y="36199"/>
                  </a:lnTo>
                  <a:lnTo>
                    <a:pt x="60580" y="35201"/>
                  </a:lnTo>
                  <a:lnTo>
                    <a:pt x="60399" y="34489"/>
                  </a:lnTo>
                  <a:lnTo>
                    <a:pt x="60203" y="34061"/>
                  </a:lnTo>
                  <a:lnTo>
                    <a:pt x="59992" y="33776"/>
                  </a:lnTo>
                  <a:lnTo>
                    <a:pt x="59766" y="33634"/>
                  </a:lnTo>
                  <a:lnTo>
                    <a:pt x="59554" y="33776"/>
                  </a:lnTo>
                  <a:lnTo>
                    <a:pt x="59358" y="34061"/>
                  </a:lnTo>
                  <a:lnTo>
                    <a:pt x="59177" y="34489"/>
                  </a:lnTo>
                  <a:lnTo>
                    <a:pt x="58996" y="35201"/>
                  </a:lnTo>
                  <a:lnTo>
                    <a:pt x="58845" y="36199"/>
                  </a:lnTo>
                  <a:lnTo>
                    <a:pt x="58664" y="37197"/>
                  </a:lnTo>
                  <a:lnTo>
                    <a:pt x="58528" y="38479"/>
                  </a:lnTo>
                  <a:lnTo>
                    <a:pt x="58393" y="39904"/>
                  </a:lnTo>
                  <a:lnTo>
                    <a:pt x="58302" y="41330"/>
                  </a:lnTo>
                  <a:lnTo>
                    <a:pt x="58196" y="42755"/>
                  </a:lnTo>
                  <a:lnTo>
                    <a:pt x="58121" y="44180"/>
                  </a:lnTo>
                  <a:lnTo>
                    <a:pt x="58061" y="45605"/>
                  </a:lnTo>
                  <a:lnTo>
                    <a:pt x="58000" y="47315"/>
                  </a:lnTo>
                  <a:lnTo>
                    <a:pt x="57940" y="48883"/>
                  </a:lnTo>
                  <a:lnTo>
                    <a:pt x="57910" y="50593"/>
                  </a:lnTo>
                  <a:lnTo>
                    <a:pt x="57880" y="52446"/>
                  </a:lnTo>
                  <a:close/>
                  <a:moveTo>
                    <a:pt x="71761" y="79667"/>
                  </a:moveTo>
                  <a:lnTo>
                    <a:pt x="71987" y="88361"/>
                  </a:lnTo>
                  <a:lnTo>
                    <a:pt x="71761" y="89358"/>
                  </a:lnTo>
                  <a:lnTo>
                    <a:pt x="71550" y="90071"/>
                  </a:lnTo>
                  <a:lnTo>
                    <a:pt x="71339" y="90641"/>
                  </a:lnTo>
                  <a:lnTo>
                    <a:pt x="71082" y="91211"/>
                  </a:lnTo>
                  <a:lnTo>
                    <a:pt x="70841" y="91638"/>
                  </a:lnTo>
                  <a:lnTo>
                    <a:pt x="70584" y="92066"/>
                  </a:lnTo>
                  <a:lnTo>
                    <a:pt x="70313" y="92209"/>
                  </a:lnTo>
                  <a:lnTo>
                    <a:pt x="70026" y="92351"/>
                  </a:lnTo>
                  <a:lnTo>
                    <a:pt x="69664" y="92209"/>
                  </a:lnTo>
                  <a:lnTo>
                    <a:pt x="69302" y="91638"/>
                  </a:lnTo>
                  <a:lnTo>
                    <a:pt x="69136" y="91353"/>
                  </a:lnTo>
                  <a:lnTo>
                    <a:pt x="68970" y="90926"/>
                  </a:lnTo>
                  <a:lnTo>
                    <a:pt x="68804" y="90498"/>
                  </a:lnTo>
                  <a:lnTo>
                    <a:pt x="68653" y="89928"/>
                  </a:lnTo>
                  <a:lnTo>
                    <a:pt x="68517" y="89358"/>
                  </a:lnTo>
                  <a:lnTo>
                    <a:pt x="68351" y="88788"/>
                  </a:lnTo>
                  <a:lnTo>
                    <a:pt x="68215" y="88076"/>
                  </a:lnTo>
                  <a:lnTo>
                    <a:pt x="68079" y="87220"/>
                  </a:lnTo>
                  <a:lnTo>
                    <a:pt x="67959" y="86223"/>
                  </a:lnTo>
                  <a:lnTo>
                    <a:pt x="67823" y="85368"/>
                  </a:lnTo>
                  <a:lnTo>
                    <a:pt x="67702" y="84370"/>
                  </a:lnTo>
                  <a:lnTo>
                    <a:pt x="67582" y="83230"/>
                  </a:lnTo>
                  <a:lnTo>
                    <a:pt x="67476" y="82090"/>
                  </a:lnTo>
                  <a:lnTo>
                    <a:pt x="67370" y="80807"/>
                  </a:lnTo>
                  <a:lnTo>
                    <a:pt x="67265" y="79667"/>
                  </a:lnTo>
                  <a:lnTo>
                    <a:pt x="67174" y="78384"/>
                  </a:lnTo>
                  <a:lnTo>
                    <a:pt x="67099" y="77102"/>
                  </a:lnTo>
                  <a:lnTo>
                    <a:pt x="67023" y="75676"/>
                  </a:lnTo>
                  <a:lnTo>
                    <a:pt x="66948" y="74251"/>
                  </a:lnTo>
                  <a:lnTo>
                    <a:pt x="66903" y="72826"/>
                  </a:lnTo>
                  <a:lnTo>
                    <a:pt x="66842" y="71258"/>
                  </a:lnTo>
                  <a:lnTo>
                    <a:pt x="66797" y="69691"/>
                  </a:lnTo>
                  <a:lnTo>
                    <a:pt x="66752" y="68123"/>
                  </a:lnTo>
                  <a:lnTo>
                    <a:pt x="66706" y="66555"/>
                  </a:lnTo>
                  <a:lnTo>
                    <a:pt x="66676" y="62992"/>
                  </a:lnTo>
                  <a:lnTo>
                    <a:pt x="66661" y="59429"/>
                  </a:lnTo>
                  <a:lnTo>
                    <a:pt x="66661" y="57577"/>
                  </a:lnTo>
                  <a:lnTo>
                    <a:pt x="66676" y="55724"/>
                  </a:lnTo>
                  <a:lnTo>
                    <a:pt x="66691" y="54014"/>
                  </a:lnTo>
                  <a:lnTo>
                    <a:pt x="66737" y="52304"/>
                  </a:lnTo>
                  <a:lnTo>
                    <a:pt x="66767" y="50593"/>
                  </a:lnTo>
                  <a:lnTo>
                    <a:pt x="66812" y="49026"/>
                  </a:lnTo>
                  <a:lnTo>
                    <a:pt x="66857" y="47458"/>
                  </a:lnTo>
                  <a:lnTo>
                    <a:pt x="66918" y="45748"/>
                  </a:lnTo>
                  <a:lnTo>
                    <a:pt x="66978" y="44323"/>
                  </a:lnTo>
                  <a:lnTo>
                    <a:pt x="67053" y="42897"/>
                  </a:lnTo>
                  <a:lnTo>
                    <a:pt x="67129" y="41472"/>
                  </a:lnTo>
                  <a:lnTo>
                    <a:pt x="67219" y="40047"/>
                  </a:lnTo>
                  <a:lnTo>
                    <a:pt x="67325" y="38764"/>
                  </a:lnTo>
                  <a:lnTo>
                    <a:pt x="67431" y="37482"/>
                  </a:lnTo>
                  <a:lnTo>
                    <a:pt x="67536" y="36199"/>
                  </a:lnTo>
                  <a:lnTo>
                    <a:pt x="67657" y="34916"/>
                  </a:lnTo>
                  <a:lnTo>
                    <a:pt x="67778" y="33776"/>
                  </a:lnTo>
                  <a:lnTo>
                    <a:pt x="67929" y="32779"/>
                  </a:lnTo>
                  <a:lnTo>
                    <a:pt x="68064" y="31781"/>
                  </a:lnTo>
                  <a:lnTo>
                    <a:pt x="68200" y="30641"/>
                  </a:lnTo>
                  <a:lnTo>
                    <a:pt x="68336" y="29928"/>
                  </a:lnTo>
                  <a:lnTo>
                    <a:pt x="68502" y="29073"/>
                  </a:lnTo>
                  <a:lnTo>
                    <a:pt x="68653" y="28361"/>
                  </a:lnTo>
                  <a:lnTo>
                    <a:pt x="68819" y="27790"/>
                  </a:lnTo>
                  <a:lnTo>
                    <a:pt x="69000" y="27220"/>
                  </a:lnTo>
                  <a:lnTo>
                    <a:pt x="69166" y="26793"/>
                  </a:lnTo>
                  <a:lnTo>
                    <a:pt x="69332" y="26365"/>
                  </a:lnTo>
                  <a:lnTo>
                    <a:pt x="69513" y="26080"/>
                  </a:lnTo>
                  <a:lnTo>
                    <a:pt x="69709" y="25795"/>
                  </a:lnTo>
                  <a:lnTo>
                    <a:pt x="69890" y="25510"/>
                  </a:lnTo>
                  <a:lnTo>
                    <a:pt x="70086" y="25368"/>
                  </a:lnTo>
                  <a:lnTo>
                    <a:pt x="70298" y="25368"/>
                  </a:lnTo>
                  <a:lnTo>
                    <a:pt x="70554" y="25368"/>
                  </a:lnTo>
                  <a:lnTo>
                    <a:pt x="70795" y="25510"/>
                  </a:lnTo>
                  <a:lnTo>
                    <a:pt x="71022" y="25938"/>
                  </a:lnTo>
                  <a:lnTo>
                    <a:pt x="71248" y="26365"/>
                  </a:lnTo>
                  <a:lnTo>
                    <a:pt x="71459" y="26793"/>
                  </a:lnTo>
                  <a:lnTo>
                    <a:pt x="71640" y="27363"/>
                  </a:lnTo>
                  <a:lnTo>
                    <a:pt x="71837" y="27933"/>
                  </a:lnTo>
                  <a:lnTo>
                    <a:pt x="72003" y="28646"/>
                  </a:lnTo>
                  <a:lnTo>
                    <a:pt x="71716" y="37767"/>
                  </a:lnTo>
                  <a:lnTo>
                    <a:pt x="71565" y="37054"/>
                  </a:lnTo>
                  <a:lnTo>
                    <a:pt x="71414" y="36484"/>
                  </a:lnTo>
                  <a:lnTo>
                    <a:pt x="71248" y="35771"/>
                  </a:lnTo>
                  <a:lnTo>
                    <a:pt x="71067" y="35344"/>
                  </a:lnTo>
                  <a:lnTo>
                    <a:pt x="70886" y="35059"/>
                  </a:lnTo>
                  <a:lnTo>
                    <a:pt x="70705" y="34774"/>
                  </a:lnTo>
                  <a:lnTo>
                    <a:pt x="70494" y="34631"/>
                  </a:lnTo>
                  <a:lnTo>
                    <a:pt x="70298" y="34631"/>
                  </a:lnTo>
                  <a:lnTo>
                    <a:pt x="70026" y="34774"/>
                  </a:lnTo>
                  <a:lnTo>
                    <a:pt x="69769" y="35059"/>
                  </a:lnTo>
                  <a:lnTo>
                    <a:pt x="69513" y="35629"/>
                  </a:lnTo>
                  <a:lnTo>
                    <a:pt x="69302" y="36484"/>
                  </a:lnTo>
                  <a:lnTo>
                    <a:pt x="69090" y="37482"/>
                  </a:lnTo>
                  <a:lnTo>
                    <a:pt x="68879" y="38622"/>
                  </a:lnTo>
                  <a:lnTo>
                    <a:pt x="68698" y="40047"/>
                  </a:lnTo>
                  <a:lnTo>
                    <a:pt x="68532" y="41900"/>
                  </a:lnTo>
                  <a:lnTo>
                    <a:pt x="68366" y="43467"/>
                  </a:lnTo>
                  <a:lnTo>
                    <a:pt x="68245" y="45320"/>
                  </a:lnTo>
                  <a:lnTo>
                    <a:pt x="68140" y="47315"/>
                  </a:lnTo>
                  <a:lnTo>
                    <a:pt x="68064" y="49311"/>
                  </a:lnTo>
                  <a:lnTo>
                    <a:pt x="68004" y="51591"/>
                  </a:lnTo>
                  <a:lnTo>
                    <a:pt x="67944" y="53871"/>
                  </a:lnTo>
                  <a:lnTo>
                    <a:pt x="67929" y="56437"/>
                  </a:lnTo>
                  <a:lnTo>
                    <a:pt x="67913" y="58859"/>
                  </a:lnTo>
                  <a:lnTo>
                    <a:pt x="67929" y="61567"/>
                  </a:lnTo>
                  <a:lnTo>
                    <a:pt x="67959" y="63990"/>
                  </a:lnTo>
                  <a:lnTo>
                    <a:pt x="68004" y="66555"/>
                  </a:lnTo>
                  <a:lnTo>
                    <a:pt x="68079" y="68693"/>
                  </a:lnTo>
                  <a:lnTo>
                    <a:pt x="68170" y="70688"/>
                  </a:lnTo>
                  <a:lnTo>
                    <a:pt x="68276" y="72826"/>
                  </a:lnTo>
                  <a:lnTo>
                    <a:pt x="68427" y="74536"/>
                  </a:lnTo>
                  <a:lnTo>
                    <a:pt x="68577" y="76247"/>
                  </a:lnTo>
                  <a:lnTo>
                    <a:pt x="68743" y="77814"/>
                  </a:lnTo>
                  <a:lnTo>
                    <a:pt x="68924" y="79097"/>
                  </a:lnTo>
                  <a:lnTo>
                    <a:pt x="69121" y="80237"/>
                  </a:lnTo>
                  <a:lnTo>
                    <a:pt x="69317" y="81092"/>
                  </a:lnTo>
                  <a:lnTo>
                    <a:pt x="69528" y="81947"/>
                  </a:lnTo>
                  <a:lnTo>
                    <a:pt x="69769" y="82517"/>
                  </a:lnTo>
                  <a:lnTo>
                    <a:pt x="69996" y="82802"/>
                  </a:lnTo>
                  <a:lnTo>
                    <a:pt x="70267" y="82802"/>
                  </a:lnTo>
                  <a:lnTo>
                    <a:pt x="70448" y="82802"/>
                  </a:lnTo>
                  <a:lnTo>
                    <a:pt x="70629" y="82660"/>
                  </a:lnTo>
                  <a:lnTo>
                    <a:pt x="70826" y="82375"/>
                  </a:lnTo>
                  <a:lnTo>
                    <a:pt x="71007" y="82090"/>
                  </a:lnTo>
                  <a:lnTo>
                    <a:pt x="71188" y="81520"/>
                  </a:lnTo>
                  <a:lnTo>
                    <a:pt x="71399" y="80950"/>
                  </a:lnTo>
                  <a:lnTo>
                    <a:pt x="71580" y="80380"/>
                  </a:lnTo>
                  <a:lnTo>
                    <a:pt x="71761" y="79667"/>
                  </a:lnTo>
                  <a:close/>
                  <a:moveTo>
                    <a:pt x="78838" y="60855"/>
                  </a:moveTo>
                  <a:lnTo>
                    <a:pt x="74130" y="60712"/>
                  </a:lnTo>
                  <a:lnTo>
                    <a:pt x="74145" y="63420"/>
                  </a:lnTo>
                  <a:lnTo>
                    <a:pt x="74175" y="65985"/>
                  </a:lnTo>
                  <a:lnTo>
                    <a:pt x="74236" y="68408"/>
                  </a:lnTo>
                  <a:lnTo>
                    <a:pt x="74311" y="70546"/>
                  </a:lnTo>
                  <a:lnTo>
                    <a:pt x="74402" y="72684"/>
                  </a:lnTo>
                  <a:lnTo>
                    <a:pt x="74522" y="74536"/>
                  </a:lnTo>
                  <a:lnTo>
                    <a:pt x="74673" y="76247"/>
                  </a:lnTo>
                  <a:lnTo>
                    <a:pt x="74824" y="77814"/>
                  </a:lnTo>
                  <a:lnTo>
                    <a:pt x="74975" y="78954"/>
                  </a:lnTo>
                  <a:lnTo>
                    <a:pt x="75141" y="80095"/>
                  </a:lnTo>
                  <a:lnTo>
                    <a:pt x="75337" y="80950"/>
                  </a:lnTo>
                  <a:lnTo>
                    <a:pt x="75533" y="81662"/>
                  </a:lnTo>
                  <a:lnTo>
                    <a:pt x="75729" y="82232"/>
                  </a:lnTo>
                  <a:lnTo>
                    <a:pt x="75956" y="82660"/>
                  </a:lnTo>
                  <a:lnTo>
                    <a:pt x="76182" y="82945"/>
                  </a:lnTo>
                  <a:lnTo>
                    <a:pt x="76439" y="82945"/>
                  </a:lnTo>
                  <a:lnTo>
                    <a:pt x="76680" y="82945"/>
                  </a:lnTo>
                  <a:lnTo>
                    <a:pt x="76937" y="82802"/>
                  </a:lnTo>
                  <a:lnTo>
                    <a:pt x="77178" y="82517"/>
                  </a:lnTo>
                  <a:lnTo>
                    <a:pt x="77404" y="82232"/>
                  </a:lnTo>
                  <a:lnTo>
                    <a:pt x="77646" y="81662"/>
                  </a:lnTo>
                  <a:lnTo>
                    <a:pt x="77872" y="81092"/>
                  </a:lnTo>
                  <a:lnTo>
                    <a:pt x="78098" y="80380"/>
                  </a:lnTo>
                  <a:lnTo>
                    <a:pt x="78294" y="79667"/>
                  </a:lnTo>
                  <a:lnTo>
                    <a:pt x="78506" y="88076"/>
                  </a:lnTo>
                  <a:lnTo>
                    <a:pt x="78264" y="88931"/>
                  </a:lnTo>
                  <a:lnTo>
                    <a:pt x="78023" y="89786"/>
                  </a:lnTo>
                  <a:lnTo>
                    <a:pt x="77751" y="90498"/>
                  </a:lnTo>
                  <a:lnTo>
                    <a:pt x="77480" y="91068"/>
                  </a:lnTo>
                  <a:lnTo>
                    <a:pt x="77193" y="91496"/>
                  </a:lnTo>
                  <a:lnTo>
                    <a:pt x="76891" y="91781"/>
                  </a:lnTo>
                  <a:lnTo>
                    <a:pt x="76574" y="92066"/>
                  </a:lnTo>
                  <a:lnTo>
                    <a:pt x="76258" y="92209"/>
                  </a:lnTo>
                  <a:lnTo>
                    <a:pt x="75880" y="92066"/>
                  </a:lnTo>
                  <a:lnTo>
                    <a:pt x="75533" y="91496"/>
                  </a:lnTo>
                  <a:lnTo>
                    <a:pt x="75367" y="91211"/>
                  </a:lnTo>
                  <a:lnTo>
                    <a:pt x="75201" y="90783"/>
                  </a:lnTo>
                  <a:lnTo>
                    <a:pt x="75035" y="90356"/>
                  </a:lnTo>
                  <a:lnTo>
                    <a:pt x="74884" y="89928"/>
                  </a:lnTo>
                  <a:lnTo>
                    <a:pt x="74734" y="89358"/>
                  </a:lnTo>
                  <a:lnTo>
                    <a:pt x="74583" y="88646"/>
                  </a:lnTo>
                  <a:lnTo>
                    <a:pt x="74447" y="87933"/>
                  </a:lnTo>
                  <a:lnTo>
                    <a:pt x="74311" y="87220"/>
                  </a:lnTo>
                  <a:lnTo>
                    <a:pt x="74190" y="86223"/>
                  </a:lnTo>
                  <a:lnTo>
                    <a:pt x="74070" y="85225"/>
                  </a:lnTo>
                  <a:lnTo>
                    <a:pt x="73934" y="84370"/>
                  </a:lnTo>
                  <a:lnTo>
                    <a:pt x="73828" y="83230"/>
                  </a:lnTo>
                  <a:lnTo>
                    <a:pt x="73723" y="82090"/>
                  </a:lnTo>
                  <a:lnTo>
                    <a:pt x="73617" y="80807"/>
                  </a:lnTo>
                  <a:lnTo>
                    <a:pt x="73526" y="79667"/>
                  </a:lnTo>
                  <a:lnTo>
                    <a:pt x="73421" y="78527"/>
                  </a:lnTo>
                  <a:lnTo>
                    <a:pt x="73345" y="77244"/>
                  </a:lnTo>
                  <a:lnTo>
                    <a:pt x="73270" y="75676"/>
                  </a:lnTo>
                  <a:lnTo>
                    <a:pt x="73210" y="74394"/>
                  </a:lnTo>
                  <a:lnTo>
                    <a:pt x="73149" y="72969"/>
                  </a:lnTo>
                  <a:lnTo>
                    <a:pt x="73104" y="71401"/>
                  </a:lnTo>
                  <a:lnTo>
                    <a:pt x="73059" y="69833"/>
                  </a:lnTo>
                  <a:lnTo>
                    <a:pt x="73029" y="68408"/>
                  </a:lnTo>
                  <a:lnTo>
                    <a:pt x="72983" y="66840"/>
                  </a:lnTo>
                  <a:lnTo>
                    <a:pt x="72953" y="63420"/>
                  </a:lnTo>
                  <a:lnTo>
                    <a:pt x="72938" y="59714"/>
                  </a:lnTo>
                  <a:lnTo>
                    <a:pt x="72953" y="56152"/>
                  </a:lnTo>
                  <a:lnTo>
                    <a:pt x="72983" y="52731"/>
                  </a:lnTo>
                  <a:lnTo>
                    <a:pt x="73059" y="49311"/>
                  </a:lnTo>
                  <a:lnTo>
                    <a:pt x="73149" y="46175"/>
                  </a:lnTo>
                  <a:lnTo>
                    <a:pt x="73210" y="44608"/>
                  </a:lnTo>
                  <a:lnTo>
                    <a:pt x="73270" y="43182"/>
                  </a:lnTo>
                  <a:lnTo>
                    <a:pt x="73330" y="41757"/>
                  </a:lnTo>
                  <a:lnTo>
                    <a:pt x="73406" y="40190"/>
                  </a:lnTo>
                  <a:lnTo>
                    <a:pt x="73511" y="38907"/>
                  </a:lnTo>
                  <a:lnTo>
                    <a:pt x="73602" y="37624"/>
                  </a:lnTo>
                  <a:lnTo>
                    <a:pt x="73692" y="36342"/>
                  </a:lnTo>
                  <a:lnTo>
                    <a:pt x="73798" y="35059"/>
                  </a:lnTo>
                  <a:lnTo>
                    <a:pt x="73904" y="33919"/>
                  </a:lnTo>
                  <a:lnTo>
                    <a:pt x="74009" y="32779"/>
                  </a:lnTo>
                  <a:lnTo>
                    <a:pt x="74145" y="31781"/>
                  </a:lnTo>
                  <a:lnTo>
                    <a:pt x="74266" y="30926"/>
                  </a:lnTo>
                  <a:lnTo>
                    <a:pt x="74387" y="29928"/>
                  </a:lnTo>
                  <a:lnTo>
                    <a:pt x="74522" y="29073"/>
                  </a:lnTo>
                  <a:lnTo>
                    <a:pt x="74673" y="28361"/>
                  </a:lnTo>
                  <a:lnTo>
                    <a:pt x="74809" y="27790"/>
                  </a:lnTo>
                  <a:lnTo>
                    <a:pt x="74945" y="27220"/>
                  </a:lnTo>
                  <a:lnTo>
                    <a:pt x="75096" y="26650"/>
                  </a:lnTo>
                  <a:lnTo>
                    <a:pt x="75262" y="26365"/>
                  </a:lnTo>
                  <a:lnTo>
                    <a:pt x="75428" y="25938"/>
                  </a:lnTo>
                  <a:lnTo>
                    <a:pt x="75579" y="25510"/>
                  </a:lnTo>
                  <a:lnTo>
                    <a:pt x="75760" y="25368"/>
                  </a:lnTo>
                  <a:lnTo>
                    <a:pt x="75926" y="25225"/>
                  </a:lnTo>
                  <a:lnTo>
                    <a:pt x="76107" y="25225"/>
                  </a:lnTo>
                  <a:lnTo>
                    <a:pt x="76273" y="25225"/>
                  </a:lnTo>
                  <a:lnTo>
                    <a:pt x="76469" y="25368"/>
                  </a:lnTo>
                  <a:lnTo>
                    <a:pt x="76635" y="25795"/>
                  </a:lnTo>
                  <a:lnTo>
                    <a:pt x="76801" y="26080"/>
                  </a:lnTo>
                  <a:lnTo>
                    <a:pt x="76967" y="26365"/>
                  </a:lnTo>
                  <a:lnTo>
                    <a:pt x="77118" y="26793"/>
                  </a:lnTo>
                  <a:lnTo>
                    <a:pt x="77253" y="27363"/>
                  </a:lnTo>
                  <a:lnTo>
                    <a:pt x="77389" y="27933"/>
                  </a:lnTo>
                  <a:lnTo>
                    <a:pt x="77540" y="28646"/>
                  </a:lnTo>
                  <a:lnTo>
                    <a:pt x="77676" y="29358"/>
                  </a:lnTo>
                  <a:lnTo>
                    <a:pt x="77797" y="30213"/>
                  </a:lnTo>
                  <a:lnTo>
                    <a:pt x="77902" y="31353"/>
                  </a:lnTo>
                  <a:lnTo>
                    <a:pt x="78038" y="32351"/>
                  </a:lnTo>
                  <a:lnTo>
                    <a:pt x="78129" y="33349"/>
                  </a:lnTo>
                  <a:lnTo>
                    <a:pt x="78234" y="34489"/>
                  </a:lnTo>
                  <a:lnTo>
                    <a:pt x="78325" y="35771"/>
                  </a:lnTo>
                  <a:lnTo>
                    <a:pt x="78460" y="37909"/>
                  </a:lnTo>
                  <a:lnTo>
                    <a:pt x="78581" y="40047"/>
                  </a:lnTo>
                  <a:lnTo>
                    <a:pt x="78687" y="42470"/>
                  </a:lnTo>
                  <a:lnTo>
                    <a:pt x="78762" y="44750"/>
                  </a:lnTo>
                  <a:lnTo>
                    <a:pt x="78823" y="47315"/>
                  </a:lnTo>
                  <a:lnTo>
                    <a:pt x="78868" y="49738"/>
                  </a:lnTo>
                  <a:lnTo>
                    <a:pt x="78898" y="52589"/>
                  </a:lnTo>
                  <a:lnTo>
                    <a:pt x="78898" y="55296"/>
                  </a:lnTo>
                  <a:lnTo>
                    <a:pt x="78898" y="57007"/>
                  </a:lnTo>
                  <a:lnTo>
                    <a:pt x="78883" y="58432"/>
                  </a:lnTo>
                  <a:lnTo>
                    <a:pt x="78868" y="59714"/>
                  </a:lnTo>
                  <a:lnTo>
                    <a:pt x="78838" y="60855"/>
                  </a:lnTo>
                  <a:close/>
                  <a:moveTo>
                    <a:pt x="74130" y="52446"/>
                  </a:moveTo>
                  <a:lnTo>
                    <a:pt x="77706" y="52446"/>
                  </a:lnTo>
                  <a:lnTo>
                    <a:pt x="77706" y="50593"/>
                  </a:lnTo>
                  <a:lnTo>
                    <a:pt x="77691" y="49026"/>
                  </a:lnTo>
                  <a:lnTo>
                    <a:pt x="77676" y="47315"/>
                  </a:lnTo>
                  <a:lnTo>
                    <a:pt x="77631" y="45748"/>
                  </a:lnTo>
                  <a:lnTo>
                    <a:pt x="77585" y="44323"/>
                  </a:lnTo>
                  <a:lnTo>
                    <a:pt x="77540" y="42897"/>
                  </a:lnTo>
                  <a:lnTo>
                    <a:pt x="77465" y="41615"/>
                  </a:lnTo>
                  <a:lnTo>
                    <a:pt x="77374" y="40190"/>
                  </a:lnTo>
                  <a:lnTo>
                    <a:pt x="77253" y="38622"/>
                  </a:lnTo>
                  <a:lnTo>
                    <a:pt x="77133" y="37339"/>
                  </a:lnTo>
                  <a:lnTo>
                    <a:pt x="76982" y="36199"/>
                  </a:lnTo>
                  <a:lnTo>
                    <a:pt x="76816" y="35201"/>
                  </a:lnTo>
                  <a:lnTo>
                    <a:pt x="76635" y="34489"/>
                  </a:lnTo>
                  <a:lnTo>
                    <a:pt x="76454" y="34061"/>
                  </a:lnTo>
                  <a:lnTo>
                    <a:pt x="76227" y="33776"/>
                  </a:lnTo>
                  <a:lnTo>
                    <a:pt x="76001" y="33634"/>
                  </a:lnTo>
                  <a:lnTo>
                    <a:pt x="75805" y="33776"/>
                  </a:lnTo>
                  <a:lnTo>
                    <a:pt x="75594" y="34061"/>
                  </a:lnTo>
                  <a:lnTo>
                    <a:pt x="75413" y="34489"/>
                  </a:lnTo>
                  <a:lnTo>
                    <a:pt x="75247" y="35201"/>
                  </a:lnTo>
                  <a:lnTo>
                    <a:pt x="75066" y="36199"/>
                  </a:lnTo>
                  <a:lnTo>
                    <a:pt x="74915" y="37197"/>
                  </a:lnTo>
                  <a:lnTo>
                    <a:pt x="74779" y="38479"/>
                  </a:lnTo>
                  <a:lnTo>
                    <a:pt x="74643" y="39904"/>
                  </a:lnTo>
                  <a:lnTo>
                    <a:pt x="74537" y="41330"/>
                  </a:lnTo>
                  <a:lnTo>
                    <a:pt x="74447" y="42755"/>
                  </a:lnTo>
                  <a:lnTo>
                    <a:pt x="74371" y="44180"/>
                  </a:lnTo>
                  <a:lnTo>
                    <a:pt x="74296" y="45605"/>
                  </a:lnTo>
                  <a:lnTo>
                    <a:pt x="74236" y="47315"/>
                  </a:lnTo>
                  <a:lnTo>
                    <a:pt x="74190" y="48883"/>
                  </a:lnTo>
                  <a:lnTo>
                    <a:pt x="74145" y="50593"/>
                  </a:lnTo>
                  <a:lnTo>
                    <a:pt x="74130" y="52446"/>
                  </a:lnTo>
                  <a:close/>
                  <a:moveTo>
                    <a:pt x="80422" y="90783"/>
                  </a:moveTo>
                  <a:lnTo>
                    <a:pt x="80422" y="46745"/>
                  </a:lnTo>
                  <a:lnTo>
                    <a:pt x="80422" y="41472"/>
                  </a:lnTo>
                  <a:lnTo>
                    <a:pt x="80422" y="36484"/>
                  </a:lnTo>
                  <a:lnTo>
                    <a:pt x="80407" y="31496"/>
                  </a:lnTo>
                  <a:lnTo>
                    <a:pt x="80392" y="26793"/>
                  </a:lnTo>
                  <a:lnTo>
                    <a:pt x="81463" y="26793"/>
                  </a:lnTo>
                  <a:lnTo>
                    <a:pt x="81508" y="39334"/>
                  </a:lnTo>
                  <a:lnTo>
                    <a:pt x="81569" y="39334"/>
                  </a:lnTo>
                  <a:lnTo>
                    <a:pt x="81614" y="37767"/>
                  </a:lnTo>
                  <a:lnTo>
                    <a:pt x="81689" y="36342"/>
                  </a:lnTo>
                  <a:lnTo>
                    <a:pt x="81765" y="34916"/>
                  </a:lnTo>
                  <a:lnTo>
                    <a:pt x="81855" y="33634"/>
                  </a:lnTo>
                  <a:lnTo>
                    <a:pt x="81961" y="32351"/>
                  </a:lnTo>
                  <a:lnTo>
                    <a:pt x="82067" y="31211"/>
                  </a:lnTo>
                  <a:lnTo>
                    <a:pt x="82172" y="30071"/>
                  </a:lnTo>
                  <a:lnTo>
                    <a:pt x="82293" y="29073"/>
                  </a:lnTo>
                  <a:lnTo>
                    <a:pt x="82429" y="28218"/>
                  </a:lnTo>
                  <a:lnTo>
                    <a:pt x="82565" y="27505"/>
                  </a:lnTo>
                  <a:lnTo>
                    <a:pt x="82700" y="26793"/>
                  </a:lnTo>
                  <a:lnTo>
                    <a:pt x="82836" y="26365"/>
                  </a:lnTo>
                  <a:lnTo>
                    <a:pt x="82987" y="25938"/>
                  </a:lnTo>
                  <a:lnTo>
                    <a:pt x="83138" y="25510"/>
                  </a:lnTo>
                  <a:lnTo>
                    <a:pt x="83289" y="25225"/>
                  </a:lnTo>
                  <a:lnTo>
                    <a:pt x="83425" y="25225"/>
                  </a:lnTo>
                  <a:lnTo>
                    <a:pt x="83606" y="25368"/>
                  </a:lnTo>
                  <a:lnTo>
                    <a:pt x="83787" y="25795"/>
                  </a:lnTo>
                  <a:lnTo>
                    <a:pt x="83787" y="36769"/>
                  </a:lnTo>
                  <a:lnTo>
                    <a:pt x="83576" y="36484"/>
                  </a:lnTo>
                  <a:lnTo>
                    <a:pt x="83349" y="36342"/>
                  </a:lnTo>
                  <a:lnTo>
                    <a:pt x="83153" y="36484"/>
                  </a:lnTo>
                  <a:lnTo>
                    <a:pt x="82957" y="36769"/>
                  </a:lnTo>
                  <a:lnTo>
                    <a:pt x="82776" y="37197"/>
                  </a:lnTo>
                  <a:lnTo>
                    <a:pt x="82610" y="37909"/>
                  </a:lnTo>
                  <a:lnTo>
                    <a:pt x="82444" y="38764"/>
                  </a:lnTo>
                  <a:lnTo>
                    <a:pt x="82308" y="39904"/>
                  </a:lnTo>
                  <a:lnTo>
                    <a:pt x="82172" y="41330"/>
                  </a:lnTo>
                  <a:lnTo>
                    <a:pt x="82052" y="42755"/>
                  </a:lnTo>
                  <a:lnTo>
                    <a:pt x="81961" y="44180"/>
                  </a:lnTo>
                  <a:lnTo>
                    <a:pt x="81870" y="45748"/>
                  </a:lnTo>
                  <a:lnTo>
                    <a:pt x="81795" y="47458"/>
                  </a:lnTo>
                  <a:lnTo>
                    <a:pt x="81750" y="49026"/>
                  </a:lnTo>
                  <a:lnTo>
                    <a:pt x="81705" y="50736"/>
                  </a:lnTo>
                  <a:lnTo>
                    <a:pt x="81674" y="52731"/>
                  </a:lnTo>
                  <a:lnTo>
                    <a:pt x="81644" y="54584"/>
                  </a:lnTo>
                  <a:lnTo>
                    <a:pt x="81644" y="56722"/>
                  </a:lnTo>
                  <a:lnTo>
                    <a:pt x="81644" y="90783"/>
                  </a:lnTo>
                  <a:lnTo>
                    <a:pt x="80422" y="90783"/>
                  </a:lnTo>
                  <a:close/>
                  <a:moveTo>
                    <a:pt x="85281" y="14964"/>
                  </a:moveTo>
                  <a:lnTo>
                    <a:pt x="86488" y="11401"/>
                  </a:lnTo>
                  <a:lnTo>
                    <a:pt x="86488" y="26793"/>
                  </a:lnTo>
                  <a:lnTo>
                    <a:pt x="88253" y="26793"/>
                  </a:lnTo>
                  <a:lnTo>
                    <a:pt x="88253" y="35486"/>
                  </a:lnTo>
                  <a:lnTo>
                    <a:pt x="86488" y="35486"/>
                  </a:lnTo>
                  <a:lnTo>
                    <a:pt x="86488" y="70118"/>
                  </a:lnTo>
                  <a:lnTo>
                    <a:pt x="86503" y="71686"/>
                  </a:lnTo>
                  <a:lnTo>
                    <a:pt x="86503" y="73111"/>
                  </a:lnTo>
                  <a:lnTo>
                    <a:pt x="86518" y="74394"/>
                  </a:lnTo>
                  <a:lnTo>
                    <a:pt x="86548" y="75534"/>
                  </a:lnTo>
                  <a:lnTo>
                    <a:pt x="86578" y="76817"/>
                  </a:lnTo>
                  <a:lnTo>
                    <a:pt x="86623" y="77814"/>
                  </a:lnTo>
                  <a:lnTo>
                    <a:pt x="86669" y="78669"/>
                  </a:lnTo>
                  <a:lnTo>
                    <a:pt x="86714" y="79382"/>
                  </a:lnTo>
                  <a:lnTo>
                    <a:pt x="86774" y="80095"/>
                  </a:lnTo>
                  <a:lnTo>
                    <a:pt x="86850" y="80807"/>
                  </a:lnTo>
                  <a:lnTo>
                    <a:pt x="86910" y="81235"/>
                  </a:lnTo>
                  <a:lnTo>
                    <a:pt x="87001" y="81662"/>
                  </a:lnTo>
                  <a:lnTo>
                    <a:pt x="87106" y="82232"/>
                  </a:lnTo>
                  <a:lnTo>
                    <a:pt x="87197" y="82375"/>
                  </a:lnTo>
                  <a:lnTo>
                    <a:pt x="87302" y="82517"/>
                  </a:lnTo>
                  <a:lnTo>
                    <a:pt x="87408" y="82660"/>
                  </a:lnTo>
                  <a:lnTo>
                    <a:pt x="87619" y="82517"/>
                  </a:lnTo>
                  <a:lnTo>
                    <a:pt x="87800" y="82375"/>
                  </a:lnTo>
                  <a:lnTo>
                    <a:pt x="87966" y="82232"/>
                  </a:lnTo>
                  <a:lnTo>
                    <a:pt x="88117" y="81662"/>
                  </a:lnTo>
                  <a:lnTo>
                    <a:pt x="88178" y="90498"/>
                  </a:lnTo>
                  <a:lnTo>
                    <a:pt x="87951" y="91211"/>
                  </a:lnTo>
                  <a:lnTo>
                    <a:pt x="87695" y="91781"/>
                  </a:lnTo>
                  <a:lnTo>
                    <a:pt x="87393" y="92209"/>
                  </a:lnTo>
                  <a:lnTo>
                    <a:pt x="87091" y="92351"/>
                  </a:lnTo>
                  <a:lnTo>
                    <a:pt x="86880" y="92209"/>
                  </a:lnTo>
                  <a:lnTo>
                    <a:pt x="86684" y="91781"/>
                  </a:lnTo>
                  <a:lnTo>
                    <a:pt x="86503" y="91496"/>
                  </a:lnTo>
                  <a:lnTo>
                    <a:pt x="86322" y="90926"/>
                  </a:lnTo>
                  <a:lnTo>
                    <a:pt x="86156" y="90213"/>
                  </a:lnTo>
                  <a:lnTo>
                    <a:pt x="86020" y="89358"/>
                  </a:lnTo>
                  <a:lnTo>
                    <a:pt x="85869" y="88361"/>
                  </a:lnTo>
                  <a:lnTo>
                    <a:pt x="85748" y="87220"/>
                  </a:lnTo>
                  <a:lnTo>
                    <a:pt x="85643" y="85795"/>
                  </a:lnTo>
                  <a:lnTo>
                    <a:pt x="85552" y="84228"/>
                  </a:lnTo>
                  <a:lnTo>
                    <a:pt x="85477" y="82517"/>
                  </a:lnTo>
                  <a:lnTo>
                    <a:pt x="85401" y="80522"/>
                  </a:lnTo>
                  <a:lnTo>
                    <a:pt x="85356" y="78384"/>
                  </a:lnTo>
                  <a:lnTo>
                    <a:pt x="85311" y="75819"/>
                  </a:lnTo>
                  <a:lnTo>
                    <a:pt x="85281" y="73396"/>
                  </a:lnTo>
                  <a:lnTo>
                    <a:pt x="85281" y="70546"/>
                  </a:lnTo>
                  <a:lnTo>
                    <a:pt x="85281" y="35486"/>
                  </a:lnTo>
                  <a:lnTo>
                    <a:pt x="84239" y="35486"/>
                  </a:lnTo>
                  <a:lnTo>
                    <a:pt x="84239" y="26793"/>
                  </a:lnTo>
                  <a:lnTo>
                    <a:pt x="85281" y="26793"/>
                  </a:lnTo>
                  <a:lnTo>
                    <a:pt x="85281" y="14964"/>
                  </a:lnTo>
                  <a:close/>
                  <a:moveTo>
                    <a:pt x="94394" y="51591"/>
                  </a:moveTo>
                  <a:lnTo>
                    <a:pt x="94394" y="75391"/>
                  </a:lnTo>
                  <a:lnTo>
                    <a:pt x="94409" y="79952"/>
                  </a:lnTo>
                  <a:lnTo>
                    <a:pt x="94424" y="83942"/>
                  </a:lnTo>
                  <a:lnTo>
                    <a:pt x="94454" y="87648"/>
                  </a:lnTo>
                  <a:lnTo>
                    <a:pt x="94500" y="90783"/>
                  </a:lnTo>
                  <a:lnTo>
                    <a:pt x="93383" y="90783"/>
                  </a:lnTo>
                  <a:lnTo>
                    <a:pt x="93293" y="82802"/>
                  </a:lnTo>
                  <a:lnTo>
                    <a:pt x="93247" y="82802"/>
                  </a:lnTo>
                  <a:lnTo>
                    <a:pt x="93142" y="83800"/>
                  </a:lnTo>
                  <a:lnTo>
                    <a:pt x="93051" y="84940"/>
                  </a:lnTo>
                  <a:lnTo>
                    <a:pt x="92946" y="85938"/>
                  </a:lnTo>
                  <a:lnTo>
                    <a:pt x="92855" y="86935"/>
                  </a:lnTo>
                  <a:lnTo>
                    <a:pt x="92734" y="87790"/>
                  </a:lnTo>
                  <a:lnTo>
                    <a:pt x="92614" y="88503"/>
                  </a:lnTo>
                  <a:lnTo>
                    <a:pt x="92493" y="89216"/>
                  </a:lnTo>
                  <a:lnTo>
                    <a:pt x="92372" y="89786"/>
                  </a:lnTo>
                  <a:lnTo>
                    <a:pt x="92236" y="90356"/>
                  </a:lnTo>
                  <a:lnTo>
                    <a:pt x="92101" y="90783"/>
                  </a:lnTo>
                  <a:lnTo>
                    <a:pt x="91950" y="91211"/>
                  </a:lnTo>
                  <a:lnTo>
                    <a:pt x="91814" y="91496"/>
                  </a:lnTo>
                  <a:lnTo>
                    <a:pt x="91663" y="91781"/>
                  </a:lnTo>
                  <a:lnTo>
                    <a:pt x="91497" y="92209"/>
                  </a:lnTo>
                  <a:lnTo>
                    <a:pt x="91331" y="92209"/>
                  </a:lnTo>
                  <a:lnTo>
                    <a:pt x="91180" y="92351"/>
                  </a:lnTo>
                  <a:lnTo>
                    <a:pt x="90924" y="92209"/>
                  </a:lnTo>
                  <a:lnTo>
                    <a:pt x="90712" y="91781"/>
                  </a:lnTo>
                  <a:lnTo>
                    <a:pt x="90501" y="91353"/>
                  </a:lnTo>
                  <a:lnTo>
                    <a:pt x="90290" y="90783"/>
                  </a:lnTo>
                  <a:lnTo>
                    <a:pt x="90109" y="89928"/>
                  </a:lnTo>
                  <a:lnTo>
                    <a:pt x="89943" y="89073"/>
                  </a:lnTo>
                  <a:lnTo>
                    <a:pt x="89762" y="87933"/>
                  </a:lnTo>
                  <a:lnTo>
                    <a:pt x="89611" y="86508"/>
                  </a:lnTo>
                  <a:lnTo>
                    <a:pt x="89505" y="85225"/>
                  </a:lnTo>
                  <a:lnTo>
                    <a:pt x="89400" y="83800"/>
                  </a:lnTo>
                  <a:lnTo>
                    <a:pt x="89309" y="82375"/>
                  </a:lnTo>
                  <a:lnTo>
                    <a:pt x="89219" y="80665"/>
                  </a:lnTo>
                  <a:lnTo>
                    <a:pt x="89173" y="79097"/>
                  </a:lnTo>
                  <a:lnTo>
                    <a:pt x="89128" y="77387"/>
                  </a:lnTo>
                  <a:lnTo>
                    <a:pt x="89113" y="75676"/>
                  </a:lnTo>
                  <a:lnTo>
                    <a:pt x="89098" y="73824"/>
                  </a:lnTo>
                  <a:lnTo>
                    <a:pt x="89098" y="72399"/>
                  </a:lnTo>
                  <a:lnTo>
                    <a:pt x="89113" y="70973"/>
                  </a:lnTo>
                  <a:lnTo>
                    <a:pt x="89128" y="69691"/>
                  </a:lnTo>
                  <a:lnTo>
                    <a:pt x="89158" y="68408"/>
                  </a:lnTo>
                  <a:lnTo>
                    <a:pt x="89204" y="67125"/>
                  </a:lnTo>
                  <a:lnTo>
                    <a:pt x="89249" y="65843"/>
                  </a:lnTo>
                  <a:lnTo>
                    <a:pt x="89309" y="64703"/>
                  </a:lnTo>
                  <a:lnTo>
                    <a:pt x="89370" y="63562"/>
                  </a:lnTo>
                  <a:lnTo>
                    <a:pt x="89445" y="62565"/>
                  </a:lnTo>
                  <a:lnTo>
                    <a:pt x="89520" y="61567"/>
                  </a:lnTo>
                  <a:lnTo>
                    <a:pt x="89596" y="60427"/>
                  </a:lnTo>
                  <a:lnTo>
                    <a:pt x="89686" y="59429"/>
                  </a:lnTo>
                  <a:lnTo>
                    <a:pt x="89792" y="58574"/>
                  </a:lnTo>
                  <a:lnTo>
                    <a:pt x="89913" y="57719"/>
                  </a:lnTo>
                  <a:lnTo>
                    <a:pt x="90033" y="56864"/>
                  </a:lnTo>
                  <a:lnTo>
                    <a:pt x="90154" y="56009"/>
                  </a:lnTo>
                  <a:lnTo>
                    <a:pt x="90441" y="54584"/>
                  </a:lnTo>
                  <a:lnTo>
                    <a:pt x="90743" y="53301"/>
                  </a:lnTo>
                  <a:lnTo>
                    <a:pt x="91075" y="52304"/>
                  </a:lnTo>
                  <a:lnTo>
                    <a:pt x="91437" y="51591"/>
                  </a:lnTo>
                  <a:lnTo>
                    <a:pt x="91829" y="50736"/>
                  </a:lnTo>
                  <a:lnTo>
                    <a:pt x="92251" y="50308"/>
                  </a:lnTo>
                  <a:lnTo>
                    <a:pt x="92704" y="50023"/>
                  </a:lnTo>
                  <a:lnTo>
                    <a:pt x="93172" y="50023"/>
                  </a:lnTo>
                  <a:lnTo>
                    <a:pt x="93172" y="48741"/>
                  </a:lnTo>
                  <a:lnTo>
                    <a:pt x="93157" y="46888"/>
                  </a:lnTo>
                  <a:lnTo>
                    <a:pt x="93142" y="45178"/>
                  </a:lnTo>
                  <a:lnTo>
                    <a:pt x="93112" y="43610"/>
                  </a:lnTo>
                  <a:lnTo>
                    <a:pt x="93066" y="42185"/>
                  </a:lnTo>
                  <a:lnTo>
                    <a:pt x="93021" y="40760"/>
                  </a:lnTo>
                  <a:lnTo>
                    <a:pt x="92961" y="39619"/>
                  </a:lnTo>
                  <a:lnTo>
                    <a:pt x="92885" y="38622"/>
                  </a:lnTo>
                  <a:lnTo>
                    <a:pt x="92795" y="37624"/>
                  </a:lnTo>
                  <a:lnTo>
                    <a:pt x="92689" y="36769"/>
                  </a:lnTo>
                  <a:lnTo>
                    <a:pt x="92568" y="36057"/>
                  </a:lnTo>
                  <a:lnTo>
                    <a:pt x="92448" y="35344"/>
                  </a:lnTo>
                  <a:lnTo>
                    <a:pt x="92312" y="34774"/>
                  </a:lnTo>
                  <a:lnTo>
                    <a:pt x="92161" y="34346"/>
                  </a:lnTo>
                  <a:lnTo>
                    <a:pt x="91995" y="34061"/>
                  </a:lnTo>
                  <a:lnTo>
                    <a:pt x="91814" y="33919"/>
                  </a:lnTo>
                  <a:lnTo>
                    <a:pt x="91633" y="33919"/>
                  </a:lnTo>
                  <a:lnTo>
                    <a:pt x="91376" y="33919"/>
                  </a:lnTo>
                  <a:lnTo>
                    <a:pt x="91150" y="34204"/>
                  </a:lnTo>
                  <a:lnTo>
                    <a:pt x="90909" y="34489"/>
                  </a:lnTo>
                  <a:lnTo>
                    <a:pt x="90682" y="35059"/>
                  </a:lnTo>
                  <a:lnTo>
                    <a:pt x="90471" y="35629"/>
                  </a:lnTo>
                  <a:lnTo>
                    <a:pt x="90260" y="36627"/>
                  </a:lnTo>
                  <a:lnTo>
                    <a:pt x="90064" y="37624"/>
                  </a:lnTo>
                  <a:lnTo>
                    <a:pt x="89883" y="38622"/>
                  </a:lnTo>
                  <a:lnTo>
                    <a:pt x="89596" y="31068"/>
                  </a:lnTo>
                  <a:lnTo>
                    <a:pt x="89822" y="29643"/>
                  </a:lnTo>
                  <a:lnTo>
                    <a:pt x="90079" y="28503"/>
                  </a:lnTo>
                  <a:lnTo>
                    <a:pt x="90335" y="27505"/>
                  </a:lnTo>
                  <a:lnTo>
                    <a:pt x="90607" y="26793"/>
                  </a:lnTo>
                  <a:lnTo>
                    <a:pt x="90894" y="26080"/>
                  </a:lnTo>
                  <a:lnTo>
                    <a:pt x="91195" y="25510"/>
                  </a:lnTo>
                  <a:lnTo>
                    <a:pt x="91482" y="25368"/>
                  </a:lnTo>
                  <a:lnTo>
                    <a:pt x="91814" y="25225"/>
                  </a:lnTo>
                  <a:lnTo>
                    <a:pt x="92131" y="25368"/>
                  </a:lnTo>
                  <a:lnTo>
                    <a:pt x="92417" y="25795"/>
                  </a:lnTo>
                  <a:lnTo>
                    <a:pt x="92689" y="26223"/>
                  </a:lnTo>
                  <a:lnTo>
                    <a:pt x="92946" y="26935"/>
                  </a:lnTo>
                  <a:lnTo>
                    <a:pt x="93172" y="27790"/>
                  </a:lnTo>
                  <a:lnTo>
                    <a:pt x="93383" y="28931"/>
                  </a:lnTo>
                  <a:lnTo>
                    <a:pt x="93579" y="30213"/>
                  </a:lnTo>
                  <a:lnTo>
                    <a:pt x="93745" y="31923"/>
                  </a:lnTo>
                  <a:lnTo>
                    <a:pt x="93896" y="33634"/>
                  </a:lnTo>
                  <a:lnTo>
                    <a:pt x="94032" y="35486"/>
                  </a:lnTo>
                  <a:lnTo>
                    <a:pt x="94138" y="37624"/>
                  </a:lnTo>
                  <a:lnTo>
                    <a:pt x="94228" y="39904"/>
                  </a:lnTo>
                  <a:lnTo>
                    <a:pt x="94288" y="42612"/>
                  </a:lnTo>
                  <a:lnTo>
                    <a:pt x="94364" y="45320"/>
                  </a:lnTo>
                  <a:lnTo>
                    <a:pt x="94379" y="48313"/>
                  </a:lnTo>
                  <a:lnTo>
                    <a:pt x="94394" y="51591"/>
                  </a:lnTo>
                  <a:close/>
                  <a:moveTo>
                    <a:pt x="93172" y="69263"/>
                  </a:moveTo>
                  <a:lnTo>
                    <a:pt x="93172" y="58147"/>
                  </a:lnTo>
                  <a:lnTo>
                    <a:pt x="92825" y="58147"/>
                  </a:lnTo>
                  <a:lnTo>
                    <a:pt x="92508" y="58289"/>
                  </a:lnTo>
                  <a:lnTo>
                    <a:pt x="92206" y="58432"/>
                  </a:lnTo>
                  <a:lnTo>
                    <a:pt x="91920" y="58859"/>
                  </a:lnTo>
                  <a:lnTo>
                    <a:pt x="91678" y="59287"/>
                  </a:lnTo>
                  <a:lnTo>
                    <a:pt x="91437" y="59857"/>
                  </a:lnTo>
                  <a:lnTo>
                    <a:pt x="91225" y="60570"/>
                  </a:lnTo>
                  <a:lnTo>
                    <a:pt x="91044" y="61567"/>
                  </a:lnTo>
                  <a:lnTo>
                    <a:pt x="90863" y="62422"/>
                  </a:lnTo>
                  <a:lnTo>
                    <a:pt x="90728" y="63420"/>
                  </a:lnTo>
                  <a:lnTo>
                    <a:pt x="90607" y="64703"/>
                  </a:lnTo>
                  <a:lnTo>
                    <a:pt x="90516" y="65985"/>
                  </a:lnTo>
                  <a:lnTo>
                    <a:pt x="90441" y="67553"/>
                  </a:lnTo>
                  <a:lnTo>
                    <a:pt x="90365" y="68978"/>
                  </a:lnTo>
                  <a:lnTo>
                    <a:pt x="90335" y="70688"/>
                  </a:lnTo>
                  <a:lnTo>
                    <a:pt x="90320" y="72541"/>
                  </a:lnTo>
                  <a:lnTo>
                    <a:pt x="90335" y="73824"/>
                  </a:lnTo>
                  <a:lnTo>
                    <a:pt x="90350" y="75106"/>
                  </a:lnTo>
                  <a:lnTo>
                    <a:pt x="90380" y="76104"/>
                  </a:lnTo>
                  <a:lnTo>
                    <a:pt x="90426" y="77387"/>
                  </a:lnTo>
                  <a:lnTo>
                    <a:pt x="90471" y="78384"/>
                  </a:lnTo>
                  <a:lnTo>
                    <a:pt x="90531" y="79239"/>
                  </a:lnTo>
                  <a:lnTo>
                    <a:pt x="90607" y="80095"/>
                  </a:lnTo>
                  <a:lnTo>
                    <a:pt x="90682" y="80807"/>
                  </a:lnTo>
                  <a:lnTo>
                    <a:pt x="90758" y="81377"/>
                  </a:lnTo>
                  <a:lnTo>
                    <a:pt x="90833" y="82090"/>
                  </a:lnTo>
                  <a:lnTo>
                    <a:pt x="90924" y="82517"/>
                  </a:lnTo>
                  <a:lnTo>
                    <a:pt x="91044" y="82945"/>
                  </a:lnTo>
                  <a:lnTo>
                    <a:pt x="91135" y="83230"/>
                  </a:lnTo>
                  <a:lnTo>
                    <a:pt x="91241" y="83515"/>
                  </a:lnTo>
                  <a:lnTo>
                    <a:pt x="91361" y="83657"/>
                  </a:lnTo>
                  <a:lnTo>
                    <a:pt x="91482" y="83657"/>
                  </a:lnTo>
                  <a:lnTo>
                    <a:pt x="91633" y="83657"/>
                  </a:lnTo>
                  <a:lnTo>
                    <a:pt x="91784" y="83372"/>
                  </a:lnTo>
                  <a:lnTo>
                    <a:pt x="91920" y="83230"/>
                  </a:lnTo>
                  <a:lnTo>
                    <a:pt x="92040" y="82802"/>
                  </a:lnTo>
                  <a:lnTo>
                    <a:pt x="92191" y="82375"/>
                  </a:lnTo>
                  <a:lnTo>
                    <a:pt x="92312" y="81662"/>
                  </a:lnTo>
                  <a:lnTo>
                    <a:pt x="92433" y="81092"/>
                  </a:lnTo>
                  <a:lnTo>
                    <a:pt x="92538" y="80237"/>
                  </a:lnTo>
                  <a:lnTo>
                    <a:pt x="92644" y="79524"/>
                  </a:lnTo>
                  <a:lnTo>
                    <a:pt x="92734" y="78812"/>
                  </a:lnTo>
                  <a:lnTo>
                    <a:pt x="92825" y="77957"/>
                  </a:lnTo>
                  <a:lnTo>
                    <a:pt x="92885" y="77102"/>
                  </a:lnTo>
                  <a:lnTo>
                    <a:pt x="92961" y="75961"/>
                  </a:lnTo>
                  <a:lnTo>
                    <a:pt x="93006" y="74964"/>
                  </a:lnTo>
                  <a:lnTo>
                    <a:pt x="93051" y="73966"/>
                  </a:lnTo>
                  <a:lnTo>
                    <a:pt x="93096" y="72969"/>
                  </a:lnTo>
                  <a:lnTo>
                    <a:pt x="93127" y="72114"/>
                  </a:lnTo>
                  <a:lnTo>
                    <a:pt x="93142" y="71116"/>
                  </a:lnTo>
                  <a:lnTo>
                    <a:pt x="93157" y="70261"/>
                  </a:lnTo>
                  <a:lnTo>
                    <a:pt x="93172" y="69263"/>
                  </a:lnTo>
                  <a:close/>
                  <a:moveTo>
                    <a:pt x="97608" y="90783"/>
                  </a:moveTo>
                  <a:lnTo>
                    <a:pt x="96371" y="90783"/>
                  </a:lnTo>
                  <a:lnTo>
                    <a:pt x="96371" y="26793"/>
                  </a:lnTo>
                  <a:lnTo>
                    <a:pt x="97608" y="26793"/>
                  </a:lnTo>
                  <a:lnTo>
                    <a:pt x="97608" y="90783"/>
                  </a:lnTo>
                  <a:close/>
                  <a:moveTo>
                    <a:pt x="96974" y="14964"/>
                  </a:moveTo>
                  <a:lnTo>
                    <a:pt x="96959" y="14964"/>
                  </a:lnTo>
                  <a:lnTo>
                    <a:pt x="96808" y="14821"/>
                  </a:lnTo>
                  <a:lnTo>
                    <a:pt x="96657" y="14394"/>
                  </a:lnTo>
                  <a:lnTo>
                    <a:pt x="96582" y="14109"/>
                  </a:lnTo>
                  <a:lnTo>
                    <a:pt x="96522" y="13681"/>
                  </a:lnTo>
                  <a:lnTo>
                    <a:pt x="96461" y="13254"/>
                  </a:lnTo>
                  <a:lnTo>
                    <a:pt x="96401" y="12826"/>
                  </a:lnTo>
                  <a:lnTo>
                    <a:pt x="96310" y="11686"/>
                  </a:lnTo>
                  <a:lnTo>
                    <a:pt x="96250" y="10261"/>
                  </a:lnTo>
                  <a:lnTo>
                    <a:pt x="96205" y="8978"/>
                  </a:lnTo>
                  <a:lnTo>
                    <a:pt x="96190" y="7410"/>
                  </a:lnTo>
                  <a:lnTo>
                    <a:pt x="96205" y="5985"/>
                  </a:lnTo>
                  <a:lnTo>
                    <a:pt x="96250" y="4560"/>
                  </a:lnTo>
                  <a:lnTo>
                    <a:pt x="96325" y="3277"/>
                  </a:lnTo>
                  <a:lnTo>
                    <a:pt x="96416" y="2280"/>
                  </a:lnTo>
                  <a:lnTo>
                    <a:pt x="96476" y="1710"/>
                  </a:lnTo>
                  <a:lnTo>
                    <a:pt x="96537" y="1282"/>
                  </a:lnTo>
                  <a:lnTo>
                    <a:pt x="96612" y="855"/>
                  </a:lnTo>
                  <a:lnTo>
                    <a:pt x="96672" y="570"/>
                  </a:lnTo>
                  <a:lnTo>
                    <a:pt x="96823" y="285"/>
                  </a:lnTo>
                  <a:lnTo>
                    <a:pt x="96989" y="0"/>
                  </a:lnTo>
                  <a:lnTo>
                    <a:pt x="97155" y="285"/>
                  </a:lnTo>
                  <a:lnTo>
                    <a:pt x="97306" y="570"/>
                  </a:lnTo>
                  <a:lnTo>
                    <a:pt x="97382" y="855"/>
                  </a:lnTo>
                  <a:lnTo>
                    <a:pt x="97442" y="1282"/>
                  </a:lnTo>
                  <a:lnTo>
                    <a:pt x="97502" y="1710"/>
                  </a:lnTo>
                  <a:lnTo>
                    <a:pt x="97548" y="2137"/>
                  </a:lnTo>
                  <a:lnTo>
                    <a:pt x="97653" y="3277"/>
                  </a:lnTo>
                  <a:lnTo>
                    <a:pt x="97714" y="4418"/>
                  </a:lnTo>
                  <a:lnTo>
                    <a:pt x="97774" y="5985"/>
                  </a:lnTo>
                  <a:lnTo>
                    <a:pt x="97774" y="7410"/>
                  </a:lnTo>
                  <a:lnTo>
                    <a:pt x="97774" y="8978"/>
                  </a:lnTo>
                  <a:lnTo>
                    <a:pt x="97714" y="10261"/>
                  </a:lnTo>
                  <a:lnTo>
                    <a:pt x="97653" y="11686"/>
                  </a:lnTo>
                  <a:lnTo>
                    <a:pt x="97548" y="12826"/>
                  </a:lnTo>
                  <a:lnTo>
                    <a:pt x="97502" y="13254"/>
                  </a:lnTo>
                  <a:lnTo>
                    <a:pt x="97442" y="13681"/>
                  </a:lnTo>
                  <a:lnTo>
                    <a:pt x="97382" y="14109"/>
                  </a:lnTo>
                  <a:lnTo>
                    <a:pt x="97306" y="14394"/>
                  </a:lnTo>
                  <a:lnTo>
                    <a:pt x="97231" y="14679"/>
                  </a:lnTo>
                  <a:lnTo>
                    <a:pt x="97140" y="14821"/>
                  </a:lnTo>
                  <a:lnTo>
                    <a:pt x="97065" y="14821"/>
                  </a:lnTo>
                  <a:lnTo>
                    <a:pt x="96974" y="14964"/>
                  </a:lnTo>
                  <a:close/>
                  <a:moveTo>
                    <a:pt x="99645" y="90783"/>
                  </a:moveTo>
                  <a:lnTo>
                    <a:pt x="99645" y="44038"/>
                  </a:lnTo>
                  <a:lnTo>
                    <a:pt x="99645" y="39904"/>
                  </a:lnTo>
                  <a:lnTo>
                    <a:pt x="99630" y="35629"/>
                  </a:lnTo>
                  <a:lnTo>
                    <a:pt x="99615" y="31353"/>
                  </a:lnTo>
                  <a:lnTo>
                    <a:pt x="99600" y="26793"/>
                  </a:lnTo>
                  <a:lnTo>
                    <a:pt x="100686" y="26793"/>
                  </a:lnTo>
                  <a:lnTo>
                    <a:pt x="100761" y="37339"/>
                  </a:lnTo>
                  <a:lnTo>
                    <a:pt x="100777" y="37339"/>
                  </a:lnTo>
                  <a:lnTo>
                    <a:pt x="100852" y="36199"/>
                  </a:lnTo>
                  <a:lnTo>
                    <a:pt x="100943" y="34916"/>
                  </a:lnTo>
                  <a:lnTo>
                    <a:pt x="101018" y="33776"/>
                  </a:lnTo>
                  <a:lnTo>
                    <a:pt x="101139" y="32779"/>
                  </a:lnTo>
                  <a:lnTo>
                    <a:pt x="101244" y="31781"/>
                  </a:lnTo>
                  <a:lnTo>
                    <a:pt x="101350" y="30926"/>
                  </a:lnTo>
                  <a:lnTo>
                    <a:pt x="101471" y="29928"/>
                  </a:lnTo>
                  <a:lnTo>
                    <a:pt x="101606" y="29073"/>
                  </a:lnTo>
                  <a:lnTo>
                    <a:pt x="101772" y="28218"/>
                  </a:lnTo>
                  <a:lnTo>
                    <a:pt x="101938" y="27505"/>
                  </a:lnTo>
                  <a:lnTo>
                    <a:pt x="102104" y="26793"/>
                  </a:lnTo>
                  <a:lnTo>
                    <a:pt x="102285" y="26365"/>
                  </a:lnTo>
                  <a:lnTo>
                    <a:pt x="102451" y="25938"/>
                  </a:lnTo>
                  <a:lnTo>
                    <a:pt x="102632" y="25510"/>
                  </a:lnTo>
                  <a:lnTo>
                    <a:pt x="102829" y="25225"/>
                  </a:lnTo>
                  <a:lnTo>
                    <a:pt x="103025" y="25225"/>
                  </a:lnTo>
                  <a:lnTo>
                    <a:pt x="103236" y="25368"/>
                  </a:lnTo>
                  <a:lnTo>
                    <a:pt x="103462" y="25510"/>
                  </a:lnTo>
                  <a:lnTo>
                    <a:pt x="103658" y="26080"/>
                  </a:lnTo>
                  <a:lnTo>
                    <a:pt x="103855" y="26650"/>
                  </a:lnTo>
                  <a:lnTo>
                    <a:pt x="104051" y="27363"/>
                  </a:lnTo>
                  <a:lnTo>
                    <a:pt x="104232" y="28361"/>
                  </a:lnTo>
                  <a:lnTo>
                    <a:pt x="104398" y="29358"/>
                  </a:lnTo>
                  <a:lnTo>
                    <a:pt x="104564" y="30641"/>
                  </a:lnTo>
                  <a:lnTo>
                    <a:pt x="104669" y="31638"/>
                  </a:lnTo>
                  <a:lnTo>
                    <a:pt x="104760" y="32636"/>
                  </a:lnTo>
                  <a:lnTo>
                    <a:pt x="104850" y="33634"/>
                  </a:lnTo>
                  <a:lnTo>
                    <a:pt x="104926" y="34774"/>
                  </a:lnTo>
                  <a:lnTo>
                    <a:pt x="105001" y="35771"/>
                  </a:lnTo>
                  <a:lnTo>
                    <a:pt x="105092" y="37197"/>
                  </a:lnTo>
                  <a:lnTo>
                    <a:pt x="105152" y="38337"/>
                  </a:lnTo>
                  <a:lnTo>
                    <a:pt x="105198" y="39762"/>
                  </a:lnTo>
                  <a:lnTo>
                    <a:pt x="105258" y="41187"/>
                  </a:lnTo>
                  <a:lnTo>
                    <a:pt x="105288" y="42612"/>
                  </a:lnTo>
                  <a:lnTo>
                    <a:pt x="105333" y="44038"/>
                  </a:lnTo>
                  <a:lnTo>
                    <a:pt x="105364" y="45605"/>
                  </a:lnTo>
                  <a:lnTo>
                    <a:pt x="105394" y="49026"/>
                  </a:lnTo>
                  <a:lnTo>
                    <a:pt x="105409" y="52589"/>
                  </a:lnTo>
                  <a:lnTo>
                    <a:pt x="105409" y="90783"/>
                  </a:lnTo>
                  <a:lnTo>
                    <a:pt x="104187" y="90783"/>
                  </a:lnTo>
                  <a:lnTo>
                    <a:pt x="104187" y="53871"/>
                  </a:lnTo>
                  <a:lnTo>
                    <a:pt x="104172" y="51591"/>
                  </a:lnTo>
                  <a:lnTo>
                    <a:pt x="104156" y="49311"/>
                  </a:lnTo>
                  <a:lnTo>
                    <a:pt x="104126" y="47458"/>
                  </a:lnTo>
                  <a:lnTo>
                    <a:pt x="104081" y="45463"/>
                  </a:lnTo>
                  <a:lnTo>
                    <a:pt x="104036" y="43752"/>
                  </a:lnTo>
                  <a:lnTo>
                    <a:pt x="103960" y="42327"/>
                  </a:lnTo>
                  <a:lnTo>
                    <a:pt x="103870" y="40760"/>
                  </a:lnTo>
                  <a:lnTo>
                    <a:pt x="103779" y="39477"/>
                  </a:lnTo>
                  <a:lnTo>
                    <a:pt x="103689" y="38479"/>
                  </a:lnTo>
                  <a:lnTo>
                    <a:pt x="103568" y="37482"/>
                  </a:lnTo>
                  <a:lnTo>
                    <a:pt x="103447" y="36769"/>
                  </a:lnTo>
                  <a:lnTo>
                    <a:pt x="103296" y="36057"/>
                  </a:lnTo>
                  <a:lnTo>
                    <a:pt x="103145" y="35486"/>
                  </a:lnTo>
                  <a:lnTo>
                    <a:pt x="102980" y="35059"/>
                  </a:lnTo>
                  <a:lnTo>
                    <a:pt x="102814" y="34774"/>
                  </a:lnTo>
                  <a:lnTo>
                    <a:pt x="102617" y="34774"/>
                  </a:lnTo>
                  <a:lnTo>
                    <a:pt x="102466" y="34774"/>
                  </a:lnTo>
                  <a:lnTo>
                    <a:pt x="102331" y="34916"/>
                  </a:lnTo>
                  <a:lnTo>
                    <a:pt x="102180" y="35201"/>
                  </a:lnTo>
                  <a:lnTo>
                    <a:pt x="102059" y="35629"/>
                  </a:lnTo>
                  <a:lnTo>
                    <a:pt x="101938" y="36199"/>
                  </a:lnTo>
                  <a:lnTo>
                    <a:pt x="101818" y="36769"/>
                  </a:lnTo>
                  <a:lnTo>
                    <a:pt x="101697" y="37482"/>
                  </a:lnTo>
                  <a:lnTo>
                    <a:pt x="101576" y="38194"/>
                  </a:lnTo>
                  <a:lnTo>
                    <a:pt x="101471" y="39049"/>
                  </a:lnTo>
                  <a:lnTo>
                    <a:pt x="101380" y="40047"/>
                  </a:lnTo>
                  <a:lnTo>
                    <a:pt x="101290" y="41187"/>
                  </a:lnTo>
                  <a:lnTo>
                    <a:pt x="101199" y="42185"/>
                  </a:lnTo>
                  <a:lnTo>
                    <a:pt x="101139" y="43182"/>
                  </a:lnTo>
                  <a:lnTo>
                    <a:pt x="101063" y="44323"/>
                  </a:lnTo>
                  <a:lnTo>
                    <a:pt x="101003" y="45463"/>
                  </a:lnTo>
                  <a:lnTo>
                    <a:pt x="100958" y="46888"/>
                  </a:lnTo>
                  <a:lnTo>
                    <a:pt x="100927" y="48028"/>
                  </a:lnTo>
                  <a:lnTo>
                    <a:pt x="100897" y="49311"/>
                  </a:lnTo>
                  <a:lnTo>
                    <a:pt x="100882" y="50736"/>
                  </a:lnTo>
                  <a:lnTo>
                    <a:pt x="100882" y="52304"/>
                  </a:lnTo>
                  <a:lnTo>
                    <a:pt x="100882" y="90783"/>
                  </a:lnTo>
                  <a:lnTo>
                    <a:pt x="99645" y="90783"/>
                  </a:lnTo>
                  <a:close/>
                  <a:moveTo>
                    <a:pt x="107687" y="14964"/>
                  </a:moveTo>
                  <a:lnTo>
                    <a:pt x="108894" y="11401"/>
                  </a:lnTo>
                  <a:lnTo>
                    <a:pt x="108894" y="26793"/>
                  </a:lnTo>
                  <a:lnTo>
                    <a:pt x="110645" y="26793"/>
                  </a:lnTo>
                  <a:lnTo>
                    <a:pt x="110645" y="35486"/>
                  </a:lnTo>
                  <a:lnTo>
                    <a:pt x="108894" y="35486"/>
                  </a:lnTo>
                  <a:lnTo>
                    <a:pt x="108894" y="70118"/>
                  </a:lnTo>
                  <a:lnTo>
                    <a:pt x="108894" y="71686"/>
                  </a:lnTo>
                  <a:lnTo>
                    <a:pt x="108909" y="73111"/>
                  </a:lnTo>
                  <a:lnTo>
                    <a:pt x="108924" y="74394"/>
                  </a:lnTo>
                  <a:lnTo>
                    <a:pt x="108940" y="75534"/>
                  </a:lnTo>
                  <a:lnTo>
                    <a:pt x="108985" y="76817"/>
                  </a:lnTo>
                  <a:lnTo>
                    <a:pt x="109030" y="77814"/>
                  </a:lnTo>
                  <a:lnTo>
                    <a:pt x="109075" y="78669"/>
                  </a:lnTo>
                  <a:lnTo>
                    <a:pt x="109136" y="79382"/>
                  </a:lnTo>
                  <a:lnTo>
                    <a:pt x="109196" y="80095"/>
                  </a:lnTo>
                  <a:lnTo>
                    <a:pt x="109256" y="80807"/>
                  </a:lnTo>
                  <a:lnTo>
                    <a:pt x="109332" y="81235"/>
                  </a:lnTo>
                  <a:lnTo>
                    <a:pt x="109407" y="81662"/>
                  </a:lnTo>
                  <a:lnTo>
                    <a:pt x="109498" y="82232"/>
                  </a:lnTo>
                  <a:lnTo>
                    <a:pt x="109603" y="82375"/>
                  </a:lnTo>
                  <a:lnTo>
                    <a:pt x="109709" y="82517"/>
                  </a:lnTo>
                  <a:lnTo>
                    <a:pt x="109815" y="82660"/>
                  </a:lnTo>
                  <a:lnTo>
                    <a:pt x="110011" y="82517"/>
                  </a:lnTo>
                  <a:lnTo>
                    <a:pt x="110207" y="82375"/>
                  </a:lnTo>
                  <a:lnTo>
                    <a:pt x="110373" y="82232"/>
                  </a:lnTo>
                  <a:lnTo>
                    <a:pt x="110524" y="81662"/>
                  </a:lnTo>
                  <a:lnTo>
                    <a:pt x="110584" y="90498"/>
                  </a:lnTo>
                  <a:lnTo>
                    <a:pt x="110358" y="91211"/>
                  </a:lnTo>
                  <a:lnTo>
                    <a:pt x="110086" y="91781"/>
                  </a:lnTo>
                  <a:lnTo>
                    <a:pt x="109815" y="92209"/>
                  </a:lnTo>
                  <a:lnTo>
                    <a:pt x="109498" y="92351"/>
                  </a:lnTo>
                  <a:lnTo>
                    <a:pt x="109287" y="92209"/>
                  </a:lnTo>
                  <a:lnTo>
                    <a:pt x="109090" y="91781"/>
                  </a:lnTo>
                  <a:lnTo>
                    <a:pt x="108894" y="91496"/>
                  </a:lnTo>
                  <a:lnTo>
                    <a:pt x="108728" y="90926"/>
                  </a:lnTo>
                  <a:lnTo>
                    <a:pt x="108577" y="90213"/>
                  </a:lnTo>
                  <a:lnTo>
                    <a:pt x="108411" y="89358"/>
                  </a:lnTo>
                  <a:lnTo>
                    <a:pt x="108276" y="88361"/>
                  </a:lnTo>
                  <a:lnTo>
                    <a:pt x="108155" y="87220"/>
                  </a:lnTo>
                  <a:lnTo>
                    <a:pt x="108049" y="85795"/>
                  </a:lnTo>
                  <a:lnTo>
                    <a:pt x="107959" y="84228"/>
                  </a:lnTo>
                  <a:lnTo>
                    <a:pt x="107868" y="82517"/>
                  </a:lnTo>
                  <a:lnTo>
                    <a:pt x="107808" y="80522"/>
                  </a:lnTo>
                  <a:lnTo>
                    <a:pt x="107748" y="78384"/>
                  </a:lnTo>
                  <a:lnTo>
                    <a:pt x="107717" y="75819"/>
                  </a:lnTo>
                  <a:lnTo>
                    <a:pt x="107702" y="73396"/>
                  </a:lnTo>
                  <a:lnTo>
                    <a:pt x="107687" y="70546"/>
                  </a:lnTo>
                  <a:lnTo>
                    <a:pt x="107687" y="35486"/>
                  </a:lnTo>
                  <a:lnTo>
                    <a:pt x="106646" y="35486"/>
                  </a:lnTo>
                  <a:lnTo>
                    <a:pt x="106646" y="26793"/>
                  </a:lnTo>
                  <a:lnTo>
                    <a:pt x="107687" y="26793"/>
                  </a:lnTo>
                  <a:lnTo>
                    <a:pt x="107687" y="14964"/>
                  </a:lnTo>
                  <a:close/>
                  <a:moveTo>
                    <a:pt x="111142" y="26793"/>
                  </a:moveTo>
                  <a:lnTo>
                    <a:pt x="112485" y="26793"/>
                  </a:lnTo>
                  <a:lnTo>
                    <a:pt x="113964" y="64560"/>
                  </a:lnTo>
                  <a:lnTo>
                    <a:pt x="114070" y="67553"/>
                  </a:lnTo>
                  <a:lnTo>
                    <a:pt x="114190" y="70546"/>
                  </a:lnTo>
                  <a:lnTo>
                    <a:pt x="114296" y="73966"/>
                  </a:lnTo>
                  <a:lnTo>
                    <a:pt x="114402" y="77672"/>
                  </a:lnTo>
                  <a:lnTo>
                    <a:pt x="114432" y="77672"/>
                  </a:lnTo>
                  <a:lnTo>
                    <a:pt x="114507" y="75106"/>
                  </a:lnTo>
                  <a:lnTo>
                    <a:pt x="114598" y="72256"/>
                  </a:lnTo>
                  <a:lnTo>
                    <a:pt x="114734" y="68551"/>
                  </a:lnTo>
                  <a:lnTo>
                    <a:pt x="114869" y="64275"/>
                  </a:lnTo>
                  <a:lnTo>
                    <a:pt x="116197" y="26793"/>
                  </a:lnTo>
                  <a:lnTo>
                    <a:pt x="117510" y="26793"/>
                  </a:lnTo>
                  <a:lnTo>
                    <a:pt x="115654" y="72399"/>
                  </a:lnTo>
                  <a:lnTo>
                    <a:pt x="115488" y="76532"/>
                  </a:lnTo>
                  <a:lnTo>
                    <a:pt x="115337" y="80380"/>
                  </a:lnTo>
                  <a:lnTo>
                    <a:pt x="115156" y="84085"/>
                  </a:lnTo>
                  <a:lnTo>
                    <a:pt x="115020" y="87505"/>
                  </a:lnTo>
                  <a:lnTo>
                    <a:pt x="114869" y="90498"/>
                  </a:lnTo>
                  <a:lnTo>
                    <a:pt x="114734" y="93349"/>
                  </a:lnTo>
                  <a:lnTo>
                    <a:pt x="114598" y="95771"/>
                  </a:lnTo>
                  <a:lnTo>
                    <a:pt x="114477" y="98052"/>
                  </a:lnTo>
                  <a:lnTo>
                    <a:pt x="114341" y="100332"/>
                  </a:lnTo>
                  <a:lnTo>
                    <a:pt x="114205" y="102470"/>
                  </a:lnTo>
                  <a:lnTo>
                    <a:pt x="114055" y="104465"/>
                  </a:lnTo>
                  <a:lnTo>
                    <a:pt x="113919" y="106318"/>
                  </a:lnTo>
                  <a:lnTo>
                    <a:pt x="113783" y="108171"/>
                  </a:lnTo>
                  <a:lnTo>
                    <a:pt x="113647" y="109738"/>
                  </a:lnTo>
                  <a:lnTo>
                    <a:pt x="113481" y="111163"/>
                  </a:lnTo>
                  <a:lnTo>
                    <a:pt x="113345" y="112589"/>
                  </a:lnTo>
                  <a:lnTo>
                    <a:pt x="113164" y="114014"/>
                  </a:lnTo>
                  <a:lnTo>
                    <a:pt x="112968" y="115296"/>
                  </a:lnTo>
                  <a:lnTo>
                    <a:pt x="112772" y="116437"/>
                  </a:lnTo>
                  <a:lnTo>
                    <a:pt x="112591" y="117577"/>
                  </a:lnTo>
                  <a:lnTo>
                    <a:pt x="112410" y="118432"/>
                  </a:lnTo>
                  <a:lnTo>
                    <a:pt x="112214" y="119002"/>
                  </a:lnTo>
                  <a:lnTo>
                    <a:pt x="112018" y="119572"/>
                  </a:lnTo>
                  <a:lnTo>
                    <a:pt x="111837" y="120000"/>
                  </a:lnTo>
                  <a:lnTo>
                    <a:pt x="111520" y="110166"/>
                  </a:lnTo>
                  <a:lnTo>
                    <a:pt x="111791" y="109168"/>
                  </a:lnTo>
                  <a:lnTo>
                    <a:pt x="112078" y="108028"/>
                  </a:lnTo>
                  <a:lnTo>
                    <a:pt x="112334" y="106318"/>
                  </a:lnTo>
                  <a:lnTo>
                    <a:pt x="112606" y="104465"/>
                  </a:lnTo>
                  <a:lnTo>
                    <a:pt x="112757" y="103325"/>
                  </a:lnTo>
                  <a:lnTo>
                    <a:pt x="112893" y="101757"/>
                  </a:lnTo>
                  <a:lnTo>
                    <a:pt x="113059" y="100332"/>
                  </a:lnTo>
                  <a:lnTo>
                    <a:pt x="113179" y="98764"/>
                  </a:lnTo>
                  <a:lnTo>
                    <a:pt x="113300" y="97197"/>
                  </a:lnTo>
                  <a:lnTo>
                    <a:pt x="113421" y="95344"/>
                  </a:lnTo>
                  <a:lnTo>
                    <a:pt x="113542" y="93491"/>
                  </a:lnTo>
                  <a:lnTo>
                    <a:pt x="113632" y="91496"/>
                  </a:lnTo>
                  <a:lnTo>
                    <a:pt x="113708" y="89928"/>
                  </a:lnTo>
                  <a:lnTo>
                    <a:pt x="113738" y="88788"/>
                  </a:lnTo>
                  <a:lnTo>
                    <a:pt x="113708" y="87648"/>
                  </a:lnTo>
                  <a:lnTo>
                    <a:pt x="113647" y="85653"/>
                  </a:lnTo>
                  <a:lnTo>
                    <a:pt x="111142" y="26793"/>
                  </a:lnTo>
                  <a:close/>
                  <a:moveTo>
                    <a:pt x="119170" y="92351"/>
                  </a:moveTo>
                  <a:lnTo>
                    <a:pt x="119139" y="92351"/>
                  </a:lnTo>
                  <a:lnTo>
                    <a:pt x="119049" y="92209"/>
                  </a:lnTo>
                  <a:lnTo>
                    <a:pt x="118973" y="92209"/>
                  </a:lnTo>
                  <a:lnTo>
                    <a:pt x="118898" y="91781"/>
                  </a:lnTo>
                  <a:lnTo>
                    <a:pt x="118823" y="91496"/>
                  </a:lnTo>
                  <a:lnTo>
                    <a:pt x="118762" y="91211"/>
                  </a:lnTo>
                  <a:lnTo>
                    <a:pt x="118687" y="90783"/>
                  </a:lnTo>
                  <a:lnTo>
                    <a:pt x="118626" y="90356"/>
                  </a:lnTo>
                  <a:lnTo>
                    <a:pt x="118551" y="89786"/>
                  </a:lnTo>
                  <a:lnTo>
                    <a:pt x="118506" y="89216"/>
                  </a:lnTo>
                  <a:lnTo>
                    <a:pt x="118460" y="88646"/>
                  </a:lnTo>
                  <a:lnTo>
                    <a:pt x="118415" y="87933"/>
                  </a:lnTo>
                  <a:lnTo>
                    <a:pt x="118385" y="87220"/>
                  </a:lnTo>
                  <a:lnTo>
                    <a:pt x="118355" y="85510"/>
                  </a:lnTo>
                  <a:lnTo>
                    <a:pt x="118340" y="83942"/>
                  </a:lnTo>
                  <a:lnTo>
                    <a:pt x="118340" y="83087"/>
                  </a:lnTo>
                  <a:lnTo>
                    <a:pt x="118355" y="82232"/>
                  </a:lnTo>
                  <a:lnTo>
                    <a:pt x="118370" y="81377"/>
                  </a:lnTo>
                  <a:lnTo>
                    <a:pt x="118385" y="80522"/>
                  </a:lnTo>
                  <a:lnTo>
                    <a:pt x="118430" y="79809"/>
                  </a:lnTo>
                  <a:lnTo>
                    <a:pt x="118460" y="79239"/>
                  </a:lnTo>
                  <a:lnTo>
                    <a:pt x="118506" y="78527"/>
                  </a:lnTo>
                  <a:lnTo>
                    <a:pt x="118566" y="77957"/>
                  </a:lnTo>
                  <a:lnTo>
                    <a:pt x="118642" y="77387"/>
                  </a:lnTo>
                  <a:lnTo>
                    <a:pt x="118702" y="76959"/>
                  </a:lnTo>
                  <a:lnTo>
                    <a:pt x="118777" y="76389"/>
                  </a:lnTo>
                  <a:lnTo>
                    <a:pt x="118838" y="76104"/>
                  </a:lnTo>
                  <a:lnTo>
                    <a:pt x="118913" y="75819"/>
                  </a:lnTo>
                  <a:lnTo>
                    <a:pt x="119004" y="75676"/>
                  </a:lnTo>
                  <a:lnTo>
                    <a:pt x="119079" y="75534"/>
                  </a:lnTo>
                  <a:lnTo>
                    <a:pt x="119185" y="75534"/>
                  </a:lnTo>
                  <a:lnTo>
                    <a:pt x="119275" y="75534"/>
                  </a:lnTo>
                  <a:lnTo>
                    <a:pt x="119351" y="75676"/>
                  </a:lnTo>
                  <a:lnTo>
                    <a:pt x="119426" y="75819"/>
                  </a:lnTo>
                  <a:lnTo>
                    <a:pt x="119502" y="76104"/>
                  </a:lnTo>
                  <a:lnTo>
                    <a:pt x="119577" y="76389"/>
                  </a:lnTo>
                  <a:lnTo>
                    <a:pt x="119637" y="76959"/>
                  </a:lnTo>
                  <a:lnTo>
                    <a:pt x="119698" y="77387"/>
                  </a:lnTo>
                  <a:lnTo>
                    <a:pt x="119773" y="77957"/>
                  </a:lnTo>
                  <a:lnTo>
                    <a:pt x="119834" y="78527"/>
                  </a:lnTo>
                  <a:lnTo>
                    <a:pt x="119879" y="79097"/>
                  </a:lnTo>
                  <a:lnTo>
                    <a:pt x="119909" y="79809"/>
                  </a:lnTo>
                  <a:lnTo>
                    <a:pt x="119939" y="80522"/>
                  </a:lnTo>
                  <a:lnTo>
                    <a:pt x="119969" y="81235"/>
                  </a:lnTo>
                  <a:lnTo>
                    <a:pt x="119984" y="82232"/>
                  </a:lnTo>
                  <a:lnTo>
                    <a:pt x="120000" y="83087"/>
                  </a:lnTo>
                  <a:lnTo>
                    <a:pt x="120000" y="83942"/>
                  </a:lnTo>
                  <a:lnTo>
                    <a:pt x="119984" y="85510"/>
                  </a:lnTo>
                  <a:lnTo>
                    <a:pt x="119939" y="87220"/>
                  </a:lnTo>
                  <a:lnTo>
                    <a:pt x="119909" y="87933"/>
                  </a:lnTo>
                  <a:lnTo>
                    <a:pt x="119879" y="88646"/>
                  </a:lnTo>
                  <a:lnTo>
                    <a:pt x="119834" y="89216"/>
                  </a:lnTo>
                  <a:lnTo>
                    <a:pt x="119773" y="89786"/>
                  </a:lnTo>
                  <a:lnTo>
                    <a:pt x="119698" y="90356"/>
                  </a:lnTo>
                  <a:lnTo>
                    <a:pt x="119637" y="90783"/>
                  </a:lnTo>
                  <a:lnTo>
                    <a:pt x="119577" y="91211"/>
                  </a:lnTo>
                  <a:lnTo>
                    <a:pt x="119502" y="91496"/>
                  </a:lnTo>
                  <a:lnTo>
                    <a:pt x="119426" y="91781"/>
                  </a:lnTo>
                  <a:lnTo>
                    <a:pt x="119336" y="92209"/>
                  </a:lnTo>
                  <a:lnTo>
                    <a:pt x="119260" y="92209"/>
                  </a:lnTo>
                  <a:lnTo>
                    <a:pt x="119170" y="92351"/>
                  </a:lnTo>
                  <a:close/>
                </a:path>
              </a:pathLst>
            </a:custGeom>
            <a:solidFill>
              <a:srgbClr val="7D99C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49" name="Google Shape;49;p3"/>
          <p:cNvSpPr/>
          <p:nvPr/>
        </p:nvSpPr>
        <p:spPr>
          <a:xfrm>
            <a:off x="0" y="3810000"/>
            <a:ext cx="9144000" cy="10572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Q:\Repro 2\New guidelines 2011_12\Final 260411\PPT\OLD\050511\WMF\text slide pattern_2 boxes_060511.wmf" id="50" name="Google Shape;50;p3"/>
          <p:cNvPicPr preferRelativeResize="0"/>
          <p:nvPr/>
        </p:nvPicPr>
        <p:blipFill rotWithShape="1">
          <a:blip r:embed="rId1">
            <a:alphaModFix/>
          </a:blip>
          <a:srcRect b="0" l="0" r="0" t="0"/>
          <a:stretch/>
        </p:blipFill>
        <p:spPr>
          <a:xfrm>
            <a:off x="0" y="0"/>
            <a:ext cx="1244600" cy="106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67AC"/>
            </a:gs>
            <a:gs pos="10000">
              <a:srgbClr val="0067AC"/>
            </a:gs>
            <a:gs pos="100000">
              <a:srgbClr val="56BBED"/>
            </a:gs>
          </a:gsLst>
          <a:lin ang="9120000" scaled="0"/>
        </a:gradFill>
      </p:bgPr>
    </p:bg>
    <p:spTree>
      <p:nvGrpSpPr>
        <p:cNvPr id="87" name="Shape 87"/>
        <p:cNvGrpSpPr/>
        <p:nvPr/>
      </p:nvGrpSpPr>
      <p:grpSpPr>
        <a:xfrm>
          <a:off x="0" y="0"/>
          <a:ext cx="0" cy="0"/>
          <a:chOff x="0" y="0"/>
          <a:chExt cx="0" cy="0"/>
        </a:xfrm>
      </p:grpSpPr>
      <p:sp>
        <p:nvSpPr>
          <p:cNvPr id="88" name="Google Shape;88;p16"/>
          <p:cNvSpPr txBox="1"/>
          <p:nvPr/>
        </p:nvSpPr>
        <p:spPr>
          <a:xfrm>
            <a:off x="495300" y="2933700"/>
            <a:ext cx="80772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PT Sans"/>
              <a:buNone/>
            </a:pPr>
            <a:r>
              <a:rPr b="0" i="0" lang="en-US" sz="3000" u="none">
                <a:solidFill>
                  <a:schemeClr val="lt1"/>
                </a:solidFill>
                <a:latin typeface="PT Sans"/>
                <a:ea typeface="PT Sans"/>
                <a:cs typeface="PT Sans"/>
                <a:sym typeface="PT Sans"/>
              </a:rPr>
              <a:t>Thank You</a:t>
            </a:r>
            <a:endParaRPr/>
          </a:p>
        </p:txBody>
      </p:sp>
      <p:sp>
        <p:nvSpPr>
          <p:cNvPr id="89" name="Google Shape;89;p16"/>
          <p:cNvSpPr txBox="1"/>
          <p:nvPr/>
        </p:nvSpPr>
        <p:spPr>
          <a:xfrm>
            <a:off x="0" y="1976437"/>
            <a:ext cx="9144000" cy="847725"/>
          </a:xfrm>
          <a:prstGeom prst="rect">
            <a:avLst/>
          </a:prstGeom>
          <a:solidFill>
            <a:srgbClr val="0067A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0" name="Google Shape;90;p16"/>
          <p:cNvSpPr/>
          <p:nvPr/>
        </p:nvSpPr>
        <p:spPr>
          <a:xfrm>
            <a:off x="425450" y="5899150"/>
            <a:ext cx="1370012" cy="579437"/>
          </a:xfrm>
          <a:custGeom>
            <a:rect b="b" l="l" r="r" t="t"/>
            <a:pathLst>
              <a:path extrusionOk="0" h="120000" w="120000">
                <a:moveTo>
                  <a:pt x="62203" y="24778"/>
                </a:moveTo>
                <a:lnTo>
                  <a:pt x="62426" y="25031"/>
                </a:lnTo>
                <a:lnTo>
                  <a:pt x="62649" y="25285"/>
                </a:lnTo>
                <a:lnTo>
                  <a:pt x="62909" y="25496"/>
                </a:lnTo>
                <a:lnTo>
                  <a:pt x="63168" y="25687"/>
                </a:lnTo>
                <a:lnTo>
                  <a:pt x="63454" y="25856"/>
                </a:lnTo>
                <a:lnTo>
                  <a:pt x="63749" y="25961"/>
                </a:lnTo>
                <a:lnTo>
                  <a:pt x="63901" y="26004"/>
                </a:lnTo>
                <a:lnTo>
                  <a:pt x="64053" y="26025"/>
                </a:lnTo>
                <a:lnTo>
                  <a:pt x="64213" y="26046"/>
                </a:lnTo>
                <a:lnTo>
                  <a:pt x="64365" y="26046"/>
                </a:lnTo>
                <a:lnTo>
                  <a:pt x="64535" y="26046"/>
                </a:lnTo>
                <a:lnTo>
                  <a:pt x="64696" y="26025"/>
                </a:lnTo>
                <a:lnTo>
                  <a:pt x="64848" y="26004"/>
                </a:lnTo>
                <a:lnTo>
                  <a:pt x="65009" y="25940"/>
                </a:lnTo>
                <a:lnTo>
                  <a:pt x="65152" y="25898"/>
                </a:lnTo>
                <a:lnTo>
                  <a:pt x="65295" y="25835"/>
                </a:lnTo>
                <a:lnTo>
                  <a:pt x="65438" y="25750"/>
                </a:lnTo>
                <a:lnTo>
                  <a:pt x="65572" y="25644"/>
                </a:lnTo>
                <a:lnTo>
                  <a:pt x="65697" y="25539"/>
                </a:lnTo>
                <a:lnTo>
                  <a:pt x="65813" y="25412"/>
                </a:lnTo>
                <a:lnTo>
                  <a:pt x="65947" y="25306"/>
                </a:lnTo>
                <a:lnTo>
                  <a:pt x="66054" y="25158"/>
                </a:lnTo>
                <a:lnTo>
                  <a:pt x="66162" y="25010"/>
                </a:lnTo>
                <a:lnTo>
                  <a:pt x="66269" y="24862"/>
                </a:lnTo>
                <a:lnTo>
                  <a:pt x="66376" y="24693"/>
                </a:lnTo>
                <a:lnTo>
                  <a:pt x="66466" y="24503"/>
                </a:lnTo>
                <a:lnTo>
                  <a:pt x="66555" y="24334"/>
                </a:lnTo>
                <a:lnTo>
                  <a:pt x="66635" y="24143"/>
                </a:lnTo>
                <a:lnTo>
                  <a:pt x="66707" y="23932"/>
                </a:lnTo>
                <a:lnTo>
                  <a:pt x="66787" y="23720"/>
                </a:lnTo>
                <a:lnTo>
                  <a:pt x="66859" y="23488"/>
                </a:lnTo>
                <a:lnTo>
                  <a:pt x="66921" y="23255"/>
                </a:lnTo>
                <a:lnTo>
                  <a:pt x="66975" y="23023"/>
                </a:lnTo>
                <a:lnTo>
                  <a:pt x="67020" y="22790"/>
                </a:lnTo>
                <a:lnTo>
                  <a:pt x="67064" y="22515"/>
                </a:lnTo>
                <a:lnTo>
                  <a:pt x="67109" y="22262"/>
                </a:lnTo>
                <a:lnTo>
                  <a:pt x="67136" y="22008"/>
                </a:lnTo>
                <a:lnTo>
                  <a:pt x="67163" y="21733"/>
                </a:lnTo>
                <a:lnTo>
                  <a:pt x="67198" y="21437"/>
                </a:lnTo>
                <a:lnTo>
                  <a:pt x="67207" y="21162"/>
                </a:lnTo>
                <a:lnTo>
                  <a:pt x="67216" y="20866"/>
                </a:lnTo>
                <a:lnTo>
                  <a:pt x="67225" y="20549"/>
                </a:lnTo>
                <a:lnTo>
                  <a:pt x="67216" y="20063"/>
                </a:lnTo>
                <a:lnTo>
                  <a:pt x="67189" y="19619"/>
                </a:lnTo>
                <a:lnTo>
                  <a:pt x="67145" y="19154"/>
                </a:lnTo>
                <a:lnTo>
                  <a:pt x="67082" y="18731"/>
                </a:lnTo>
                <a:lnTo>
                  <a:pt x="67020" y="18329"/>
                </a:lnTo>
                <a:lnTo>
                  <a:pt x="66930" y="17949"/>
                </a:lnTo>
                <a:lnTo>
                  <a:pt x="66832" y="17610"/>
                </a:lnTo>
                <a:lnTo>
                  <a:pt x="66698" y="17251"/>
                </a:lnTo>
                <a:lnTo>
                  <a:pt x="66573" y="16934"/>
                </a:lnTo>
                <a:lnTo>
                  <a:pt x="66421" y="16638"/>
                </a:lnTo>
                <a:lnTo>
                  <a:pt x="66251" y="16342"/>
                </a:lnTo>
                <a:lnTo>
                  <a:pt x="66072" y="16088"/>
                </a:lnTo>
                <a:lnTo>
                  <a:pt x="65885" y="15835"/>
                </a:lnTo>
                <a:lnTo>
                  <a:pt x="65670" y="15581"/>
                </a:lnTo>
                <a:lnTo>
                  <a:pt x="65447" y="15327"/>
                </a:lnTo>
                <a:lnTo>
                  <a:pt x="65205" y="15116"/>
                </a:lnTo>
                <a:lnTo>
                  <a:pt x="64857" y="14778"/>
                </a:lnTo>
                <a:lnTo>
                  <a:pt x="64562" y="14460"/>
                </a:lnTo>
                <a:lnTo>
                  <a:pt x="64428" y="14270"/>
                </a:lnTo>
                <a:lnTo>
                  <a:pt x="64312" y="14122"/>
                </a:lnTo>
                <a:lnTo>
                  <a:pt x="64204" y="13953"/>
                </a:lnTo>
                <a:lnTo>
                  <a:pt x="64115" y="13784"/>
                </a:lnTo>
                <a:lnTo>
                  <a:pt x="64026" y="13594"/>
                </a:lnTo>
                <a:lnTo>
                  <a:pt x="63954" y="13403"/>
                </a:lnTo>
                <a:lnTo>
                  <a:pt x="63892" y="13192"/>
                </a:lnTo>
                <a:lnTo>
                  <a:pt x="63847" y="12980"/>
                </a:lnTo>
                <a:lnTo>
                  <a:pt x="63811" y="12769"/>
                </a:lnTo>
                <a:lnTo>
                  <a:pt x="63784" y="12536"/>
                </a:lnTo>
                <a:lnTo>
                  <a:pt x="63767" y="12262"/>
                </a:lnTo>
                <a:lnTo>
                  <a:pt x="63767" y="12008"/>
                </a:lnTo>
                <a:lnTo>
                  <a:pt x="63767" y="11754"/>
                </a:lnTo>
                <a:lnTo>
                  <a:pt x="63784" y="11522"/>
                </a:lnTo>
                <a:lnTo>
                  <a:pt x="63811" y="11268"/>
                </a:lnTo>
                <a:lnTo>
                  <a:pt x="63847" y="11035"/>
                </a:lnTo>
                <a:lnTo>
                  <a:pt x="63892" y="10824"/>
                </a:lnTo>
                <a:lnTo>
                  <a:pt x="63945" y="10634"/>
                </a:lnTo>
                <a:lnTo>
                  <a:pt x="64008" y="10443"/>
                </a:lnTo>
                <a:lnTo>
                  <a:pt x="64088" y="10253"/>
                </a:lnTo>
                <a:lnTo>
                  <a:pt x="64178" y="10084"/>
                </a:lnTo>
                <a:lnTo>
                  <a:pt x="64267" y="9957"/>
                </a:lnTo>
                <a:lnTo>
                  <a:pt x="64365" y="9830"/>
                </a:lnTo>
                <a:lnTo>
                  <a:pt x="64482" y="9725"/>
                </a:lnTo>
                <a:lnTo>
                  <a:pt x="64607" y="9640"/>
                </a:lnTo>
                <a:lnTo>
                  <a:pt x="64741" y="9577"/>
                </a:lnTo>
                <a:lnTo>
                  <a:pt x="64875" y="9556"/>
                </a:lnTo>
                <a:lnTo>
                  <a:pt x="65036" y="9534"/>
                </a:lnTo>
                <a:lnTo>
                  <a:pt x="65161" y="9534"/>
                </a:lnTo>
                <a:lnTo>
                  <a:pt x="65286" y="9556"/>
                </a:lnTo>
                <a:lnTo>
                  <a:pt x="65420" y="9598"/>
                </a:lnTo>
                <a:lnTo>
                  <a:pt x="65536" y="9640"/>
                </a:lnTo>
                <a:lnTo>
                  <a:pt x="65760" y="9746"/>
                </a:lnTo>
                <a:lnTo>
                  <a:pt x="65974" y="9894"/>
                </a:lnTo>
                <a:lnTo>
                  <a:pt x="66162" y="10063"/>
                </a:lnTo>
                <a:lnTo>
                  <a:pt x="66332" y="10232"/>
                </a:lnTo>
                <a:lnTo>
                  <a:pt x="66475" y="10422"/>
                </a:lnTo>
                <a:lnTo>
                  <a:pt x="66600" y="10591"/>
                </a:lnTo>
                <a:lnTo>
                  <a:pt x="66930" y="8202"/>
                </a:lnTo>
                <a:lnTo>
                  <a:pt x="66769" y="7970"/>
                </a:lnTo>
                <a:lnTo>
                  <a:pt x="66573" y="7758"/>
                </a:lnTo>
                <a:lnTo>
                  <a:pt x="66367" y="7589"/>
                </a:lnTo>
                <a:lnTo>
                  <a:pt x="66135" y="7420"/>
                </a:lnTo>
                <a:lnTo>
                  <a:pt x="65894" y="7293"/>
                </a:lnTo>
                <a:lnTo>
                  <a:pt x="65625" y="7167"/>
                </a:lnTo>
                <a:lnTo>
                  <a:pt x="65348" y="7103"/>
                </a:lnTo>
                <a:lnTo>
                  <a:pt x="65062" y="7082"/>
                </a:lnTo>
                <a:lnTo>
                  <a:pt x="64911" y="7082"/>
                </a:lnTo>
                <a:lnTo>
                  <a:pt x="64759" y="7103"/>
                </a:lnTo>
                <a:lnTo>
                  <a:pt x="64625" y="7145"/>
                </a:lnTo>
                <a:lnTo>
                  <a:pt x="64473" y="7209"/>
                </a:lnTo>
                <a:lnTo>
                  <a:pt x="64339" y="7272"/>
                </a:lnTo>
                <a:lnTo>
                  <a:pt x="64213" y="7336"/>
                </a:lnTo>
                <a:lnTo>
                  <a:pt x="64088" y="7420"/>
                </a:lnTo>
                <a:lnTo>
                  <a:pt x="63954" y="7505"/>
                </a:lnTo>
                <a:lnTo>
                  <a:pt x="63838" y="7610"/>
                </a:lnTo>
                <a:lnTo>
                  <a:pt x="63731" y="7737"/>
                </a:lnTo>
                <a:lnTo>
                  <a:pt x="63606" y="7864"/>
                </a:lnTo>
                <a:lnTo>
                  <a:pt x="63507" y="7991"/>
                </a:lnTo>
                <a:lnTo>
                  <a:pt x="63400" y="8139"/>
                </a:lnTo>
                <a:lnTo>
                  <a:pt x="63311" y="8329"/>
                </a:lnTo>
                <a:lnTo>
                  <a:pt x="63221" y="8477"/>
                </a:lnTo>
                <a:lnTo>
                  <a:pt x="63123" y="8668"/>
                </a:lnTo>
                <a:lnTo>
                  <a:pt x="63043" y="8837"/>
                </a:lnTo>
                <a:lnTo>
                  <a:pt x="62962" y="9027"/>
                </a:lnTo>
                <a:lnTo>
                  <a:pt x="62891" y="9217"/>
                </a:lnTo>
                <a:lnTo>
                  <a:pt x="62828" y="9450"/>
                </a:lnTo>
                <a:lnTo>
                  <a:pt x="62766" y="9661"/>
                </a:lnTo>
                <a:lnTo>
                  <a:pt x="62694" y="9873"/>
                </a:lnTo>
                <a:lnTo>
                  <a:pt x="62640" y="10105"/>
                </a:lnTo>
                <a:lnTo>
                  <a:pt x="62596" y="10359"/>
                </a:lnTo>
                <a:lnTo>
                  <a:pt x="62551" y="10591"/>
                </a:lnTo>
                <a:lnTo>
                  <a:pt x="62515" y="10845"/>
                </a:lnTo>
                <a:lnTo>
                  <a:pt x="62489" y="11078"/>
                </a:lnTo>
                <a:lnTo>
                  <a:pt x="62462" y="11353"/>
                </a:lnTo>
                <a:lnTo>
                  <a:pt x="62444" y="11606"/>
                </a:lnTo>
                <a:lnTo>
                  <a:pt x="62426" y="11881"/>
                </a:lnTo>
                <a:lnTo>
                  <a:pt x="62417" y="12135"/>
                </a:lnTo>
                <a:lnTo>
                  <a:pt x="62417" y="12431"/>
                </a:lnTo>
                <a:lnTo>
                  <a:pt x="62426" y="12811"/>
                </a:lnTo>
                <a:lnTo>
                  <a:pt x="62444" y="13192"/>
                </a:lnTo>
                <a:lnTo>
                  <a:pt x="62480" y="13594"/>
                </a:lnTo>
                <a:lnTo>
                  <a:pt x="62533" y="13953"/>
                </a:lnTo>
                <a:lnTo>
                  <a:pt x="62605" y="14312"/>
                </a:lnTo>
                <a:lnTo>
                  <a:pt x="62694" y="14672"/>
                </a:lnTo>
                <a:lnTo>
                  <a:pt x="62801" y="15010"/>
                </a:lnTo>
                <a:lnTo>
                  <a:pt x="62918" y="15327"/>
                </a:lnTo>
                <a:lnTo>
                  <a:pt x="63043" y="15665"/>
                </a:lnTo>
                <a:lnTo>
                  <a:pt x="63203" y="15961"/>
                </a:lnTo>
                <a:lnTo>
                  <a:pt x="63364" y="16257"/>
                </a:lnTo>
                <a:lnTo>
                  <a:pt x="63552" y="16553"/>
                </a:lnTo>
                <a:lnTo>
                  <a:pt x="63758" y="16828"/>
                </a:lnTo>
                <a:lnTo>
                  <a:pt x="63972" y="17082"/>
                </a:lnTo>
                <a:lnTo>
                  <a:pt x="64204" y="17315"/>
                </a:lnTo>
                <a:lnTo>
                  <a:pt x="64455" y="17568"/>
                </a:lnTo>
                <a:lnTo>
                  <a:pt x="64642" y="17737"/>
                </a:lnTo>
                <a:lnTo>
                  <a:pt x="64812" y="17906"/>
                </a:lnTo>
                <a:lnTo>
                  <a:pt x="64973" y="18054"/>
                </a:lnTo>
                <a:lnTo>
                  <a:pt x="65107" y="18224"/>
                </a:lnTo>
                <a:lnTo>
                  <a:pt x="65232" y="18393"/>
                </a:lnTo>
                <a:lnTo>
                  <a:pt x="65348" y="18583"/>
                </a:lnTo>
                <a:lnTo>
                  <a:pt x="65456" y="18773"/>
                </a:lnTo>
                <a:lnTo>
                  <a:pt x="65545" y="18964"/>
                </a:lnTo>
                <a:lnTo>
                  <a:pt x="65625" y="19154"/>
                </a:lnTo>
                <a:lnTo>
                  <a:pt x="65688" y="19365"/>
                </a:lnTo>
                <a:lnTo>
                  <a:pt x="65742" y="19598"/>
                </a:lnTo>
                <a:lnTo>
                  <a:pt x="65786" y="19809"/>
                </a:lnTo>
                <a:lnTo>
                  <a:pt x="65822" y="20042"/>
                </a:lnTo>
                <a:lnTo>
                  <a:pt x="65858" y="20295"/>
                </a:lnTo>
                <a:lnTo>
                  <a:pt x="65867" y="20591"/>
                </a:lnTo>
                <a:lnTo>
                  <a:pt x="65876" y="20866"/>
                </a:lnTo>
                <a:lnTo>
                  <a:pt x="65867" y="21141"/>
                </a:lnTo>
                <a:lnTo>
                  <a:pt x="65849" y="21416"/>
                </a:lnTo>
                <a:lnTo>
                  <a:pt x="65813" y="21691"/>
                </a:lnTo>
                <a:lnTo>
                  <a:pt x="65777" y="21945"/>
                </a:lnTo>
                <a:lnTo>
                  <a:pt x="65724" y="22177"/>
                </a:lnTo>
                <a:lnTo>
                  <a:pt x="65670" y="22389"/>
                </a:lnTo>
                <a:lnTo>
                  <a:pt x="65599" y="22600"/>
                </a:lnTo>
                <a:lnTo>
                  <a:pt x="65509" y="22790"/>
                </a:lnTo>
                <a:lnTo>
                  <a:pt x="65411" y="22959"/>
                </a:lnTo>
                <a:lnTo>
                  <a:pt x="65304" y="23107"/>
                </a:lnTo>
                <a:lnTo>
                  <a:pt x="65179" y="23234"/>
                </a:lnTo>
                <a:lnTo>
                  <a:pt x="65053" y="23361"/>
                </a:lnTo>
                <a:lnTo>
                  <a:pt x="64902" y="23446"/>
                </a:lnTo>
                <a:lnTo>
                  <a:pt x="64750" y="23509"/>
                </a:lnTo>
                <a:lnTo>
                  <a:pt x="64580" y="23551"/>
                </a:lnTo>
                <a:lnTo>
                  <a:pt x="64392" y="23551"/>
                </a:lnTo>
                <a:lnTo>
                  <a:pt x="64267" y="23551"/>
                </a:lnTo>
                <a:lnTo>
                  <a:pt x="64133" y="23530"/>
                </a:lnTo>
                <a:lnTo>
                  <a:pt x="63999" y="23488"/>
                </a:lnTo>
                <a:lnTo>
                  <a:pt x="63874" y="23446"/>
                </a:lnTo>
                <a:lnTo>
                  <a:pt x="63615" y="23319"/>
                </a:lnTo>
                <a:lnTo>
                  <a:pt x="63364" y="23150"/>
                </a:lnTo>
                <a:lnTo>
                  <a:pt x="63132" y="22959"/>
                </a:lnTo>
                <a:lnTo>
                  <a:pt x="62918" y="22748"/>
                </a:lnTo>
                <a:lnTo>
                  <a:pt x="62712" y="22515"/>
                </a:lnTo>
                <a:lnTo>
                  <a:pt x="62542" y="22283"/>
                </a:lnTo>
                <a:lnTo>
                  <a:pt x="62203" y="24778"/>
                </a:lnTo>
                <a:close/>
                <a:moveTo>
                  <a:pt x="79031" y="104376"/>
                </a:moveTo>
                <a:lnTo>
                  <a:pt x="79022" y="104841"/>
                </a:lnTo>
                <a:lnTo>
                  <a:pt x="79004" y="105306"/>
                </a:lnTo>
                <a:lnTo>
                  <a:pt x="78987" y="105517"/>
                </a:lnTo>
                <a:lnTo>
                  <a:pt x="78969" y="105729"/>
                </a:lnTo>
                <a:lnTo>
                  <a:pt x="78951" y="105940"/>
                </a:lnTo>
                <a:lnTo>
                  <a:pt x="78924" y="106152"/>
                </a:lnTo>
                <a:lnTo>
                  <a:pt x="78861" y="106532"/>
                </a:lnTo>
                <a:lnTo>
                  <a:pt x="78799" y="106892"/>
                </a:lnTo>
                <a:lnTo>
                  <a:pt x="78718" y="107272"/>
                </a:lnTo>
                <a:lnTo>
                  <a:pt x="78620" y="107589"/>
                </a:lnTo>
                <a:lnTo>
                  <a:pt x="78522" y="107885"/>
                </a:lnTo>
                <a:lnTo>
                  <a:pt x="78415" y="108181"/>
                </a:lnTo>
                <a:lnTo>
                  <a:pt x="78298" y="108435"/>
                </a:lnTo>
                <a:lnTo>
                  <a:pt x="78173" y="108668"/>
                </a:lnTo>
                <a:lnTo>
                  <a:pt x="78048" y="108858"/>
                </a:lnTo>
                <a:lnTo>
                  <a:pt x="77914" y="109069"/>
                </a:lnTo>
                <a:lnTo>
                  <a:pt x="77762" y="109217"/>
                </a:lnTo>
                <a:lnTo>
                  <a:pt x="77619" y="109344"/>
                </a:lnTo>
                <a:lnTo>
                  <a:pt x="77467" y="109429"/>
                </a:lnTo>
                <a:lnTo>
                  <a:pt x="77306" y="109513"/>
                </a:lnTo>
                <a:lnTo>
                  <a:pt x="77146" y="109556"/>
                </a:lnTo>
                <a:lnTo>
                  <a:pt x="76994" y="109556"/>
                </a:lnTo>
                <a:lnTo>
                  <a:pt x="76851" y="109556"/>
                </a:lnTo>
                <a:lnTo>
                  <a:pt x="76717" y="109534"/>
                </a:lnTo>
                <a:lnTo>
                  <a:pt x="76591" y="109492"/>
                </a:lnTo>
                <a:lnTo>
                  <a:pt x="76466" y="109429"/>
                </a:lnTo>
                <a:lnTo>
                  <a:pt x="76341" y="109365"/>
                </a:lnTo>
                <a:lnTo>
                  <a:pt x="76225" y="109281"/>
                </a:lnTo>
                <a:lnTo>
                  <a:pt x="76118" y="109175"/>
                </a:lnTo>
                <a:lnTo>
                  <a:pt x="76002" y="109027"/>
                </a:lnTo>
                <a:lnTo>
                  <a:pt x="75903" y="108900"/>
                </a:lnTo>
                <a:lnTo>
                  <a:pt x="75805" y="108752"/>
                </a:lnTo>
                <a:lnTo>
                  <a:pt x="75707" y="108604"/>
                </a:lnTo>
                <a:lnTo>
                  <a:pt x="75617" y="108435"/>
                </a:lnTo>
                <a:lnTo>
                  <a:pt x="75528" y="108245"/>
                </a:lnTo>
                <a:lnTo>
                  <a:pt x="75447" y="108054"/>
                </a:lnTo>
                <a:lnTo>
                  <a:pt x="75367" y="107843"/>
                </a:lnTo>
                <a:lnTo>
                  <a:pt x="75296" y="107610"/>
                </a:lnTo>
                <a:lnTo>
                  <a:pt x="75224" y="107399"/>
                </a:lnTo>
                <a:lnTo>
                  <a:pt x="75161" y="107167"/>
                </a:lnTo>
                <a:lnTo>
                  <a:pt x="75099" y="106892"/>
                </a:lnTo>
                <a:lnTo>
                  <a:pt x="75045" y="106638"/>
                </a:lnTo>
                <a:lnTo>
                  <a:pt x="74992" y="106384"/>
                </a:lnTo>
                <a:lnTo>
                  <a:pt x="74947" y="106131"/>
                </a:lnTo>
                <a:lnTo>
                  <a:pt x="74902" y="105813"/>
                </a:lnTo>
                <a:lnTo>
                  <a:pt x="74867" y="105539"/>
                </a:lnTo>
                <a:lnTo>
                  <a:pt x="74831" y="105243"/>
                </a:lnTo>
                <a:lnTo>
                  <a:pt x="74804" y="104968"/>
                </a:lnTo>
                <a:lnTo>
                  <a:pt x="74777" y="104630"/>
                </a:lnTo>
                <a:lnTo>
                  <a:pt x="74759" y="104334"/>
                </a:lnTo>
                <a:lnTo>
                  <a:pt x="74733" y="103678"/>
                </a:lnTo>
                <a:lnTo>
                  <a:pt x="74724" y="103044"/>
                </a:lnTo>
                <a:lnTo>
                  <a:pt x="74724" y="102642"/>
                </a:lnTo>
                <a:lnTo>
                  <a:pt x="74733" y="102262"/>
                </a:lnTo>
                <a:lnTo>
                  <a:pt x="74750" y="101902"/>
                </a:lnTo>
                <a:lnTo>
                  <a:pt x="74768" y="101522"/>
                </a:lnTo>
                <a:lnTo>
                  <a:pt x="74786" y="101162"/>
                </a:lnTo>
                <a:lnTo>
                  <a:pt x="74822" y="100824"/>
                </a:lnTo>
                <a:lnTo>
                  <a:pt x="74849" y="100486"/>
                </a:lnTo>
                <a:lnTo>
                  <a:pt x="74893" y="100169"/>
                </a:lnTo>
                <a:lnTo>
                  <a:pt x="74929" y="99873"/>
                </a:lnTo>
                <a:lnTo>
                  <a:pt x="74983" y="99556"/>
                </a:lnTo>
                <a:lnTo>
                  <a:pt x="75027" y="99260"/>
                </a:lnTo>
                <a:lnTo>
                  <a:pt x="75090" y="98985"/>
                </a:lnTo>
                <a:lnTo>
                  <a:pt x="75161" y="98710"/>
                </a:lnTo>
                <a:lnTo>
                  <a:pt x="75224" y="98456"/>
                </a:lnTo>
                <a:lnTo>
                  <a:pt x="75287" y="98224"/>
                </a:lnTo>
                <a:lnTo>
                  <a:pt x="75358" y="97991"/>
                </a:lnTo>
                <a:lnTo>
                  <a:pt x="75439" y="97780"/>
                </a:lnTo>
                <a:lnTo>
                  <a:pt x="75519" y="97568"/>
                </a:lnTo>
                <a:lnTo>
                  <a:pt x="75608" y="97378"/>
                </a:lnTo>
                <a:lnTo>
                  <a:pt x="75698" y="97188"/>
                </a:lnTo>
                <a:lnTo>
                  <a:pt x="75787" y="97040"/>
                </a:lnTo>
                <a:lnTo>
                  <a:pt x="75885" y="96892"/>
                </a:lnTo>
                <a:lnTo>
                  <a:pt x="75975" y="96744"/>
                </a:lnTo>
                <a:lnTo>
                  <a:pt x="76091" y="96596"/>
                </a:lnTo>
                <a:lnTo>
                  <a:pt x="76189" y="96490"/>
                </a:lnTo>
                <a:lnTo>
                  <a:pt x="76297" y="96405"/>
                </a:lnTo>
                <a:lnTo>
                  <a:pt x="76404" y="96321"/>
                </a:lnTo>
                <a:lnTo>
                  <a:pt x="76529" y="96257"/>
                </a:lnTo>
                <a:lnTo>
                  <a:pt x="76636" y="96194"/>
                </a:lnTo>
                <a:lnTo>
                  <a:pt x="76761" y="96152"/>
                </a:lnTo>
                <a:lnTo>
                  <a:pt x="76877" y="96131"/>
                </a:lnTo>
                <a:lnTo>
                  <a:pt x="77003" y="96131"/>
                </a:lnTo>
                <a:lnTo>
                  <a:pt x="77190" y="96152"/>
                </a:lnTo>
                <a:lnTo>
                  <a:pt x="77378" y="96194"/>
                </a:lnTo>
                <a:lnTo>
                  <a:pt x="77548" y="96279"/>
                </a:lnTo>
                <a:lnTo>
                  <a:pt x="77709" y="96405"/>
                </a:lnTo>
                <a:lnTo>
                  <a:pt x="77861" y="96553"/>
                </a:lnTo>
                <a:lnTo>
                  <a:pt x="78004" y="96744"/>
                </a:lnTo>
                <a:lnTo>
                  <a:pt x="78138" y="96934"/>
                </a:lnTo>
                <a:lnTo>
                  <a:pt x="78272" y="97167"/>
                </a:lnTo>
                <a:lnTo>
                  <a:pt x="78388" y="97399"/>
                </a:lnTo>
                <a:lnTo>
                  <a:pt x="78495" y="97674"/>
                </a:lnTo>
                <a:lnTo>
                  <a:pt x="78593" y="97970"/>
                </a:lnTo>
                <a:lnTo>
                  <a:pt x="78692" y="98287"/>
                </a:lnTo>
                <a:lnTo>
                  <a:pt x="78772" y="98604"/>
                </a:lnTo>
                <a:lnTo>
                  <a:pt x="78844" y="98942"/>
                </a:lnTo>
                <a:lnTo>
                  <a:pt x="78906" y="99302"/>
                </a:lnTo>
                <a:lnTo>
                  <a:pt x="78951" y="99640"/>
                </a:lnTo>
                <a:lnTo>
                  <a:pt x="78996" y="100000"/>
                </a:lnTo>
                <a:lnTo>
                  <a:pt x="79013" y="100359"/>
                </a:lnTo>
                <a:lnTo>
                  <a:pt x="79031" y="100718"/>
                </a:lnTo>
                <a:lnTo>
                  <a:pt x="79031" y="101120"/>
                </a:lnTo>
                <a:lnTo>
                  <a:pt x="79031" y="104376"/>
                </a:lnTo>
                <a:close/>
                <a:moveTo>
                  <a:pt x="4870" y="109894"/>
                </a:moveTo>
                <a:lnTo>
                  <a:pt x="4665" y="109873"/>
                </a:lnTo>
                <a:lnTo>
                  <a:pt x="4468" y="109830"/>
                </a:lnTo>
                <a:lnTo>
                  <a:pt x="4271" y="109767"/>
                </a:lnTo>
                <a:lnTo>
                  <a:pt x="4093" y="109682"/>
                </a:lnTo>
                <a:lnTo>
                  <a:pt x="3914" y="109556"/>
                </a:lnTo>
                <a:lnTo>
                  <a:pt x="3744" y="109408"/>
                </a:lnTo>
                <a:lnTo>
                  <a:pt x="3574" y="109260"/>
                </a:lnTo>
                <a:lnTo>
                  <a:pt x="3414" y="109069"/>
                </a:lnTo>
                <a:lnTo>
                  <a:pt x="3262" y="108837"/>
                </a:lnTo>
                <a:lnTo>
                  <a:pt x="3110" y="108604"/>
                </a:lnTo>
                <a:lnTo>
                  <a:pt x="2967" y="108350"/>
                </a:lnTo>
                <a:lnTo>
                  <a:pt x="2833" y="108076"/>
                </a:lnTo>
                <a:lnTo>
                  <a:pt x="2699" y="107758"/>
                </a:lnTo>
                <a:lnTo>
                  <a:pt x="2573" y="107463"/>
                </a:lnTo>
                <a:lnTo>
                  <a:pt x="2457" y="107124"/>
                </a:lnTo>
                <a:lnTo>
                  <a:pt x="2341" y="106765"/>
                </a:lnTo>
                <a:lnTo>
                  <a:pt x="2243" y="106427"/>
                </a:lnTo>
                <a:lnTo>
                  <a:pt x="2135" y="106046"/>
                </a:lnTo>
                <a:lnTo>
                  <a:pt x="2046" y="105644"/>
                </a:lnTo>
                <a:lnTo>
                  <a:pt x="1957" y="105243"/>
                </a:lnTo>
                <a:lnTo>
                  <a:pt x="1885" y="104820"/>
                </a:lnTo>
                <a:lnTo>
                  <a:pt x="1814" y="104397"/>
                </a:lnTo>
                <a:lnTo>
                  <a:pt x="1742" y="103974"/>
                </a:lnTo>
                <a:lnTo>
                  <a:pt x="1680" y="103509"/>
                </a:lnTo>
                <a:lnTo>
                  <a:pt x="1626" y="103065"/>
                </a:lnTo>
                <a:lnTo>
                  <a:pt x="1581" y="102579"/>
                </a:lnTo>
                <a:lnTo>
                  <a:pt x="1546" y="102114"/>
                </a:lnTo>
                <a:lnTo>
                  <a:pt x="1510" y="101627"/>
                </a:lnTo>
                <a:lnTo>
                  <a:pt x="1483" y="101141"/>
                </a:lnTo>
                <a:lnTo>
                  <a:pt x="1465" y="100634"/>
                </a:lnTo>
                <a:lnTo>
                  <a:pt x="1456" y="100147"/>
                </a:lnTo>
                <a:lnTo>
                  <a:pt x="1456" y="99640"/>
                </a:lnTo>
                <a:lnTo>
                  <a:pt x="1456" y="99154"/>
                </a:lnTo>
                <a:lnTo>
                  <a:pt x="1465" y="98625"/>
                </a:lnTo>
                <a:lnTo>
                  <a:pt x="1483" y="98139"/>
                </a:lnTo>
                <a:lnTo>
                  <a:pt x="1510" y="97632"/>
                </a:lnTo>
                <a:lnTo>
                  <a:pt x="1537" y="97145"/>
                </a:lnTo>
                <a:lnTo>
                  <a:pt x="1572" y="96638"/>
                </a:lnTo>
                <a:lnTo>
                  <a:pt x="1617" y="96173"/>
                </a:lnTo>
                <a:lnTo>
                  <a:pt x="1662" y="95708"/>
                </a:lnTo>
                <a:lnTo>
                  <a:pt x="1733" y="95243"/>
                </a:lnTo>
                <a:lnTo>
                  <a:pt x="1796" y="94799"/>
                </a:lnTo>
                <a:lnTo>
                  <a:pt x="1858" y="94334"/>
                </a:lnTo>
                <a:lnTo>
                  <a:pt x="1939" y="93911"/>
                </a:lnTo>
                <a:lnTo>
                  <a:pt x="2019" y="93488"/>
                </a:lnTo>
                <a:lnTo>
                  <a:pt x="2109" y="93086"/>
                </a:lnTo>
                <a:lnTo>
                  <a:pt x="2216" y="92706"/>
                </a:lnTo>
                <a:lnTo>
                  <a:pt x="2314" y="92325"/>
                </a:lnTo>
                <a:lnTo>
                  <a:pt x="2421" y="91966"/>
                </a:lnTo>
                <a:lnTo>
                  <a:pt x="2538" y="91649"/>
                </a:lnTo>
                <a:lnTo>
                  <a:pt x="2672" y="91310"/>
                </a:lnTo>
                <a:lnTo>
                  <a:pt x="2797" y="90993"/>
                </a:lnTo>
                <a:lnTo>
                  <a:pt x="2931" y="90718"/>
                </a:lnTo>
                <a:lnTo>
                  <a:pt x="3083" y="90443"/>
                </a:lnTo>
                <a:lnTo>
                  <a:pt x="3226" y="90211"/>
                </a:lnTo>
                <a:lnTo>
                  <a:pt x="3387" y="90000"/>
                </a:lnTo>
                <a:lnTo>
                  <a:pt x="3557" y="89788"/>
                </a:lnTo>
                <a:lnTo>
                  <a:pt x="3726" y="89619"/>
                </a:lnTo>
                <a:lnTo>
                  <a:pt x="3896" y="89450"/>
                </a:lnTo>
                <a:lnTo>
                  <a:pt x="4084" y="89323"/>
                </a:lnTo>
                <a:lnTo>
                  <a:pt x="4280" y="89238"/>
                </a:lnTo>
                <a:lnTo>
                  <a:pt x="4477" y="89175"/>
                </a:lnTo>
                <a:lnTo>
                  <a:pt x="4683" y="89133"/>
                </a:lnTo>
                <a:lnTo>
                  <a:pt x="4897" y="89112"/>
                </a:lnTo>
                <a:lnTo>
                  <a:pt x="5103" y="89133"/>
                </a:lnTo>
                <a:lnTo>
                  <a:pt x="5317" y="89175"/>
                </a:lnTo>
                <a:lnTo>
                  <a:pt x="5514" y="89238"/>
                </a:lnTo>
                <a:lnTo>
                  <a:pt x="5710" y="89344"/>
                </a:lnTo>
                <a:lnTo>
                  <a:pt x="5889" y="89471"/>
                </a:lnTo>
                <a:lnTo>
                  <a:pt x="6059" y="89640"/>
                </a:lnTo>
                <a:lnTo>
                  <a:pt x="6238" y="89809"/>
                </a:lnTo>
                <a:lnTo>
                  <a:pt x="6399" y="90021"/>
                </a:lnTo>
                <a:lnTo>
                  <a:pt x="6550" y="90232"/>
                </a:lnTo>
                <a:lnTo>
                  <a:pt x="6702" y="90465"/>
                </a:lnTo>
                <a:lnTo>
                  <a:pt x="6845" y="90761"/>
                </a:lnTo>
                <a:lnTo>
                  <a:pt x="6979" y="91035"/>
                </a:lnTo>
                <a:lnTo>
                  <a:pt x="7114" y="91331"/>
                </a:lnTo>
                <a:lnTo>
                  <a:pt x="7239" y="91670"/>
                </a:lnTo>
                <a:lnTo>
                  <a:pt x="7355" y="92008"/>
                </a:lnTo>
                <a:lnTo>
                  <a:pt x="7471" y="92367"/>
                </a:lnTo>
                <a:lnTo>
                  <a:pt x="7569" y="92748"/>
                </a:lnTo>
                <a:lnTo>
                  <a:pt x="7659" y="93128"/>
                </a:lnTo>
                <a:lnTo>
                  <a:pt x="7748" y="93509"/>
                </a:lnTo>
                <a:lnTo>
                  <a:pt x="7829" y="93932"/>
                </a:lnTo>
                <a:lnTo>
                  <a:pt x="7900" y="94355"/>
                </a:lnTo>
                <a:lnTo>
                  <a:pt x="7980" y="94799"/>
                </a:lnTo>
                <a:lnTo>
                  <a:pt x="8043" y="95221"/>
                </a:lnTo>
                <a:lnTo>
                  <a:pt x="8097" y="95687"/>
                </a:lnTo>
                <a:lnTo>
                  <a:pt x="8141" y="96131"/>
                </a:lnTo>
                <a:lnTo>
                  <a:pt x="8186" y="96575"/>
                </a:lnTo>
                <a:lnTo>
                  <a:pt x="8222" y="97040"/>
                </a:lnTo>
                <a:lnTo>
                  <a:pt x="8249" y="97505"/>
                </a:lnTo>
                <a:lnTo>
                  <a:pt x="8275" y="97991"/>
                </a:lnTo>
                <a:lnTo>
                  <a:pt x="8284" y="98435"/>
                </a:lnTo>
                <a:lnTo>
                  <a:pt x="8302" y="98921"/>
                </a:lnTo>
                <a:lnTo>
                  <a:pt x="8302" y="99386"/>
                </a:lnTo>
                <a:lnTo>
                  <a:pt x="8293" y="99936"/>
                </a:lnTo>
                <a:lnTo>
                  <a:pt x="8284" y="100465"/>
                </a:lnTo>
                <a:lnTo>
                  <a:pt x="8266" y="100993"/>
                </a:lnTo>
                <a:lnTo>
                  <a:pt x="8249" y="101501"/>
                </a:lnTo>
                <a:lnTo>
                  <a:pt x="8213" y="102008"/>
                </a:lnTo>
                <a:lnTo>
                  <a:pt x="8177" y="102494"/>
                </a:lnTo>
                <a:lnTo>
                  <a:pt x="8132" y="103002"/>
                </a:lnTo>
                <a:lnTo>
                  <a:pt x="8079" y="103467"/>
                </a:lnTo>
                <a:lnTo>
                  <a:pt x="8016" y="103932"/>
                </a:lnTo>
                <a:lnTo>
                  <a:pt x="7954" y="104376"/>
                </a:lnTo>
                <a:lnTo>
                  <a:pt x="7873" y="104799"/>
                </a:lnTo>
                <a:lnTo>
                  <a:pt x="7793" y="105243"/>
                </a:lnTo>
                <a:lnTo>
                  <a:pt x="7712" y="105644"/>
                </a:lnTo>
                <a:lnTo>
                  <a:pt x="7623" y="106067"/>
                </a:lnTo>
                <a:lnTo>
                  <a:pt x="7525" y="106427"/>
                </a:lnTo>
                <a:lnTo>
                  <a:pt x="7408" y="106786"/>
                </a:lnTo>
                <a:lnTo>
                  <a:pt x="7301" y="107167"/>
                </a:lnTo>
                <a:lnTo>
                  <a:pt x="7185" y="107484"/>
                </a:lnTo>
                <a:lnTo>
                  <a:pt x="7060" y="107801"/>
                </a:lnTo>
                <a:lnTo>
                  <a:pt x="6926" y="108097"/>
                </a:lnTo>
                <a:lnTo>
                  <a:pt x="6792" y="108372"/>
                </a:lnTo>
                <a:lnTo>
                  <a:pt x="6649" y="108625"/>
                </a:lnTo>
                <a:lnTo>
                  <a:pt x="6488" y="108858"/>
                </a:lnTo>
                <a:lnTo>
                  <a:pt x="6336" y="109069"/>
                </a:lnTo>
                <a:lnTo>
                  <a:pt x="6184" y="109260"/>
                </a:lnTo>
                <a:lnTo>
                  <a:pt x="6005" y="109429"/>
                </a:lnTo>
                <a:lnTo>
                  <a:pt x="5836" y="109577"/>
                </a:lnTo>
                <a:lnTo>
                  <a:pt x="5648" y="109682"/>
                </a:lnTo>
                <a:lnTo>
                  <a:pt x="5469" y="109767"/>
                </a:lnTo>
                <a:lnTo>
                  <a:pt x="5281" y="109852"/>
                </a:lnTo>
                <a:lnTo>
                  <a:pt x="5085" y="109873"/>
                </a:lnTo>
                <a:lnTo>
                  <a:pt x="4879" y="109894"/>
                </a:lnTo>
                <a:lnTo>
                  <a:pt x="4870" y="109894"/>
                </a:lnTo>
                <a:close/>
                <a:moveTo>
                  <a:pt x="4808" y="112579"/>
                </a:moveTo>
                <a:lnTo>
                  <a:pt x="5067" y="112558"/>
                </a:lnTo>
                <a:lnTo>
                  <a:pt x="5317" y="112515"/>
                </a:lnTo>
                <a:lnTo>
                  <a:pt x="5558" y="112452"/>
                </a:lnTo>
                <a:lnTo>
                  <a:pt x="5809" y="112367"/>
                </a:lnTo>
                <a:lnTo>
                  <a:pt x="6041" y="112241"/>
                </a:lnTo>
                <a:lnTo>
                  <a:pt x="6282" y="112071"/>
                </a:lnTo>
                <a:lnTo>
                  <a:pt x="6506" y="111902"/>
                </a:lnTo>
                <a:lnTo>
                  <a:pt x="6738" y="111712"/>
                </a:lnTo>
                <a:lnTo>
                  <a:pt x="6953" y="111479"/>
                </a:lnTo>
                <a:lnTo>
                  <a:pt x="7167" y="111226"/>
                </a:lnTo>
                <a:lnTo>
                  <a:pt x="7373" y="110930"/>
                </a:lnTo>
                <a:lnTo>
                  <a:pt x="7578" y="110634"/>
                </a:lnTo>
                <a:lnTo>
                  <a:pt x="7766" y="110317"/>
                </a:lnTo>
                <a:lnTo>
                  <a:pt x="7954" y="109936"/>
                </a:lnTo>
                <a:lnTo>
                  <a:pt x="8132" y="109577"/>
                </a:lnTo>
                <a:lnTo>
                  <a:pt x="8302" y="109175"/>
                </a:lnTo>
                <a:lnTo>
                  <a:pt x="8472" y="108731"/>
                </a:lnTo>
                <a:lnTo>
                  <a:pt x="8624" y="108266"/>
                </a:lnTo>
                <a:lnTo>
                  <a:pt x="8767" y="107780"/>
                </a:lnTo>
                <a:lnTo>
                  <a:pt x="8919" y="107272"/>
                </a:lnTo>
                <a:lnTo>
                  <a:pt x="9044" y="106723"/>
                </a:lnTo>
                <a:lnTo>
                  <a:pt x="9160" y="106173"/>
                </a:lnTo>
                <a:lnTo>
                  <a:pt x="9276" y="105581"/>
                </a:lnTo>
                <a:lnTo>
                  <a:pt x="9375" y="104989"/>
                </a:lnTo>
                <a:lnTo>
                  <a:pt x="9464" y="104355"/>
                </a:lnTo>
                <a:lnTo>
                  <a:pt x="9536" y="103678"/>
                </a:lnTo>
                <a:lnTo>
                  <a:pt x="9607" y="103023"/>
                </a:lnTo>
                <a:lnTo>
                  <a:pt x="9661" y="102304"/>
                </a:lnTo>
                <a:lnTo>
                  <a:pt x="9714" y="101564"/>
                </a:lnTo>
                <a:lnTo>
                  <a:pt x="9741" y="100824"/>
                </a:lnTo>
                <a:lnTo>
                  <a:pt x="9759" y="100042"/>
                </a:lnTo>
                <a:lnTo>
                  <a:pt x="9768" y="99238"/>
                </a:lnTo>
                <a:lnTo>
                  <a:pt x="9759" y="98541"/>
                </a:lnTo>
                <a:lnTo>
                  <a:pt x="9741" y="97864"/>
                </a:lnTo>
                <a:lnTo>
                  <a:pt x="9714" y="97188"/>
                </a:lnTo>
                <a:lnTo>
                  <a:pt x="9670" y="96532"/>
                </a:lnTo>
                <a:lnTo>
                  <a:pt x="9625" y="95898"/>
                </a:lnTo>
                <a:lnTo>
                  <a:pt x="9571" y="95264"/>
                </a:lnTo>
                <a:lnTo>
                  <a:pt x="9500" y="94672"/>
                </a:lnTo>
                <a:lnTo>
                  <a:pt x="9419" y="94080"/>
                </a:lnTo>
                <a:lnTo>
                  <a:pt x="9339" y="93488"/>
                </a:lnTo>
                <a:lnTo>
                  <a:pt x="9241" y="92959"/>
                </a:lnTo>
                <a:lnTo>
                  <a:pt x="9124" y="92410"/>
                </a:lnTo>
                <a:lnTo>
                  <a:pt x="9008" y="91902"/>
                </a:lnTo>
                <a:lnTo>
                  <a:pt x="8892" y="91395"/>
                </a:lnTo>
                <a:lnTo>
                  <a:pt x="8749" y="90930"/>
                </a:lnTo>
                <a:lnTo>
                  <a:pt x="8606" y="90465"/>
                </a:lnTo>
                <a:lnTo>
                  <a:pt x="8454" y="90042"/>
                </a:lnTo>
                <a:lnTo>
                  <a:pt x="8293" y="89619"/>
                </a:lnTo>
                <a:lnTo>
                  <a:pt x="8123" y="89217"/>
                </a:lnTo>
                <a:lnTo>
                  <a:pt x="7945" y="88858"/>
                </a:lnTo>
                <a:lnTo>
                  <a:pt x="7757" y="88520"/>
                </a:lnTo>
                <a:lnTo>
                  <a:pt x="7569" y="88202"/>
                </a:lnTo>
                <a:lnTo>
                  <a:pt x="7355" y="87906"/>
                </a:lnTo>
                <a:lnTo>
                  <a:pt x="7149" y="87632"/>
                </a:lnTo>
                <a:lnTo>
                  <a:pt x="6935" y="87378"/>
                </a:lnTo>
                <a:lnTo>
                  <a:pt x="6711" y="87167"/>
                </a:lnTo>
                <a:lnTo>
                  <a:pt x="6479" y="86976"/>
                </a:lnTo>
                <a:lnTo>
                  <a:pt x="6238" y="86828"/>
                </a:lnTo>
                <a:lnTo>
                  <a:pt x="5987" y="86701"/>
                </a:lnTo>
                <a:lnTo>
                  <a:pt x="5746" y="86596"/>
                </a:lnTo>
                <a:lnTo>
                  <a:pt x="5478" y="86511"/>
                </a:lnTo>
                <a:lnTo>
                  <a:pt x="5210" y="86469"/>
                </a:lnTo>
                <a:lnTo>
                  <a:pt x="4942" y="86448"/>
                </a:lnTo>
                <a:lnTo>
                  <a:pt x="4674" y="86469"/>
                </a:lnTo>
                <a:lnTo>
                  <a:pt x="4423" y="86511"/>
                </a:lnTo>
                <a:lnTo>
                  <a:pt x="4164" y="86596"/>
                </a:lnTo>
                <a:lnTo>
                  <a:pt x="3905" y="86701"/>
                </a:lnTo>
                <a:lnTo>
                  <a:pt x="3664" y="86828"/>
                </a:lnTo>
                <a:lnTo>
                  <a:pt x="3422" y="86976"/>
                </a:lnTo>
                <a:lnTo>
                  <a:pt x="3190" y="87167"/>
                </a:lnTo>
                <a:lnTo>
                  <a:pt x="2967" y="87378"/>
                </a:lnTo>
                <a:lnTo>
                  <a:pt x="2743" y="87653"/>
                </a:lnTo>
                <a:lnTo>
                  <a:pt x="2529" y="87906"/>
                </a:lnTo>
                <a:lnTo>
                  <a:pt x="2323" y="88202"/>
                </a:lnTo>
                <a:lnTo>
                  <a:pt x="2118" y="88541"/>
                </a:lnTo>
                <a:lnTo>
                  <a:pt x="1930" y="88879"/>
                </a:lnTo>
                <a:lnTo>
                  <a:pt x="1751" y="89260"/>
                </a:lnTo>
                <a:lnTo>
                  <a:pt x="1564" y="89661"/>
                </a:lnTo>
                <a:lnTo>
                  <a:pt x="1403" y="90084"/>
                </a:lnTo>
                <a:lnTo>
                  <a:pt x="1233" y="90507"/>
                </a:lnTo>
                <a:lnTo>
                  <a:pt x="1081" y="90993"/>
                </a:lnTo>
                <a:lnTo>
                  <a:pt x="947" y="91479"/>
                </a:lnTo>
                <a:lnTo>
                  <a:pt x="804" y="92008"/>
                </a:lnTo>
                <a:lnTo>
                  <a:pt x="679" y="92536"/>
                </a:lnTo>
                <a:lnTo>
                  <a:pt x="571" y="93086"/>
                </a:lnTo>
                <a:lnTo>
                  <a:pt x="464" y="93678"/>
                </a:lnTo>
                <a:lnTo>
                  <a:pt x="366" y="94270"/>
                </a:lnTo>
                <a:lnTo>
                  <a:pt x="277" y="94883"/>
                </a:lnTo>
                <a:lnTo>
                  <a:pt x="205" y="95517"/>
                </a:lnTo>
                <a:lnTo>
                  <a:pt x="142" y="96173"/>
                </a:lnTo>
                <a:lnTo>
                  <a:pt x="89" y="96871"/>
                </a:lnTo>
                <a:lnTo>
                  <a:pt x="53" y="97547"/>
                </a:lnTo>
                <a:lnTo>
                  <a:pt x="26" y="98266"/>
                </a:lnTo>
                <a:lnTo>
                  <a:pt x="8" y="98985"/>
                </a:lnTo>
                <a:lnTo>
                  <a:pt x="0" y="99725"/>
                </a:lnTo>
                <a:lnTo>
                  <a:pt x="0" y="100443"/>
                </a:lnTo>
                <a:lnTo>
                  <a:pt x="17" y="101141"/>
                </a:lnTo>
                <a:lnTo>
                  <a:pt x="44" y="101818"/>
                </a:lnTo>
                <a:lnTo>
                  <a:pt x="89" y="102473"/>
                </a:lnTo>
                <a:lnTo>
                  <a:pt x="134" y="103128"/>
                </a:lnTo>
                <a:lnTo>
                  <a:pt x="196" y="103763"/>
                </a:lnTo>
                <a:lnTo>
                  <a:pt x="268" y="104376"/>
                </a:lnTo>
                <a:lnTo>
                  <a:pt x="339" y="104968"/>
                </a:lnTo>
                <a:lnTo>
                  <a:pt x="437" y="105539"/>
                </a:lnTo>
                <a:lnTo>
                  <a:pt x="536" y="106109"/>
                </a:lnTo>
                <a:lnTo>
                  <a:pt x="643" y="106638"/>
                </a:lnTo>
                <a:lnTo>
                  <a:pt x="759" y="107167"/>
                </a:lnTo>
                <a:lnTo>
                  <a:pt x="902" y="107653"/>
                </a:lnTo>
                <a:lnTo>
                  <a:pt x="1036" y="108139"/>
                </a:lnTo>
                <a:lnTo>
                  <a:pt x="1179" y="108583"/>
                </a:lnTo>
                <a:lnTo>
                  <a:pt x="1340" y="109006"/>
                </a:lnTo>
                <a:lnTo>
                  <a:pt x="1492" y="109429"/>
                </a:lnTo>
                <a:lnTo>
                  <a:pt x="1662" y="109809"/>
                </a:lnTo>
                <a:lnTo>
                  <a:pt x="1850" y="110190"/>
                </a:lnTo>
                <a:lnTo>
                  <a:pt x="2028" y="110528"/>
                </a:lnTo>
                <a:lnTo>
                  <a:pt x="2225" y="110845"/>
                </a:lnTo>
                <a:lnTo>
                  <a:pt x="2430" y="111141"/>
                </a:lnTo>
                <a:lnTo>
                  <a:pt x="2636" y="111416"/>
                </a:lnTo>
                <a:lnTo>
                  <a:pt x="2850" y="111649"/>
                </a:lnTo>
                <a:lnTo>
                  <a:pt x="3074" y="111860"/>
                </a:lnTo>
                <a:lnTo>
                  <a:pt x="3297" y="112029"/>
                </a:lnTo>
                <a:lnTo>
                  <a:pt x="3539" y="112219"/>
                </a:lnTo>
                <a:lnTo>
                  <a:pt x="3780" y="112346"/>
                </a:lnTo>
                <a:lnTo>
                  <a:pt x="4030" y="112452"/>
                </a:lnTo>
                <a:lnTo>
                  <a:pt x="4271" y="112515"/>
                </a:lnTo>
                <a:lnTo>
                  <a:pt x="4540" y="112558"/>
                </a:lnTo>
                <a:lnTo>
                  <a:pt x="4799" y="112579"/>
                </a:lnTo>
                <a:lnTo>
                  <a:pt x="4808" y="112579"/>
                </a:lnTo>
                <a:close/>
                <a:moveTo>
                  <a:pt x="17928" y="93995"/>
                </a:moveTo>
                <a:lnTo>
                  <a:pt x="16533" y="93995"/>
                </a:lnTo>
                <a:lnTo>
                  <a:pt x="16533" y="105116"/>
                </a:lnTo>
                <a:lnTo>
                  <a:pt x="16524" y="105560"/>
                </a:lnTo>
                <a:lnTo>
                  <a:pt x="16507" y="106025"/>
                </a:lnTo>
                <a:lnTo>
                  <a:pt x="16462" y="106427"/>
                </a:lnTo>
                <a:lnTo>
                  <a:pt x="16408" y="106786"/>
                </a:lnTo>
                <a:lnTo>
                  <a:pt x="16364" y="107082"/>
                </a:lnTo>
                <a:lnTo>
                  <a:pt x="16292" y="107357"/>
                </a:lnTo>
                <a:lnTo>
                  <a:pt x="16221" y="107632"/>
                </a:lnTo>
                <a:lnTo>
                  <a:pt x="16140" y="107885"/>
                </a:lnTo>
                <a:lnTo>
                  <a:pt x="16060" y="108160"/>
                </a:lnTo>
                <a:lnTo>
                  <a:pt x="15961" y="108414"/>
                </a:lnTo>
                <a:lnTo>
                  <a:pt x="15854" y="108646"/>
                </a:lnTo>
                <a:lnTo>
                  <a:pt x="15747" y="108858"/>
                </a:lnTo>
                <a:lnTo>
                  <a:pt x="15622" y="109090"/>
                </a:lnTo>
                <a:lnTo>
                  <a:pt x="15497" y="109260"/>
                </a:lnTo>
                <a:lnTo>
                  <a:pt x="15354" y="109429"/>
                </a:lnTo>
                <a:lnTo>
                  <a:pt x="15220" y="109556"/>
                </a:lnTo>
                <a:lnTo>
                  <a:pt x="15068" y="109682"/>
                </a:lnTo>
                <a:lnTo>
                  <a:pt x="14907" y="109746"/>
                </a:lnTo>
                <a:lnTo>
                  <a:pt x="14737" y="109809"/>
                </a:lnTo>
                <a:lnTo>
                  <a:pt x="14576" y="109830"/>
                </a:lnTo>
                <a:lnTo>
                  <a:pt x="14451" y="109809"/>
                </a:lnTo>
                <a:lnTo>
                  <a:pt x="14344" y="109788"/>
                </a:lnTo>
                <a:lnTo>
                  <a:pt x="14236" y="109767"/>
                </a:lnTo>
                <a:lnTo>
                  <a:pt x="14138" y="109725"/>
                </a:lnTo>
                <a:lnTo>
                  <a:pt x="14031" y="109661"/>
                </a:lnTo>
                <a:lnTo>
                  <a:pt x="13942" y="109577"/>
                </a:lnTo>
                <a:lnTo>
                  <a:pt x="13861" y="109513"/>
                </a:lnTo>
                <a:lnTo>
                  <a:pt x="13772" y="109408"/>
                </a:lnTo>
                <a:lnTo>
                  <a:pt x="13700" y="109302"/>
                </a:lnTo>
                <a:lnTo>
                  <a:pt x="13611" y="109175"/>
                </a:lnTo>
                <a:lnTo>
                  <a:pt x="13539" y="109027"/>
                </a:lnTo>
                <a:lnTo>
                  <a:pt x="13477" y="108879"/>
                </a:lnTo>
                <a:lnTo>
                  <a:pt x="13414" y="108731"/>
                </a:lnTo>
                <a:lnTo>
                  <a:pt x="13352" y="108583"/>
                </a:lnTo>
                <a:lnTo>
                  <a:pt x="13298" y="108393"/>
                </a:lnTo>
                <a:lnTo>
                  <a:pt x="13244" y="108224"/>
                </a:lnTo>
                <a:lnTo>
                  <a:pt x="13191" y="108033"/>
                </a:lnTo>
                <a:lnTo>
                  <a:pt x="13146" y="107801"/>
                </a:lnTo>
                <a:lnTo>
                  <a:pt x="13101" y="107589"/>
                </a:lnTo>
                <a:lnTo>
                  <a:pt x="13066" y="107378"/>
                </a:lnTo>
                <a:lnTo>
                  <a:pt x="13003" y="106871"/>
                </a:lnTo>
                <a:lnTo>
                  <a:pt x="12950" y="106384"/>
                </a:lnTo>
                <a:lnTo>
                  <a:pt x="12905" y="105813"/>
                </a:lnTo>
                <a:lnTo>
                  <a:pt x="12878" y="105264"/>
                </a:lnTo>
                <a:lnTo>
                  <a:pt x="12860" y="104651"/>
                </a:lnTo>
                <a:lnTo>
                  <a:pt x="12860" y="104016"/>
                </a:lnTo>
                <a:lnTo>
                  <a:pt x="12860" y="93995"/>
                </a:lnTo>
                <a:lnTo>
                  <a:pt x="11466" y="93995"/>
                </a:lnTo>
                <a:lnTo>
                  <a:pt x="11466" y="104608"/>
                </a:lnTo>
                <a:lnTo>
                  <a:pt x="11466" y="105200"/>
                </a:lnTo>
                <a:lnTo>
                  <a:pt x="11484" y="105729"/>
                </a:lnTo>
                <a:lnTo>
                  <a:pt x="11502" y="106279"/>
                </a:lnTo>
                <a:lnTo>
                  <a:pt x="11529" y="106765"/>
                </a:lnTo>
                <a:lnTo>
                  <a:pt x="11564" y="107251"/>
                </a:lnTo>
                <a:lnTo>
                  <a:pt x="11600" y="107695"/>
                </a:lnTo>
                <a:lnTo>
                  <a:pt x="11654" y="108139"/>
                </a:lnTo>
                <a:lnTo>
                  <a:pt x="11707" y="108541"/>
                </a:lnTo>
                <a:lnTo>
                  <a:pt x="11761" y="108900"/>
                </a:lnTo>
                <a:lnTo>
                  <a:pt x="11832" y="109281"/>
                </a:lnTo>
                <a:lnTo>
                  <a:pt x="11904" y="109598"/>
                </a:lnTo>
                <a:lnTo>
                  <a:pt x="11984" y="109915"/>
                </a:lnTo>
                <a:lnTo>
                  <a:pt x="12065" y="110211"/>
                </a:lnTo>
                <a:lnTo>
                  <a:pt x="12145" y="110486"/>
                </a:lnTo>
                <a:lnTo>
                  <a:pt x="12235" y="110739"/>
                </a:lnTo>
                <a:lnTo>
                  <a:pt x="12324" y="110972"/>
                </a:lnTo>
                <a:lnTo>
                  <a:pt x="12431" y="111205"/>
                </a:lnTo>
                <a:lnTo>
                  <a:pt x="12529" y="111395"/>
                </a:lnTo>
                <a:lnTo>
                  <a:pt x="12637" y="111564"/>
                </a:lnTo>
                <a:lnTo>
                  <a:pt x="12735" y="111733"/>
                </a:lnTo>
                <a:lnTo>
                  <a:pt x="12851" y="111860"/>
                </a:lnTo>
                <a:lnTo>
                  <a:pt x="12958" y="111987"/>
                </a:lnTo>
                <a:lnTo>
                  <a:pt x="13075" y="112114"/>
                </a:lnTo>
                <a:lnTo>
                  <a:pt x="13182" y="112219"/>
                </a:lnTo>
                <a:lnTo>
                  <a:pt x="13307" y="112325"/>
                </a:lnTo>
                <a:lnTo>
                  <a:pt x="13414" y="112389"/>
                </a:lnTo>
                <a:lnTo>
                  <a:pt x="13530" y="112452"/>
                </a:lnTo>
                <a:lnTo>
                  <a:pt x="13647" y="112494"/>
                </a:lnTo>
                <a:lnTo>
                  <a:pt x="13879" y="112558"/>
                </a:lnTo>
                <a:lnTo>
                  <a:pt x="14111" y="112579"/>
                </a:lnTo>
                <a:lnTo>
                  <a:pt x="14362" y="112558"/>
                </a:lnTo>
                <a:lnTo>
                  <a:pt x="14603" y="112494"/>
                </a:lnTo>
                <a:lnTo>
                  <a:pt x="14817" y="112389"/>
                </a:lnTo>
                <a:lnTo>
                  <a:pt x="15032" y="112262"/>
                </a:lnTo>
                <a:lnTo>
                  <a:pt x="15229" y="112071"/>
                </a:lnTo>
                <a:lnTo>
                  <a:pt x="15416" y="111881"/>
                </a:lnTo>
                <a:lnTo>
                  <a:pt x="15595" y="111670"/>
                </a:lnTo>
                <a:lnTo>
                  <a:pt x="15756" y="111437"/>
                </a:lnTo>
                <a:lnTo>
                  <a:pt x="15917" y="111183"/>
                </a:lnTo>
                <a:lnTo>
                  <a:pt x="16051" y="110887"/>
                </a:lnTo>
                <a:lnTo>
                  <a:pt x="16176" y="110613"/>
                </a:lnTo>
                <a:lnTo>
                  <a:pt x="16292" y="110338"/>
                </a:lnTo>
                <a:lnTo>
                  <a:pt x="16399" y="110042"/>
                </a:lnTo>
                <a:lnTo>
                  <a:pt x="16498" y="109746"/>
                </a:lnTo>
                <a:lnTo>
                  <a:pt x="16578" y="109471"/>
                </a:lnTo>
                <a:lnTo>
                  <a:pt x="16641" y="109196"/>
                </a:lnTo>
                <a:lnTo>
                  <a:pt x="16676" y="109196"/>
                </a:lnTo>
                <a:lnTo>
                  <a:pt x="16766" y="112156"/>
                </a:lnTo>
                <a:lnTo>
                  <a:pt x="17990" y="112156"/>
                </a:lnTo>
                <a:lnTo>
                  <a:pt x="17972" y="111606"/>
                </a:lnTo>
                <a:lnTo>
                  <a:pt x="17963" y="111035"/>
                </a:lnTo>
                <a:lnTo>
                  <a:pt x="17954" y="110465"/>
                </a:lnTo>
                <a:lnTo>
                  <a:pt x="17945" y="109830"/>
                </a:lnTo>
                <a:lnTo>
                  <a:pt x="17936" y="109217"/>
                </a:lnTo>
                <a:lnTo>
                  <a:pt x="17936" y="108541"/>
                </a:lnTo>
                <a:lnTo>
                  <a:pt x="17928" y="107864"/>
                </a:lnTo>
                <a:lnTo>
                  <a:pt x="17928" y="107167"/>
                </a:lnTo>
                <a:lnTo>
                  <a:pt x="17928" y="93995"/>
                </a:lnTo>
                <a:close/>
                <a:moveTo>
                  <a:pt x="20564" y="90655"/>
                </a:moveTo>
                <a:lnTo>
                  <a:pt x="20564" y="93995"/>
                </a:lnTo>
                <a:lnTo>
                  <a:pt x="19366" y="93995"/>
                </a:lnTo>
                <a:lnTo>
                  <a:pt x="19366" y="96490"/>
                </a:lnTo>
                <a:lnTo>
                  <a:pt x="20564" y="96490"/>
                </a:lnTo>
                <a:lnTo>
                  <a:pt x="20564" y="106384"/>
                </a:lnTo>
                <a:lnTo>
                  <a:pt x="20573" y="107167"/>
                </a:lnTo>
                <a:lnTo>
                  <a:pt x="20591" y="107864"/>
                </a:lnTo>
                <a:lnTo>
                  <a:pt x="20609" y="108224"/>
                </a:lnTo>
                <a:lnTo>
                  <a:pt x="20636" y="108562"/>
                </a:lnTo>
                <a:lnTo>
                  <a:pt x="20653" y="108858"/>
                </a:lnTo>
                <a:lnTo>
                  <a:pt x="20689" y="109196"/>
                </a:lnTo>
                <a:lnTo>
                  <a:pt x="20725" y="109471"/>
                </a:lnTo>
                <a:lnTo>
                  <a:pt x="20770" y="109746"/>
                </a:lnTo>
                <a:lnTo>
                  <a:pt x="20814" y="110000"/>
                </a:lnTo>
                <a:lnTo>
                  <a:pt x="20859" y="110274"/>
                </a:lnTo>
                <a:lnTo>
                  <a:pt x="20913" y="110507"/>
                </a:lnTo>
                <a:lnTo>
                  <a:pt x="20966" y="110739"/>
                </a:lnTo>
                <a:lnTo>
                  <a:pt x="21029" y="110930"/>
                </a:lnTo>
                <a:lnTo>
                  <a:pt x="21100" y="111141"/>
                </a:lnTo>
                <a:lnTo>
                  <a:pt x="21163" y="111310"/>
                </a:lnTo>
                <a:lnTo>
                  <a:pt x="21243" y="111458"/>
                </a:lnTo>
                <a:lnTo>
                  <a:pt x="21315" y="111585"/>
                </a:lnTo>
                <a:lnTo>
                  <a:pt x="21386" y="111712"/>
                </a:lnTo>
                <a:lnTo>
                  <a:pt x="21467" y="111839"/>
                </a:lnTo>
                <a:lnTo>
                  <a:pt x="21547" y="111945"/>
                </a:lnTo>
                <a:lnTo>
                  <a:pt x="21645" y="112050"/>
                </a:lnTo>
                <a:lnTo>
                  <a:pt x="21735" y="112177"/>
                </a:lnTo>
                <a:lnTo>
                  <a:pt x="21833" y="112262"/>
                </a:lnTo>
                <a:lnTo>
                  <a:pt x="21931" y="112325"/>
                </a:lnTo>
                <a:lnTo>
                  <a:pt x="22039" y="112389"/>
                </a:lnTo>
                <a:lnTo>
                  <a:pt x="22146" y="112452"/>
                </a:lnTo>
                <a:lnTo>
                  <a:pt x="22253" y="112494"/>
                </a:lnTo>
                <a:lnTo>
                  <a:pt x="22369" y="112515"/>
                </a:lnTo>
                <a:lnTo>
                  <a:pt x="22486" y="112536"/>
                </a:lnTo>
                <a:lnTo>
                  <a:pt x="22611" y="112536"/>
                </a:lnTo>
                <a:lnTo>
                  <a:pt x="22807" y="112536"/>
                </a:lnTo>
                <a:lnTo>
                  <a:pt x="22995" y="112494"/>
                </a:lnTo>
                <a:lnTo>
                  <a:pt x="23165" y="112452"/>
                </a:lnTo>
                <a:lnTo>
                  <a:pt x="23326" y="112410"/>
                </a:lnTo>
                <a:lnTo>
                  <a:pt x="23478" y="112325"/>
                </a:lnTo>
                <a:lnTo>
                  <a:pt x="23612" y="112262"/>
                </a:lnTo>
                <a:lnTo>
                  <a:pt x="23737" y="112177"/>
                </a:lnTo>
                <a:lnTo>
                  <a:pt x="23853" y="112071"/>
                </a:lnTo>
                <a:lnTo>
                  <a:pt x="23781" y="109556"/>
                </a:lnTo>
                <a:lnTo>
                  <a:pt x="23621" y="109661"/>
                </a:lnTo>
                <a:lnTo>
                  <a:pt x="23451" y="109725"/>
                </a:lnTo>
                <a:lnTo>
                  <a:pt x="23227" y="109767"/>
                </a:lnTo>
                <a:lnTo>
                  <a:pt x="22977" y="109788"/>
                </a:lnTo>
                <a:lnTo>
                  <a:pt x="22834" y="109767"/>
                </a:lnTo>
                <a:lnTo>
                  <a:pt x="22709" y="109725"/>
                </a:lnTo>
                <a:lnTo>
                  <a:pt x="22593" y="109661"/>
                </a:lnTo>
                <a:lnTo>
                  <a:pt x="22477" y="109556"/>
                </a:lnTo>
                <a:lnTo>
                  <a:pt x="22387" y="109429"/>
                </a:lnTo>
                <a:lnTo>
                  <a:pt x="22298" y="109281"/>
                </a:lnTo>
                <a:lnTo>
                  <a:pt x="22226" y="109090"/>
                </a:lnTo>
                <a:lnTo>
                  <a:pt x="22164" y="108858"/>
                </a:lnTo>
                <a:lnTo>
                  <a:pt x="22110" y="108625"/>
                </a:lnTo>
                <a:lnTo>
                  <a:pt x="22048" y="108372"/>
                </a:lnTo>
                <a:lnTo>
                  <a:pt x="22012" y="108097"/>
                </a:lnTo>
                <a:lnTo>
                  <a:pt x="21976" y="107758"/>
                </a:lnTo>
                <a:lnTo>
                  <a:pt x="21958" y="107420"/>
                </a:lnTo>
                <a:lnTo>
                  <a:pt x="21940" y="107061"/>
                </a:lnTo>
                <a:lnTo>
                  <a:pt x="21931" y="106659"/>
                </a:lnTo>
                <a:lnTo>
                  <a:pt x="21922" y="106257"/>
                </a:lnTo>
                <a:lnTo>
                  <a:pt x="21922" y="96490"/>
                </a:lnTo>
                <a:lnTo>
                  <a:pt x="23924" y="96490"/>
                </a:lnTo>
                <a:lnTo>
                  <a:pt x="23924" y="93995"/>
                </a:lnTo>
                <a:lnTo>
                  <a:pt x="21922" y="93995"/>
                </a:lnTo>
                <a:lnTo>
                  <a:pt x="21922" y="89640"/>
                </a:lnTo>
                <a:lnTo>
                  <a:pt x="20564" y="90655"/>
                </a:lnTo>
                <a:close/>
                <a:moveTo>
                  <a:pt x="24970" y="111268"/>
                </a:moveTo>
                <a:lnTo>
                  <a:pt x="25185" y="111522"/>
                </a:lnTo>
                <a:lnTo>
                  <a:pt x="25417" y="111775"/>
                </a:lnTo>
                <a:lnTo>
                  <a:pt x="25676" y="111987"/>
                </a:lnTo>
                <a:lnTo>
                  <a:pt x="25935" y="112177"/>
                </a:lnTo>
                <a:lnTo>
                  <a:pt x="26221" y="112325"/>
                </a:lnTo>
                <a:lnTo>
                  <a:pt x="26516" y="112452"/>
                </a:lnTo>
                <a:lnTo>
                  <a:pt x="26668" y="112494"/>
                </a:lnTo>
                <a:lnTo>
                  <a:pt x="26811" y="112515"/>
                </a:lnTo>
                <a:lnTo>
                  <a:pt x="26972" y="112536"/>
                </a:lnTo>
                <a:lnTo>
                  <a:pt x="27133" y="112536"/>
                </a:lnTo>
                <a:lnTo>
                  <a:pt x="27294" y="112536"/>
                </a:lnTo>
                <a:lnTo>
                  <a:pt x="27455" y="112515"/>
                </a:lnTo>
                <a:lnTo>
                  <a:pt x="27615" y="112473"/>
                </a:lnTo>
                <a:lnTo>
                  <a:pt x="27758" y="112431"/>
                </a:lnTo>
                <a:lnTo>
                  <a:pt x="27919" y="112389"/>
                </a:lnTo>
                <a:lnTo>
                  <a:pt x="28053" y="112304"/>
                </a:lnTo>
                <a:lnTo>
                  <a:pt x="28196" y="112241"/>
                </a:lnTo>
                <a:lnTo>
                  <a:pt x="28330" y="112114"/>
                </a:lnTo>
                <a:lnTo>
                  <a:pt x="28465" y="112029"/>
                </a:lnTo>
                <a:lnTo>
                  <a:pt x="28581" y="111902"/>
                </a:lnTo>
                <a:lnTo>
                  <a:pt x="28706" y="111775"/>
                </a:lnTo>
                <a:lnTo>
                  <a:pt x="28822" y="111649"/>
                </a:lnTo>
                <a:lnTo>
                  <a:pt x="28929" y="111501"/>
                </a:lnTo>
                <a:lnTo>
                  <a:pt x="29028" y="111353"/>
                </a:lnTo>
                <a:lnTo>
                  <a:pt x="29126" y="111183"/>
                </a:lnTo>
                <a:lnTo>
                  <a:pt x="29233" y="110993"/>
                </a:lnTo>
                <a:lnTo>
                  <a:pt x="29314" y="110803"/>
                </a:lnTo>
                <a:lnTo>
                  <a:pt x="29403" y="110613"/>
                </a:lnTo>
                <a:lnTo>
                  <a:pt x="29474" y="110422"/>
                </a:lnTo>
                <a:lnTo>
                  <a:pt x="29546" y="110211"/>
                </a:lnTo>
                <a:lnTo>
                  <a:pt x="29626" y="109978"/>
                </a:lnTo>
                <a:lnTo>
                  <a:pt x="29689" y="109746"/>
                </a:lnTo>
                <a:lnTo>
                  <a:pt x="29743" y="109513"/>
                </a:lnTo>
                <a:lnTo>
                  <a:pt x="29787" y="109281"/>
                </a:lnTo>
                <a:lnTo>
                  <a:pt x="29832" y="109006"/>
                </a:lnTo>
                <a:lnTo>
                  <a:pt x="29868" y="108752"/>
                </a:lnTo>
                <a:lnTo>
                  <a:pt x="29903" y="108498"/>
                </a:lnTo>
                <a:lnTo>
                  <a:pt x="29930" y="108224"/>
                </a:lnTo>
                <a:lnTo>
                  <a:pt x="29948" y="107928"/>
                </a:lnTo>
                <a:lnTo>
                  <a:pt x="29966" y="107632"/>
                </a:lnTo>
                <a:lnTo>
                  <a:pt x="29975" y="107357"/>
                </a:lnTo>
                <a:lnTo>
                  <a:pt x="29984" y="107061"/>
                </a:lnTo>
                <a:lnTo>
                  <a:pt x="29975" y="106553"/>
                </a:lnTo>
                <a:lnTo>
                  <a:pt x="29948" y="106088"/>
                </a:lnTo>
                <a:lnTo>
                  <a:pt x="29912" y="105644"/>
                </a:lnTo>
                <a:lnTo>
                  <a:pt x="29850" y="105221"/>
                </a:lnTo>
                <a:lnTo>
                  <a:pt x="29778" y="104820"/>
                </a:lnTo>
                <a:lnTo>
                  <a:pt x="29698" y="104439"/>
                </a:lnTo>
                <a:lnTo>
                  <a:pt x="29591" y="104101"/>
                </a:lnTo>
                <a:lnTo>
                  <a:pt x="29466" y="103742"/>
                </a:lnTo>
                <a:lnTo>
                  <a:pt x="29331" y="103424"/>
                </a:lnTo>
                <a:lnTo>
                  <a:pt x="29188" y="103128"/>
                </a:lnTo>
                <a:lnTo>
                  <a:pt x="29019" y="102832"/>
                </a:lnTo>
                <a:lnTo>
                  <a:pt x="28840" y="102558"/>
                </a:lnTo>
                <a:lnTo>
                  <a:pt x="28643" y="102304"/>
                </a:lnTo>
                <a:lnTo>
                  <a:pt x="28438" y="102071"/>
                </a:lnTo>
                <a:lnTo>
                  <a:pt x="28205" y="101818"/>
                </a:lnTo>
                <a:lnTo>
                  <a:pt x="27973" y="101606"/>
                </a:lnTo>
                <a:lnTo>
                  <a:pt x="27624" y="101268"/>
                </a:lnTo>
                <a:lnTo>
                  <a:pt x="27321" y="100951"/>
                </a:lnTo>
                <a:lnTo>
                  <a:pt x="27195" y="100761"/>
                </a:lnTo>
                <a:lnTo>
                  <a:pt x="27079" y="100591"/>
                </a:lnTo>
                <a:lnTo>
                  <a:pt x="26972" y="100443"/>
                </a:lnTo>
                <a:lnTo>
                  <a:pt x="26874" y="100253"/>
                </a:lnTo>
                <a:lnTo>
                  <a:pt x="26793" y="100084"/>
                </a:lnTo>
                <a:lnTo>
                  <a:pt x="26722" y="99894"/>
                </a:lnTo>
                <a:lnTo>
                  <a:pt x="26659" y="99682"/>
                </a:lnTo>
                <a:lnTo>
                  <a:pt x="26615" y="99471"/>
                </a:lnTo>
                <a:lnTo>
                  <a:pt x="26579" y="99260"/>
                </a:lnTo>
                <a:lnTo>
                  <a:pt x="26552" y="99027"/>
                </a:lnTo>
                <a:lnTo>
                  <a:pt x="26534" y="98773"/>
                </a:lnTo>
                <a:lnTo>
                  <a:pt x="26534" y="98498"/>
                </a:lnTo>
                <a:lnTo>
                  <a:pt x="26534" y="98245"/>
                </a:lnTo>
                <a:lnTo>
                  <a:pt x="26552" y="98012"/>
                </a:lnTo>
                <a:lnTo>
                  <a:pt x="26579" y="97780"/>
                </a:lnTo>
                <a:lnTo>
                  <a:pt x="26615" y="97526"/>
                </a:lnTo>
                <a:lnTo>
                  <a:pt x="26659" y="97315"/>
                </a:lnTo>
                <a:lnTo>
                  <a:pt x="26713" y="97124"/>
                </a:lnTo>
                <a:lnTo>
                  <a:pt x="26775" y="96934"/>
                </a:lnTo>
                <a:lnTo>
                  <a:pt x="26847" y="96765"/>
                </a:lnTo>
                <a:lnTo>
                  <a:pt x="26945" y="96575"/>
                </a:lnTo>
                <a:lnTo>
                  <a:pt x="27035" y="96448"/>
                </a:lnTo>
                <a:lnTo>
                  <a:pt x="27133" y="96321"/>
                </a:lnTo>
                <a:lnTo>
                  <a:pt x="27249" y="96215"/>
                </a:lnTo>
                <a:lnTo>
                  <a:pt x="27374" y="96131"/>
                </a:lnTo>
                <a:lnTo>
                  <a:pt x="27508" y="96067"/>
                </a:lnTo>
                <a:lnTo>
                  <a:pt x="27642" y="96025"/>
                </a:lnTo>
                <a:lnTo>
                  <a:pt x="27794" y="96025"/>
                </a:lnTo>
                <a:lnTo>
                  <a:pt x="27928" y="96025"/>
                </a:lnTo>
                <a:lnTo>
                  <a:pt x="28053" y="96046"/>
                </a:lnTo>
                <a:lnTo>
                  <a:pt x="28179" y="96088"/>
                </a:lnTo>
                <a:lnTo>
                  <a:pt x="28304" y="96131"/>
                </a:lnTo>
                <a:lnTo>
                  <a:pt x="28527" y="96236"/>
                </a:lnTo>
                <a:lnTo>
                  <a:pt x="28742" y="96384"/>
                </a:lnTo>
                <a:lnTo>
                  <a:pt x="28920" y="96553"/>
                </a:lnTo>
                <a:lnTo>
                  <a:pt x="29090" y="96744"/>
                </a:lnTo>
                <a:lnTo>
                  <a:pt x="29242" y="96913"/>
                </a:lnTo>
                <a:lnTo>
                  <a:pt x="29367" y="97061"/>
                </a:lnTo>
                <a:lnTo>
                  <a:pt x="29698" y="94714"/>
                </a:lnTo>
                <a:lnTo>
                  <a:pt x="29528" y="94460"/>
                </a:lnTo>
                <a:lnTo>
                  <a:pt x="29340" y="94249"/>
                </a:lnTo>
                <a:lnTo>
                  <a:pt x="29126" y="94059"/>
                </a:lnTo>
                <a:lnTo>
                  <a:pt x="28902" y="93911"/>
                </a:lnTo>
                <a:lnTo>
                  <a:pt x="28652" y="93763"/>
                </a:lnTo>
                <a:lnTo>
                  <a:pt x="28393" y="93678"/>
                </a:lnTo>
                <a:lnTo>
                  <a:pt x="28107" y="93594"/>
                </a:lnTo>
                <a:lnTo>
                  <a:pt x="27830" y="93572"/>
                </a:lnTo>
                <a:lnTo>
                  <a:pt x="27678" y="93572"/>
                </a:lnTo>
                <a:lnTo>
                  <a:pt x="27526" y="93594"/>
                </a:lnTo>
                <a:lnTo>
                  <a:pt x="27392" y="93657"/>
                </a:lnTo>
                <a:lnTo>
                  <a:pt x="27240" y="93699"/>
                </a:lnTo>
                <a:lnTo>
                  <a:pt x="27106" y="93763"/>
                </a:lnTo>
                <a:lnTo>
                  <a:pt x="26981" y="93826"/>
                </a:lnTo>
                <a:lnTo>
                  <a:pt x="26847" y="93911"/>
                </a:lnTo>
                <a:lnTo>
                  <a:pt x="26722" y="93995"/>
                </a:lnTo>
                <a:lnTo>
                  <a:pt x="26606" y="94101"/>
                </a:lnTo>
                <a:lnTo>
                  <a:pt x="26489" y="94228"/>
                </a:lnTo>
                <a:lnTo>
                  <a:pt x="26373" y="94355"/>
                </a:lnTo>
                <a:lnTo>
                  <a:pt x="26266" y="94482"/>
                </a:lnTo>
                <a:lnTo>
                  <a:pt x="26168" y="94651"/>
                </a:lnTo>
                <a:lnTo>
                  <a:pt x="26078" y="94799"/>
                </a:lnTo>
                <a:lnTo>
                  <a:pt x="25971" y="94968"/>
                </a:lnTo>
                <a:lnTo>
                  <a:pt x="25891" y="95137"/>
                </a:lnTo>
                <a:lnTo>
                  <a:pt x="25810" y="95327"/>
                </a:lnTo>
                <a:lnTo>
                  <a:pt x="25730" y="95517"/>
                </a:lnTo>
                <a:lnTo>
                  <a:pt x="25658" y="95729"/>
                </a:lnTo>
                <a:lnTo>
                  <a:pt x="25578" y="95940"/>
                </a:lnTo>
                <a:lnTo>
                  <a:pt x="25515" y="96152"/>
                </a:lnTo>
                <a:lnTo>
                  <a:pt x="25462" y="96363"/>
                </a:lnTo>
                <a:lnTo>
                  <a:pt x="25408" y="96596"/>
                </a:lnTo>
                <a:lnTo>
                  <a:pt x="25363" y="96849"/>
                </a:lnTo>
                <a:lnTo>
                  <a:pt x="25319" y="97082"/>
                </a:lnTo>
                <a:lnTo>
                  <a:pt x="25283" y="97336"/>
                </a:lnTo>
                <a:lnTo>
                  <a:pt x="25256" y="97568"/>
                </a:lnTo>
                <a:lnTo>
                  <a:pt x="25229" y="97843"/>
                </a:lnTo>
                <a:lnTo>
                  <a:pt x="25211" y="98097"/>
                </a:lnTo>
                <a:lnTo>
                  <a:pt x="25194" y="98372"/>
                </a:lnTo>
                <a:lnTo>
                  <a:pt x="25185" y="98625"/>
                </a:lnTo>
                <a:lnTo>
                  <a:pt x="25185" y="98921"/>
                </a:lnTo>
                <a:lnTo>
                  <a:pt x="25194" y="99302"/>
                </a:lnTo>
                <a:lnTo>
                  <a:pt x="25211" y="99682"/>
                </a:lnTo>
                <a:lnTo>
                  <a:pt x="25247" y="100084"/>
                </a:lnTo>
                <a:lnTo>
                  <a:pt x="25301" y="100443"/>
                </a:lnTo>
                <a:lnTo>
                  <a:pt x="25372" y="100824"/>
                </a:lnTo>
                <a:lnTo>
                  <a:pt x="25453" y="101162"/>
                </a:lnTo>
                <a:lnTo>
                  <a:pt x="25560" y="101501"/>
                </a:lnTo>
                <a:lnTo>
                  <a:pt x="25676" y="101818"/>
                </a:lnTo>
                <a:lnTo>
                  <a:pt x="25810" y="102156"/>
                </a:lnTo>
                <a:lnTo>
                  <a:pt x="25962" y="102452"/>
                </a:lnTo>
                <a:lnTo>
                  <a:pt x="26132" y="102748"/>
                </a:lnTo>
                <a:lnTo>
                  <a:pt x="26311" y="103044"/>
                </a:lnTo>
                <a:lnTo>
                  <a:pt x="26516" y="103319"/>
                </a:lnTo>
                <a:lnTo>
                  <a:pt x="26731" y="103572"/>
                </a:lnTo>
                <a:lnTo>
                  <a:pt x="26972" y="103805"/>
                </a:lnTo>
                <a:lnTo>
                  <a:pt x="27222" y="104059"/>
                </a:lnTo>
                <a:lnTo>
                  <a:pt x="27410" y="104228"/>
                </a:lnTo>
                <a:lnTo>
                  <a:pt x="27580" y="104376"/>
                </a:lnTo>
                <a:lnTo>
                  <a:pt x="27732" y="104545"/>
                </a:lnTo>
                <a:lnTo>
                  <a:pt x="27875" y="104714"/>
                </a:lnTo>
                <a:lnTo>
                  <a:pt x="28000" y="104883"/>
                </a:lnTo>
                <a:lnTo>
                  <a:pt x="28116" y="105073"/>
                </a:lnTo>
                <a:lnTo>
                  <a:pt x="28214" y="105264"/>
                </a:lnTo>
                <a:lnTo>
                  <a:pt x="28313" y="105454"/>
                </a:lnTo>
                <a:lnTo>
                  <a:pt x="28393" y="105644"/>
                </a:lnTo>
                <a:lnTo>
                  <a:pt x="28456" y="105835"/>
                </a:lnTo>
                <a:lnTo>
                  <a:pt x="28509" y="106067"/>
                </a:lnTo>
                <a:lnTo>
                  <a:pt x="28554" y="106300"/>
                </a:lnTo>
                <a:lnTo>
                  <a:pt x="28590" y="106532"/>
                </a:lnTo>
                <a:lnTo>
                  <a:pt x="28616" y="106786"/>
                </a:lnTo>
                <a:lnTo>
                  <a:pt x="28625" y="107082"/>
                </a:lnTo>
                <a:lnTo>
                  <a:pt x="28634" y="107357"/>
                </a:lnTo>
                <a:lnTo>
                  <a:pt x="28625" y="107632"/>
                </a:lnTo>
                <a:lnTo>
                  <a:pt x="28608" y="107906"/>
                </a:lnTo>
                <a:lnTo>
                  <a:pt x="28581" y="108181"/>
                </a:lnTo>
                <a:lnTo>
                  <a:pt x="28545" y="108435"/>
                </a:lnTo>
                <a:lnTo>
                  <a:pt x="28491" y="108646"/>
                </a:lnTo>
                <a:lnTo>
                  <a:pt x="28429" y="108879"/>
                </a:lnTo>
                <a:lnTo>
                  <a:pt x="28357" y="109090"/>
                </a:lnTo>
                <a:lnTo>
                  <a:pt x="28277" y="109281"/>
                </a:lnTo>
                <a:lnTo>
                  <a:pt x="28170" y="109450"/>
                </a:lnTo>
                <a:lnTo>
                  <a:pt x="28062" y="109598"/>
                </a:lnTo>
                <a:lnTo>
                  <a:pt x="27946" y="109725"/>
                </a:lnTo>
                <a:lnTo>
                  <a:pt x="27821" y="109852"/>
                </a:lnTo>
                <a:lnTo>
                  <a:pt x="27669" y="109936"/>
                </a:lnTo>
                <a:lnTo>
                  <a:pt x="27508" y="110000"/>
                </a:lnTo>
                <a:lnTo>
                  <a:pt x="27338" y="110021"/>
                </a:lnTo>
                <a:lnTo>
                  <a:pt x="27160" y="110042"/>
                </a:lnTo>
                <a:lnTo>
                  <a:pt x="27035" y="110042"/>
                </a:lnTo>
                <a:lnTo>
                  <a:pt x="26892" y="110021"/>
                </a:lnTo>
                <a:lnTo>
                  <a:pt x="26766" y="109978"/>
                </a:lnTo>
                <a:lnTo>
                  <a:pt x="26641" y="109936"/>
                </a:lnTo>
                <a:lnTo>
                  <a:pt x="26373" y="109809"/>
                </a:lnTo>
                <a:lnTo>
                  <a:pt x="26132" y="109640"/>
                </a:lnTo>
                <a:lnTo>
                  <a:pt x="25891" y="109450"/>
                </a:lnTo>
                <a:lnTo>
                  <a:pt x="25676" y="109238"/>
                </a:lnTo>
                <a:lnTo>
                  <a:pt x="25480" y="108985"/>
                </a:lnTo>
                <a:lnTo>
                  <a:pt x="25310" y="108773"/>
                </a:lnTo>
                <a:lnTo>
                  <a:pt x="24970" y="111268"/>
                </a:lnTo>
                <a:close/>
                <a:moveTo>
                  <a:pt x="34953" y="110105"/>
                </a:moveTo>
                <a:lnTo>
                  <a:pt x="34819" y="110084"/>
                </a:lnTo>
                <a:lnTo>
                  <a:pt x="34694" y="110042"/>
                </a:lnTo>
                <a:lnTo>
                  <a:pt x="34578" y="110000"/>
                </a:lnTo>
                <a:lnTo>
                  <a:pt x="34461" y="109936"/>
                </a:lnTo>
                <a:lnTo>
                  <a:pt x="34345" y="109873"/>
                </a:lnTo>
                <a:lnTo>
                  <a:pt x="34238" y="109788"/>
                </a:lnTo>
                <a:lnTo>
                  <a:pt x="34131" y="109682"/>
                </a:lnTo>
                <a:lnTo>
                  <a:pt x="34023" y="109556"/>
                </a:lnTo>
                <a:lnTo>
                  <a:pt x="33916" y="109429"/>
                </a:lnTo>
                <a:lnTo>
                  <a:pt x="33818" y="109281"/>
                </a:lnTo>
                <a:lnTo>
                  <a:pt x="33720" y="109112"/>
                </a:lnTo>
                <a:lnTo>
                  <a:pt x="33630" y="108921"/>
                </a:lnTo>
                <a:lnTo>
                  <a:pt x="33532" y="108731"/>
                </a:lnTo>
                <a:lnTo>
                  <a:pt x="33451" y="108541"/>
                </a:lnTo>
                <a:lnTo>
                  <a:pt x="33371" y="108329"/>
                </a:lnTo>
                <a:lnTo>
                  <a:pt x="33291" y="108097"/>
                </a:lnTo>
                <a:lnTo>
                  <a:pt x="33219" y="107843"/>
                </a:lnTo>
                <a:lnTo>
                  <a:pt x="33148" y="107589"/>
                </a:lnTo>
                <a:lnTo>
                  <a:pt x="33076" y="107336"/>
                </a:lnTo>
                <a:lnTo>
                  <a:pt x="33014" y="107082"/>
                </a:lnTo>
                <a:lnTo>
                  <a:pt x="32960" y="106786"/>
                </a:lnTo>
                <a:lnTo>
                  <a:pt x="32906" y="106490"/>
                </a:lnTo>
                <a:lnTo>
                  <a:pt x="32862" y="106194"/>
                </a:lnTo>
                <a:lnTo>
                  <a:pt x="32817" y="105877"/>
                </a:lnTo>
                <a:lnTo>
                  <a:pt x="32781" y="105560"/>
                </a:lnTo>
                <a:lnTo>
                  <a:pt x="32745" y="105243"/>
                </a:lnTo>
                <a:lnTo>
                  <a:pt x="32719" y="104883"/>
                </a:lnTo>
                <a:lnTo>
                  <a:pt x="32692" y="104545"/>
                </a:lnTo>
                <a:lnTo>
                  <a:pt x="32665" y="104207"/>
                </a:lnTo>
                <a:lnTo>
                  <a:pt x="32656" y="103826"/>
                </a:lnTo>
                <a:lnTo>
                  <a:pt x="32647" y="103488"/>
                </a:lnTo>
                <a:lnTo>
                  <a:pt x="32647" y="103107"/>
                </a:lnTo>
                <a:lnTo>
                  <a:pt x="32656" y="102452"/>
                </a:lnTo>
                <a:lnTo>
                  <a:pt x="32683" y="101797"/>
                </a:lnTo>
                <a:lnTo>
                  <a:pt x="32728" y="101183"/>
                </a:lnTo>
                <a:lnTo>
                  <a:pt x="32790" y="100549"/>
                </a:lnTo>
                <a:lnTo>
                  <a:pt x="32826" y="100253"/>
                </a:lnTo>
                <a:lnTo>
                  <a:pt x="32862" y="99957"/>
                </a:lnTo>
                <a:lnTo>
                  <a:pt x="32906" y="99640"/>
                </a:lnTo>
                <a:lnTo>
                  <a:pt x="32960" y="99365"/>
                </a:lnTo>
                <a:lnTo>
                  <a:pt x="33014" y="99090"/>
                </a:lnTo>
                <a:lnTo>
                  <a:pt x="33067" y="98816"/>
                </a:lnTo>
                <a:lnTo>
                  <a:pt x="33139" y="98541"/>
                </a:lnTo>
                <a:lnTo>
                  <a:pt x="33210" y="98287"/>
                </a:lnTo>
                <a:lnTo>
                  <a:pt x="33282" y="98054"/>
                </a:lnTo>
                <a:lnTo>
                  <a:pt x="33362" y="97822"/>
                </a:lnTo>
                <a:lnTo>
                  <a:pt x="33443" y="97589"/>
                </a:lnTo>
                <a:lnTo>
                  <a:pt x="33532" y="97378"/>
                </a:lnTo>
                <a:lnTo>
                  <a:pt x="33630" y="97188"/>
                </a:lnTo>
                <a:lnTo>
                  <a:pt x="33729" y="96997"/>
                </a:lnTo>
                <a:lnTo>
                  <a:pt x="33827" y="96828"/>
                </a:lnTo>
                <a:lnTo>
                  <a:pt x="33934" y="96659"/>
                </a:lnTo>
                <a:lnTo>
                  <a:pt x="34059" y="96532"/>
                </a:lnTo>
                <a:lnTo>
                  <a:pt x="34175" y="96405"/>
                </a:lnTo>
                <a:lnTo>
                  <a:pt x="34292" y="96300"/>
                </a:lnTo>
                <a:lnTo>
                  <a:pt x="34417" y="96215"/>
                </a:lnTo>
                <a:lnTo>
                  <a:pt x="34560" y="96152"/>
                </a:lnTo>
                <a:lnTo>
                  <a:pt x="34694" y="96088"/>
                </a:lnTo>
                <a:lnTo>
                  <a:pt x="34837" y="96067"/>
                </a:lnTo>
                <a:lnTo>
                  <a:pt x="34998" y="96067"/>
                </a:lnTo>
                <a:lnTo>
                  <a:pt x="35150" y="96067"/>
                </a:lnTo>
                <a:lnTo>
                  <a:pt x="35293" y="96109"/>
                </a:lnTo>
                <a:lnTo>
                  <a:pt x="35436" y="96152"/>
                </a:lnTo>
                <a:lnTo>
                  <a:pt x="35570" y="96236"/>
                </a:lnTo>
                <a:lnTo>
                  <a:pt x="35695" y="96321"/>
                </a:lnTo>
                <a:lnTo>
                  <a:pt x="35820" y="96427"/>
                </a:lnTo>
                <a:lnTo>
                  <a:pt x="35936" y="96553"/>
                </a:lnTo>
                <a:lnTo>
                  <a:pt x="36052" y="96723"/>
                </a:lnTo>
                <a:lnTo>
                  <a:pt x="36151" y="96871"/>
                </a:lnTo>
                <a:lnTo>
                  <a:pt x="36267" y="97040"/>
                </a:lnTo>
                <a:lnTo>
                  <a:pt x="36356" y="97230"/>
                </a:lnTo>
                <a:lnTo>
                  <a:pt x="36445" y="97441"/>
                </a:lnTo>
                <a:lnTo>
                  <a:pt x="36535" y="97653"/>
                </a:lnTo>
                <a:lnTo>
                  <a:pt x="36615" y="97885"/>
                </a:lnTo>
                <a:lnTo>
                  <a:pt x="36696" y="98118"/>
                </a:lnTo>
                <a:lnTo>
                  <a:pt x="36767" y="98372"/>
                </a:lnTo>
                <a:lnTo>
                  <a:pt x="36830" y="98625"/>
                </a:lnTo>
                <a:lnTo>
                  <a:pt x="36892" y="98900"/>
                </a:lnTo>
                <a:lnTo>
                  <a:pt x="36946" y="99175"/>
                </a:lnTo>
                <a:lnTo>
                  <a:pt x="37000" y="99450"/>
                </a:lnTo>
                <a:lnTo>
                  <a:pt x="37044" y="99725"/>
                </a:lnTo>
                <a:lnTo>
                  <a:pt x="37089" y="100021"/>
                </a:lnTo>
                <a:lnTo>
                  <a:pt x="37134" y="100317"/>
                </a:lnTo>
                <a:lnTo>
                  <a:pt x="37169" y="100613"/>
                </a:lnTo>
                <a:lnTo>
                  <a:pt x="37223" y="101226"/>
                </a:lnTo>
                <a:lnTo>
                  <a:pt x="37268" y="101797"/>
                </a:lnTo>
                <a:lnTo>
                  <a:pt x="37286" y="102410"/>
                </a:lnTo>
                <a:lnTo>
                  <a:pt x="37295" y="103002"/>
                </a:lnTo>
                <a:lnTo>
                  <a:pt x="37295" y="103382"/>
                </a:lnTo>
                <a:lnTo>
                  <a:pt x="37286" y="103742"/>
                </a:lnTo>
                <a:lnTo>
                  <a:pt x="37268" y="104122"/>
                </a:lnTo>
                <a:lnTo>
                  <a:pt x="37250" y="104482"/>
                </a:lnTo>
                <a:lnTo>
                  <a:pt x="37223" y="104841"/>
                </a:lnTo>
                <a:lnTo>
                  <a:pt x="37196" y="105200"/>
                </a:lnTo>
                <a:lnTo>
                  <a:pt x="37160" y="105517"/>
                </a:lnTo>
                <a:lnTo>
                  <a:pt x="37125" y="105835"/>
                </a:lnTo>
                <a:lnTo>
                  <a:pt x="37071" y="106173"/>
                </a:lnTo>
                <a:lnTo>
                  <a:pt x="37017" y="106469"/>
                </a:lnTo>
                <a:lnTo>
                  <a:pt x="36964" y="106765"/>
                </a:lnTo>
                <a:lnTo>
                  <a:pt x="36910" y="107061"/>
                </a:lnTo>
                <a:lnTo>
                  <a:pt x="36848" y="107336"/>
                </a:lnTo>
                <a:lnTo>
                  <a:pt x="36776" y="107589"/>
                </a:lnTo>
                <a:lnTo>
                  <a:pt x="36705" y="107843"/>
                </a:lnTo>
                <a:lnTo>
                  <a:pt x="36624" y="108097"/>
                </a:lnTo>
                <a:lnTo>
                  <a:pt x="36544" y="108329"/>
                </a:lnTo>
                <a:lnTo>
                  <a:pt x="36463" y="108541"/>
                </a:lnTo>
                <a:lnTo>
                  <a:pt x="36374" y="108731"/>
                </a:lnTo>
                <a:lnTo>
                  <a:pt x="36285" y="108921"/>
                </a:lnTo>
                <a:lnTo>
                  <a:pt x="36186" y="109112"/>
                </a:lnTo>
                <a:lnTo>
                  <a:pt x="36088" y="109281"/>
                </a:lnTo>
                <a:lnTo>
                  <a:pt x="35990" y="109429"/>
                </a:lnTo>
                <a:lnTo>
                  <a:pt x="35891" y="109556"/>
                </a:lnTo>
                <a:lnTo>
                  <a:pt x="35784" y="109682"/>
                </a:lnTo>
                <a:lnTo>
                  <a:pt x="35668" y="109788"/>
                </a:lnTo>
                <a:lnTo>
                  <a:pt x="35561" y="109873"/>
                </a:lnTo>
                <a:lnTo>
                  <a:pt x="35444" y="109936"/>
                </a:lnTo>
                <a:lnTo>
                  <a:pt x="35319" y="110000"/>
                </a:lnTo>
                <a:lnTo>
                  <a:pt x="35203" y="110042"/>
                </a:lnTo>
                <a:lnTo>
                  <a:pt x="35087" y="110084"/>
                </a:lnTo>
                <a:lnTo>
                  <a:pt x="34962" y="110105"/>
                </a:lnTo>
                <a:lnTo>
                  <a:pt x="34953" y="110105"/>
                </a:lnTo>
                <a:close/>
                <a:moveTo>
                  <a:pt x="34917" y="112579"/>
                </a:moveTo>
                <a:lnTo>
                  <a:pt x="35087" y="112558"/>
                </a:lnTo>
                <a:lnTo>
                  <a:pt x="35257" y="112536"/>
                </a:lnTo>
                <a:lnTo>
                  <a:pt x="35436" y="112494"/>
                </a:lnTo>
                <a:lnTo>
                  <a:pt x="35605" y="112431"/>
                </a:lnTo>
                <a:lnTo>
                  <a:pt x="35766" y="112367"/>
                </a:lnTo>
                <a:lnTo>
                  <a:pt x="35945" y="112262"/>
                </a:lnTo>
                <a:lnTo>
                  <a:pt x="36106" y="112156"/>
                </a:lnTo>
                <a:lnTo>
                  <a:pt x="36285" y="112008"/>
                </a:lnTo>
                <a:lnTo>
                  <a:pt x="36445" y="111860"/>
                </a:lnTo>
                <a:lnTo>
                  <a:pt x="36606" y="111691"/>
                </a:lnTo>
                <a:lnTo>
                  <a:pt x="36767" y="111501"/>
                </a:lnTo>
                <a:lnTo>
                  <a:pt x="36919" y="111289"/>
                </a:lnTo>
                <a:lnTo>
                  <a:pt x="37071" y="111057"/>
                </a:lnTo>
                <a:lnTo>
                  <a:pt x="37223" y="110803"/>
                </a:lnTo>
                <a:lnTo>
                  <a:pt x="37366" y="110549"/>
                </a:lnTo>
                <a:lnTo>
                  <a:pt x="37500" y="110274"/>
                </a:lnTo>
                <a:lnTo>
                  <a:pt x="37634" y="109957"/>
                </a:lnTo>
                <a:lnTo>
                  <a:pt x="37759" y="109619"/>
                </a:lnTo>
                <a:lnTo>
                  <a:pt x="37884" y="109281"/>
                </a:lnTo>
                <a:lnTo>
                  <a:pt x="38001" y="108921"/>
                </a:lnTo>
                <a:lnTo>
                  <a:pt x="38108" y="108541"/>
                </a:lnTo>
                <a:lnTo>
                  <a:pt x="38206" y="108139"/>
                </a:lnTo>
                <a:lnTo>
                  <a:pt x="38295" y="107695"/>
                </a:lnTo>
                <a:lnTo>
                  <a:pt x="38376" y="107251"/>
                </a:lnTo>
                <a:lnTo>
                  <a:pt x="38465" y="106765"/>
                </a:lnTo>
                <a:lnTo>
                  <a:pt x="38528" y="106300"/>
                </a:lnTo>
                <a:lnTo>
                  <a:pt x="38581" y="105771"/>
                </a:lnTo>
                <a:lnTo>
                  <a:pt x="38635" y="105243"/>
                </a:lnTo>
                <a:lnTo>
                  <a:pt x="38671" y="104672"/>
                </a:lnTo>
                <a:lnTo>
                  <a:pt x="38698" y="104122"/>
                </a:lnTo>
                <a:lnTo>
                  <a:pt x="38716" y="103509"/>
                </a:lnTo>
                <a:lnTo>
                  <a:pt x="38716" y="102896"/>
                </a:lnTo>
                <a:lnTo>
                  <a:pt x="38716" y="102367"/>
                </a:lnTo>
                <a:lnTo>
                  <a:pt x="38707" y="101881"/>
                </a:lnTo>
                <a:lnTo>
                  <a:pt x="38680" y="101374"/>
                </a:lnTo>
                <a:lnTo>
                  <a:pt x="38653" y="100909"/>
                </a:lnTo>
                <a:lnTo>
                  <a:pt x="38617" y="100422"/>
                </a:lnTo>
                <a:lnTo>
                  <a:pt x="38573" y="99978"/>
                </a:lnTo>
                <a:lnTo>
                  <a:pt x="38519" y="99534"/>
                </a:lnTo>
                <a:lnTo>
                  <a:pt x="38456" y="99112"/>
                </a:lnTo>
                <a:lnTo>
                  <a:pt x="38385" y="98668"/>
                </a:lnTo>
                <a:lnTo>
                  <a:pt x="38304" y="98287"/>
                </a:lnTo>
                <a:lnTo>
                  <a:pt x="38224" y="97906"/>
                </a:lnTo>
                <a:lnTo>
                  <a:pt x="38135" y="97505"/>
                </a:lnTo>
                <a:lnTo>
                  <a:pt x="38036" y="97145"/>
                </a:lnTo>
                <a:lnTo>
                  <a:pt x="37929" y="96807"/>
                </a:lnTo>
                <a:lnTo>
                  <a:pt x="37822" y="96469"/>
                </a:lnTo>
                <a:lnTo>
                  <a:pt x="37706" y="96173"/>
                </a:lnTo>
                <a:lnTo>
                  <a:pt x="37580" y="95877"/>
                </a:lnTo>
                <a:lnTo>
                  <a:pt x="37446" y="95581"/>
                </a:lnTo>
                <a:lnTo>
                  <a:pt x="37303" y="95306"/>
                </a:lnTo>
                <a:lnTo>
                  <a:pt x="37169" y="95073"/>
                </a:lnTo>
                <a:lnTo>
                  <a:pt x="37009" y="94841"/>
                </a:lnTo>
                <a:lnTo>
                  <a:pt x="36857" y="94608"/>
                </a:lnTo>
                <a:lnTo>
                  <a:pt x="36705" y="94418"/>
                </a:lnTo>
                <a:lnTo>
                  <a:pt x="36535" y="94249"/>
                </a:lnTo>
                <a:lnTo>
                  <a:pt x="36365" y="94101"/>
                </a:lnTo>
                <a:lnTo>
                  <a:pt x="36186" y="93974"/>
                </a:lnTo>
                <a:lnTo>
                  <a:pt x="36008" y="93847"/>
                </a:lnTo>
                <a:lnTo>
                  <a:pt x="35820" y="93763"/>
                </a:lnTo>
                <a:lnTo>
                  <a:pt x="35623" y="93678"/>
                </a:lnTo>
                <a:lnTo>
                  <a:pt x="35436" y="93636"/>
                </a:lnTo>
                <a:lnTo>
                  <a:pt x="35230" y="93572"/>
                </a:lnTo>
                <a:lnTo>
                  <a:pt x="35024" y="93572"/>
                </a:lnTo>
                <a:lnTo>
                  <a:pt x="34828" y="93572"/>
                </a:lnTo>
                <a:lnTo>
                  <a:pt x="34640" y="93636"/>
                </a:lnTo>
                <a:lnTo>
                  <a:pt x="34452" y="93678"/>
                </a:lnTo>
                <a:lnTo>
                  <a:pt x="34256" y="93742"/>
                </a:lnTo>
                <a:lnTo>
                  <a:pt x="34077" y="93847"/>
                </a:lnTo>
                <a:lnTo>
                  <a:pt x="33889" y="93953"/>
                </a:lnTo>
                <a:lnTo>
                  <a:pt x="33720" y="94080"/>
                </a:lnTo>
                <a:lnTo>
                  <a:pt x="33541" y="94228"/>
                </a:lnTo>
                <a:lnTo>
                  <a:pt x="33371" y="94397"/>
                </a:lnTo>
                <a:lnTo>
                  <a:pt x="33210" y="94587"/>
                </a:lnTo>
                <a:lnTo>
                  <a:pt x="33049" y="94799"/>
                </a:lnTo>
                <a:lnTo>
                  <a:pt x="32897" y="95031"/>
                </a:lnTo>
                <a:lnTo>
                  <a:pt x="32745" y="95264"/>
                </a:lnTo>
                <a:lnTo>
                  <a:pt x="32602" y="95539"/>
                </a:lnTo>
                <a:lnTo>
                  <a:pt x="32468" y="95835"/>
                </a:lnTo>
                <a:lnTo>
                  <a:pt x="32334" y="96131"/>
                </a:lnTo>
                <a:lnTo>
                  <a:pt x="32200" y="96427"/>
                </a:lnTo>
                <a:lnTo>
                  <a:pt x="32084" y="96786"/>
                </a:lnTo>
                <a:lnTo>
                  <a:pt x="31977" y="97124"/>
                </a:lnTo>
                <a:lnTo>
                  <a:pt x="31870" y="97484"/>
                </a:lnTo>
                <a:lnTo>
                  <a:pt x="31762" y="97885"/>
                </a:lnTo>
                <a:lnTo>
                  <a:pt x="31673" y="98287"/>
                </a:lnTo>
                <a:lnTo>
                  <a:pt x="31593" y="98710"/>
                </a:lnTo>
                <a:lnTo>
                  <a:pt x="31521" y="99154"/>
                </a:lnTo>
                <a:lnTo>
                  <a:pt x="31450" y="99598"/>
                </a:lnTo>
                <a:lnTo>
                  <a:pt x="31396" y="100084"/>
                </a:lnTo>
                <a:lnTo>
                  <a:pt x="31333" y="100549"/>
                </a:lnTo>
                <a:lnTo>
                  <a:pt x="31298" y="101078"/>
                </a:lnTo>
                <a:lnTo>
                  <a:pt x="31262" y="101564"/>
                </a:lnTo>
                <a:lnTo>
                  <a:pt x="31235" y="102114"/>
                </a:lnTo>
                <a:lnTo>
                  <a:pt x="31226" y="102663"/>
                </a:lnTo>
                <a:lnTo>
                  <a:pt x="31217" y="103234"/>
                </a:lnTo>
                <a:lnTo>
                  <a:pt x="31226" y="103742"/>
                </a:lnTo>
                <a:lnTo>
                  <a:pt x="31235" y="104270"/>
                </a:lnTo>
                <a:lnTo>
                  <a:pt x="31262" y="104778"/>
                </a:lnTo>
                <a:lnTo>
                  <a:pt x="31289" y="105285"/>
                </a:lnTo>
                <a:lnTo>
                  <a:pt x="31333" y="105750"/>
                </a:lnTo>
                <a:lnTo>
                  <a:pt x="31387" y="106215"/>
                </a:lnTo>
                <a:lnTo>
                  <a:pt x="31441" y="106659"/>
                </a:lnTo>
                <a:lnTo>
                  <a:pt x="31503" y="107124"/>
                </a:lnTo>
                <a:lnTo>
                  <a:pt x="31575" y="107526"/>
                </a:lnTo>
                <a:lnTo>
                  <a:pt x="31655" y="107928"/>
                </a:lnTo>
                <a:lnTo>
                  <a:pt x="31744" y="108329"/>
                </a:lnTo>
                <a:lnTo>
                  <a:pt x="31843" y="108710"/>
                </a:lnTo>
                <a:lnTo>
                  <a:pt x="31941" y="109069"/>
                </a:lnTo>
                <a:lnTo>
                  <a:pt x="32048" y="109408"/>
                </a:lnTo>
                <a:lnTo>
                  <a:pt x="32165" y="109746"/>
                </a:lnTo>
                <a:lnTo>
                  <a:pt x="32290" y="110042"/>
                </a:lnTo>
                <a:lnTo>
                  <a:pt x="32415" y="110359"/>
                </a:lnTo>
                <a:lnTo>
                  <a:pt x="32549" y="110634"/>
                </a:lnTo>
                <a:lnTo>
                  <a:pt x="32692" y="110887"/>
                </a:lnTo>
                <a:lnTo>
                  <a:pt x="32835" y="111141"/>
                </a:lnTo>
                <a:lnTo>
                  <a:pt x="32978" y="111353"/>
                </a:lnTo>
                <a:lnTo>
                  <a:pt x="33139" y="111564"/>
                </a:lnTo>
                <a:lnTo>
                  <a:pt x="33291" y="111754"/>
                </a:lnTo>
                <a:lnTo>
                  <a:pt x="33451" y="111923"/>
                </a:lnTo>
                <a:lnTo>
                  <a:pt x="33630" y="112071"/>
                </a:lnTo>
                <a:lnTo>
                  <a:pt x="33791" y="112219"/>
                </a:lnTo>
                <a:lnTo>
                  <a:pt x="33970" y="112325"/>
                </a:lnTo>
                <a:lnTo>
                  <a:pt x="34149" y="112410"/>
                </a:lnTo>
                <a:lnTo>
                  <a:pt x="34327" y="112473"/>
                </a:lnTo>
                <a:lnTo>
                  <a:pt x="34524" y="112536"/>
                </a:lnTo>
                <a:lnTo>
                  <a:pt x="34703" y="112558"/>
                </a:lnTo>
                <a:lnTo>
                  <a:pt x="34899" y="112579"/>
                </a:lnTo>
                <a:lnTo>
                  <a:pt x="34917" y="112579"/>
                </a:lnTo>
                <a:close/>
                <a:moveTo>
                  <a:pt x="46911" y="93995"/>
                </a:moveTo>
                <a:lnTo>
                  <a:pt x="45517" y="93995"/>
                </a:lnTo>
                <a:lnTo>
                  <a:pt x="45517" y="105116"/>
                </a:lnTo>
                <a:lnTo>
                  <a:pt x="45508" y="105560"/>
                </a:lnTo>
                <a:lnTo>
                  <a:pt x="45472" y="106025"/>
                </a:lnTo>
                <a:lnTo>
                  <a:pt x="45427" y="106427"/>
                </a:lnTo>
                <a:lnTo>
                  <a:pt x="45383" y="106786"/>
                </a:lnTo>
                <a:lnTo>
                  <a:pt x="45329" y="107082"/>
                </a:lnTo>
                <a:lnTo>
                  <a:pt x="45266" y="107357"/>
                </a:lnTo>
                <a:lnTo>
                  <a:pt x="45204" y="107632"/>
                </a:lnTo>
                <a:lnTo>
                  <a:pt x="45124" y="107885"/>
                </a:lnTo>
                <a:lnTo>
                  <a:pt x="45025" y="108160"/>
                </a:lnTo>
                <a:lnTo>
                  <a:pt x="44936" y="108414"/>
                </a:lnTo>
                <a:lnTo>
                  <a:pt x="44829" y="108646"/>
                </a:lnTo>
                <a:lnTo>
                  <a:pt x="44721" y="108858"/>
                </a:lnTo>
                <a:lnTo>
                  <a:pt x="44596" y="109090"/>
                </a:lnTo>
                <a:lnTo>
                  <a:pt x="44471" y="109260"/>
                </a:lnTo>
                <a:lnTo>
                  <a:pt x="44337" y="109429"/>
                </a:lnTo>
                <a:lnTo>
                  <a:pt x="44194" y="109556"/>
                </a:lnTo>
                <a:lnTo>
                  <a:pt x="44033" y="109682"/>
                </a:lnTo>
                <a:lnTo>
                  <a:pt x="43881" y="109746"/>
                </a:lnTo>
                <a:lnTo>
                  <a:pt x="43711" y="109809"/>
                </a:lnTo>
                <a:lnTo>
                  <a:pt x="43542" y="109830"/>
                </a:lnTo>
                <a:lnTo>
                  <a:pt x="43425" y="109809"/>
                </a:lnTo>
                <a:lnTo>
                  <a:pt x="43318" y="109788"/>
                </a:lnTo>
                <a:lnTo>
                  <a:pt x="43211" y="109767"/>
                </a:lnTo>
                <a:lnTo>
                  <a:pt x="43104" y="109725"/>
                </a:lnTo>
                <a:lnTo>
                  <a:pt x="43014" y="109661"/>
                </a:lnTo>
                <a:lnTo>
                  <a:pt x="42925" y="109577"/>
                </a:lnTo>
                <a:lnTo>
                  <a:pt x="42827" y="109513"/>
                </a:lnTo>
                <a:lnTo>
                  <a:pt x="42746" y="109408"/>
                </a:lnTo>
                <a:lnTo>
                  <a:pt x="42666" y="109302"/>
                </a:lnTo>
                <a:lnTo>
                  <a:pt x="42594" y="109175"/>
                </a:lnTo>
                <a:lnTo>
                  <a:pt x="42523" y="109027"/>
                </a:lnTo>
                <a:lnTo>
                  <a:pt x="42451" y="108879"/>
                </a:lnTo>
                <a:lnTo>
                  <a:pt x="42380" y="108731"/>
                </a:lnTo>
                <a:lnTo>
                  <a:pt x="42326" y="108583"/>
                </a:lnTo>
                <a:lnTo>
                  <a:pt x="42264" y="108393"/>
                </a:lnTo>
                <a:lnTo>
                  <a:pt x="42219" y="108224"/>
                </a:lnTo>
                <a:lnTo>
                  <a:pt x="42165" y="108033"/>
                </a:lnTo>
                <a:lnTo>
                  <a:pt x="42121" y="107801"/>
                </a:lnTo>
                <a:lnTo>
                  <a:pt x="42085" y="107589"/>
                </a:lnTo>
                <a:lnTo>
                  <a:pt x="42040" y="107378"/>
                </a:lnTo>
                <a:lnTo>
                  <a:pt x="41978" y="106871"/>
                </a:lnTo>
                <a:lnTo>
                  <a:pt x="41915" y="106384"/>
                </a:lnTo>
                <a:lnTo>
                  <a:pt x="41879" y="105813"/>
                </a:lnTo>
                <a:lnTo>
                  <a:pt x="41852" y="105264"/>
                </a:lnTo>
                <a:lnTo>
                  <a:pt x="41835" y="104651"/>
                </a:lnTo>
                <a:lnTo>
                  <a:pt x="41826" y="104016"/>
                </a:lnTo>
                <a:lnTo>
                  <a:pt x="41826" y="93995"/>
                </a:lnTo>
                <a:lnTo>
                  <a:pt x="40431" y="93995"/>
                </a:lnTo>
                <a:lnTo>
                  <a:pt x="40431" y="104608"/>
                </a:lnTo>
                <a:lnTo>
                  <a:pt x="40440" y="105200"/>
                </a:lnTo>
                <a:lnTo>
                  <a:pt x="40449" y="105729"/>
                </a:lnTo>
                <a:lnTo>
                  <a:pt x="40467" y="106279"/>
                </a:lnTo>
                <a:lnTo>
                  <a:pt x="40494" y="106765"/>
                </a:lnTo>
                <a:lnTo>
                  <a:pt x="40530" y="107251"/>
                </a:lnTo>
                <a:lnTo>
                  <a:pt x="40574" y="107695"/>
                </a:lnTo>
                <a:lnTo>
                  <a:pt x="40619" y="108139"/>
                </a:lnTo>
                <a:lnTo>
                  <a:pt x="40682" y="108541"/>
                </a:lnTo>
                <a:lnTo>
                  <a:pt x="40744" y="108900"/>
                </a:lnTo>
                <a:lnTo>
                  <a:pt x="40807" y="109281"/>
                </a:lnTo>
                <a:lnTo>
                  <a:pt x="40878" y="109598"/>
                </a:lnTo>
                <a:lnTo>
                  <a:pt x="40950" y="109915"/>
                </a:lnTo>
                <a:lnTo>
                  <a:pt x="41030" y="110211"/>
                </a:lnTo>
                <a:lnTo>
                  <a:pt x="41129" y="110486"/>
                </a:lnTo>
                <a:lnTo>
                  <a:pt x="41218" y="110739"/>
                </a:lnTo>
                <a:lnTo>
                  <a:pt x="41307" y="110972"/>
                </a:lnTo>
                <a:lnTo>
                  <a:pt x="41406" y="111205"/>
                </a:lnTo>
                <a:lnTo>
                  <a:pt x="41504" y="111395"/>
                </a:lnTo>
                <a:lnTo>
                  <a:pt x="41611" y="111564"/>
                </a:lnTo>
                <a:lnTo>
                  <a:pt x="41718" y="111733"/>
                </a:lnTo>
                <a:lnTo>
                  <a:pt x="41826" y="111860"/>
                </a:lnTo>
                <a:lnTo>
                  <a:pt x="41933" y="111987"/>
                </a:lnTo>
                <a:lnTo>
                  <a:pt x="42049" y="112114"/>
                </a:lnTo>
                <a:lnTo>
                  <a:pt x="42156" y="112219"/>
                </a:lnTo>
                <a:lnTo>
                  <a:pt x="42273" y="112325"/>
                </a:lnTo>
                <a:lnTo>
                  <a:pt x="42389" y="112389"/>
                </a:lnTo>
                <a:lnTo>
                  <a:pt x="42505" y="112452"/>
                </a:lnTo>
                <a:lnTo>
                  <a:pt x="42621" y="112494"/>
                </a:lnTo>
                <a:lnTo>
                  <a:pt x="42862" y="112558"/>
                </a:lnTo>
                <a:lnTo>
                  <a:pt x="43086" y="112579"/>
                </a:lnTo>
                <a:lnTo>
                  <a:pt x="43336" y="112558"/>
                </a:lnTo>
                <a:lnTo>
                  <a:pt x="43568" y="112494"/>
                </a:lnTo>
                <a:lnTo>
                  <a:pt x="43792" y="112389"/>
                </a:lnTo>
                <a:lnTo>
                  <a:pt x="44006" y="112262"/>
                </a:lnTo>
                <a:lnTo>
                  <a:pt x="44212" y="112071"/>
                </a:lnTo>
                <a:lnTo>
                  <a:pt x="44391" y="111881"/>
                </a:lnTo>
                <a:lnTo>
                  <a:pt x="44560" y="111670"/>
                </a:lnTo>
                <a:lnTo>
                  <a:pt x="44730" y="111437"/>
                </a:lnTo>
                <a:lnTo>
                  <a:pt x="44882" y="111183"/>
                </a:lnTo>
                <a:lnTo>
                  <a:pt x="45016" y="110887"/>
                </a:lnTo>
                <a:lnTo>
                  <a:pt x="45150" y="110613"/>
                </a:lnTo>
                <a:lnTo>
                  <a:pt x="45266" y="110338"/>
                </a:lnTo>
                <a:lnTo>
                  <a:pt x="45374" y="110042"/>
                </a:lnTo>
                <a:lnTo>
                  <a:pt x="45463" y="109746"/>
                </a:lnTo>
                <a:lnTo>
                  <a:pt x="45552" y="109471"/>
                </a:lnTo>
                <a:lnTo>
                  <a:pt x="45624" y="109196"/>
                </a:lnTo>
                <a:lnTo>
                  <a:pt x="45651" y="109196"/>
                </a:lnTo>
                <a:lnTo>
                  <a:pt x="45731" y="112156"/>
                </a:lnTo>
                <a:lnTo>
                  <a:pt x="46974" y="112156"/>
                </a:lnTo>
                <a:lnTo>
                  <a:pt x="46956" y="111606"/>
                </a:lnTo>
                <a:lnTo>
                  <a:pt x="46938" y="111035"/>
                </a:lnTo>
                <a:lnTo>
                  <a:pt x="46929" y="110465"/>
                </a:lnTo>
                <a:lnTo>
                  <a:pt x="46920" y="109830"/>
                </a:lnTo>
                <a:lnTo>
                  <a:pt x="46911" y="109217"/>
                </a:lnTo>
                <a:lnTo>
                  <a:pt x="46911" y="108541"/>
                </a:lnTo>
                <a:lnTo>
                  <a:pt x="46911" y="107864"/>
                </a:lnTo>
                <a:lnTo>
                  <a:pt x="46911" y="107167"/>
                </a:lnTo>
                <a:lnTo>
                  <a:pt x="46911" y="93995"/>
                </a:lnTo>
                <a:close/>
                <a:moveTo>
                  <a:pt x="49217" y="112156"/>
                </a:moveTo>
                <a:lnTo>
                  <a:pt x="50611" y="112156"/>
                </a:lnTo>
                <a:lnTo>
                  <a:pt x="50611" y="102431"/>
                </a:lnTo>
                <a:lnTo>
                  <a:pt x="50620" y="102050"/>
                </a:lnTo>
                <a:lnTo>
                  <a:pt x="50629" y="101649"/>
                </a:lnTo>
                <a:lnTo>
                  <a:pt x="50638" y="101268"/>
                </a:lnTo>
                <a:lnTo>
                  <a:pt x="50665" y="100909"/>
                </a:lnTo>
                <a:lnTo>
                  <a:pt x="50700" y="100443"/>
                </a:lnTo>
                <a:lnTo>
                  <a:pt x="50754" y="100021"/>
                </a:lnTo>
                <a:lnTo>
                  <a:pt x="50825" y="99598"/>
                </a:lnTo>
                <a:lnTo>
                  <a:pt x="50897" y="99217"/>
                </a:lnTo>
                <a:lnTo>
                  <a:pt x="50986" y="98858"/>
                </a:lnTo>
                <a:lnTo>
                  <a:pt x="51076" y="98498"/>
                </a:lnTo>
                <a:lnTo>
                  <a:pt x="51183" y="98181"/>
                </a:lnTo>
                <a:lnTo>
                  <a:pt x="51308" y="97885"/>
                </a:lnTo>
                <a:lnTo>
                  <a:pt x="51424" y="97610"/>
                </a:lnTo>
                <a:lnTo>
                  <a:pt x="51558" y="97378"/>
                </a:lnTo>
                <a:lnTo>
                  <a:pt x="51710" y="97167"/>
                </a:lnTo>
                <a:lnTo>
                  <a:pt x="51853" y="97019"/>
                </a:lnTo>
                <a:lnTo>
                  <a:pt x="52014" y="96871"/>
                </a:lnTo>
                <a:lnTo>
                  <a:pt x="52184" y="96786"/>
                </a:lnTo>
                <a:lnTo>
                  <a:pt x="52354" y="96723"/>
                </a:lnTo>
                <a:lnTo>
                  <a:pt x="52532" y="96680"/>
                </a:lnTo>
                <a:lnTo>
                  <a:pt x="52675" y="96680"/>
                </a:lnTo>
                <a:lnTo>
                  <a:pt x="52792" y="96723"/>
                </a:lnTo>
                <a:lnTo>
                  <a:pt x="52899" y="96744"/>
                </a:lnTo>
                <a:lnTo>
                  <a:pt x="53006" y="96786"/>
                </a:lnTo>
                <a:lnTo>
                  <a:pt x="53006" y="93657"/>
                </a:lnTo>
                <a:lnTo>
                  <a:pt x="52917" y="93636"/>
                </a:lnTo>
                <a:lnTo>
                  <a:pt x="52827" y="93594"/>
                </a:lnTo>
                <a:lnTo>
                  <a:pt x="52729" y="93572"/>
                </a:lnTo>
                <a:lnTo>
                  <a:pt x="52631" y="93572"/>
                </a:lnTo>
                <a:lnTo>
                  <a:pt x="52452" y="93594"/>
                </a:lnTo>
                <a:lnTo>
                  <a:pt x="52282" y="93657"/>
                </a:lnTo>
                <a:lnTo>
                  <a:pt x="52112" y="93742"/>
                </a:lnTo>
                <a:lnTo>
                  <a:pt x="51952" y="93868"/>
                </a:lnTo>
                <a:lnTo>
                  <a:pt x="51791" y="94016"/>
                </a:lnTo>
                <a:lnTo>
                  <a:pt x="51630" y="94186"/>
                </a:lnTo>
                <a:lnTo>
                  <a:pt x="51487" y="94397"/>
                </a:lnTo>
                <a:lnTo>
                  <a:pt x="51344" y="94672"/>
                </a:lnTo>
                <a:lnTo>
                  <a:pt x="51201" y="94926"/>
                </a:lnTo>
                <a:lnTo>
                  <a:pt x="51076" y="95221"/>
                </a:lnTo>
                <a:lnTo>
                  <a:pt x="50951" y="95539"/>
                </a:lnTo>
                <a:lnTo>
                  <a:pt x="50843" y="95919"/>
                </a:lnTo>
                <a:lnTo>
                  <a:pt x="50736" y="96279"/>
                </a:lnTo>
                <a:lnTo>
                  <a:pt x="50638" y="96680"/>
                </a:lnTo>
                <a:lnTo>
                  <a:pt x="50557" y="97103"/>
                </a:lnTo>
                <a:lnTo>
                  <a:pt x="50495" y="97547"/>
                </a:lnTo>
                <a:lnTo>
                  <a:pt x="50441" y="97547"/>
                </a:lnTo>
                <a:lnTo>
                  <a:pt x="50379" y="93995"/>
                </a:lnTo>
                <a:lnTo>
                  <a:pt x="49154" y="93995"/>
                </a:lnTo>
                <a:lnTo>
                  <a:pt x="49172" y="94651"/>
                </a:lnTo>
                <a:lnTo>
                  <a:pt x="49190" y="95285"/>
                </a:lnTo>
                <a:lnTo>
                  <a:pt x="49199" y="95961"/>
                </a:lnTo>
                <a:lnTo>
                  <a:pt x="49208" y="96638"/>
                </a:lnTo>
                <a:lnTo>
                  <a:pt x="49217" y="97357"/>
                </a:lnTo>
                <a:lnTo>
                  <a:pt x="49217" y="98118"/>
                </a:lnTo>
                <a:lnTo>
                  <a:pt x="49217" y="98879"/>
                </a:lnTo>
                <a:lnTo>
                  <a:pt x="49217" y="99640"/>
                </a:lnTo>
                <a:lnTo>
                  <a:pt x="49217" y="112156"/>
                </a:lnTo>
                <a:close/>
                <a:moveTo>
                  <a:pt x="59477" y="108985"/>
                </a:moveTo>
                <a:lnTo>
                  <a:pt x="59325" y="109175"/>
                </a:lnTo>
                <a:lnTo>
                  <a:pt x="59155" y="109323"/>
                </a:lnTo>
                <a:lnTo>
                  <a:pt x="58976" y="109450"/>
                </a:lnTo>
                <a:lnTo>
                  <a:pt x="58780" y="109598"/>
                </a:lnTo>
                <a:lnTo>
                  <a:pt x="58556" y="109704"/>
                </a:lnTo>
                <a:lnTo>
                  <a:pt x="58306" y="109788"/>
                </a:lnTo>
                <a:lnTo>
                  <a:pt x="58056" y="109830"/>
                </a:lnTo>
                <a:lnTo>
                  <a:pt x="57761" y="109852"/>
                </a:lnTo>
                <a:lnTo>
                  <a:pt x="57627" y="109852"/>
                </a:lnTo>
                <a:lnTo>
                  <a:pt x="57493" y="109830"/>
                </a:lnTo>
                <a:lnTo>
                  <a:pt x="57350" y="109788"/>
                </a:lnTo>
                <a:lnTo>
                  <a:pt x="57216" y="109746"/>
                </a:lnTo>
                <a:lnTo>
                  <a:pt x="57090" y="109682"/>
                </a:lnTo>
                <a:lnTo>
                  <a:pt x="56956" y="109598"/>
                </a:lnTo>
                <a:lnTo>
                  <a:pt x="56831" y="109513"/>
                </a:lnTo>
                <a:lnTo>
                  <a:pt x="56706" y="109408"/>
                </a:lnTo>
                <a:lnTo>
                  <a:pt x="56590" y="109281"/>
                </a:lnTo>
                <a:lnTo>
                  <a:pt x="56474" y="109154"/>
                </a:lnTo>
                <a:lnTo>
                  <a:pt x="56367" y="108985"/>
                </a:lnTo>
                <a:lnTo>
                  <a:pt x="56259" y="108816"/>
                </a:lnTo>
                <a:lnTo>
                  <a:pt x="56152" y="108646"/>
                </a:lnTo>
                <a:lnTo>
                  <a:pt x="56045" y="108456"/>
                </a:lnTo>
                <a:lnTo>
                  <a:pt x="55955" y="108266"/>
                </a:lnTo>
                <a:lnTo>
                  <a:pt x="55866" y="108054"/>
                </a:lnTo>
                <a:lnTo>
                  <a:pt x="55777" y="107822"/>
                </a:lnTo>
                <a:lnTo>
                  <a:pt x="55696" y="107589"/>
                </a:lnTo>
                <a:lnTo>
                  <a:pt x="55616" y="107336"/>
                </a:lnTo>
                <a:lnTo>
                  <a:pt x="55544" y="107082"/>
                </a:lnTo>
                <a:lnTo>
                  <a:pt x="55473" y="106786"/>
                </a:lnTo>
                <a:lnTo>
                  <a:pt x="55419" y="106511"/>
                </a:lnTo>
                <a:lnTo>
                  <a:pt x="55357" y="106215"/>
                </a:lnTo>
                <a:lnTo>
                  <a:pt x="55312" y="105898"/>
                </a:lnTo>
                <a:lnTo>
                  <a:pt x="55267" y="105581"/>
                </a:lnTo>
                <a:lnTo>
                  <a:pt x="55214" y="105264"/>
                </a:lnTo>
                <a:lnTo>
                  <a:pt x="55178" y="104904"/>
                </a:lnTo>
                <a:lnTo>
                  <a:pt x="55151" y="104566"/>
                </a:lnTo>
                <a:lnTo>
                  <a:pt x="55133" y="104207"/>
                </a:lnTo>
                <a:lnTo>
                  <a:pt x="55115" y="103826"/>
                </a:lnTo>
                <a:lnTo>
                  <a:pt x="55106" y="103467"/>
                </a:lnTo>
                <a:lnTo>
                  <a:pt x="55097" y="103086"/>
                </a:lnTo>
                <a:lnTo>
                  <a:pt x="55106" y="102706"/>
                </a:lnTo>
                <a:lnTo>
                  <a:pt x="55115" y="102367"/>
                </a:lnTo>
                <a:lnTo>
                  <a:pt x="55124" y="102050"/>
                </a:lnTo>
                <a:lnTo>
                  <a:pt x="55142" y="101691"/>
                </a:lnTo>
                <a:lnTo>
                  <a:pt x="55169" y="101374"/>
                </a:lnTo>
                <a:lnTo>
                  <a:pt x="55196" y="101057"/>
                </a:lnTo>
                <a:lnTo>
                  <a:pt x="55240" y="100718"/>
                </a:lnTo>
                <a:lnTo>
                  <a:pt x="55285" y="100422"/>
                </a:lnTo>
                <a:lnTo>
                  <a:pt x="55330" y="100126"/>
                </a:lnTo>
                <a:lnTo>
                  <a:pt x="55383" y="99830"/>
                </a:lnTo>
                <a:lnTo>
                  <a:pt x="55437" y="99513"/>
                </a:lnTo>
                <a:lnTo>
                  <a:pt x="55500" y="99260"/>
                </a:lnTo>
                <a:lnTo>
                  <a:pt x="55562" y="98985"/>
                </a:lnTo>
                <a:lnTo>
                  <a:pt x="55634" y="98710"/>
                </a:lnTo>
                <a:lnTo>
                  <a:pt x="55723" y="98456"/>
                </a:lnTo>
                <a:lnTo>
                  <a:pt x="55803" y="98224"/>
                </a:lnTo>
                <a:lnTo>
                  <a:pt x="55884" y="98012"/>
                </a:lnTo>
                <a:lnTo>
                  <a:pt x="55982" y="97801"/>
                </a:lnTo>
                <a:lnTo>
                  <a:pt x="56072" y="97568"/>
                </a:lnTo>
                <a:lnTo>
                  <a:pt x="56188" y="97378"/>
                </a:lnTo>
                <a:lnTo>
                  <a:pt x="56295" y="97209"/>
                </a:lnTo>
                <a:lnTo>
                  <a:pt x="56402" y="97040"/>
                </a:lnTo>
                <a:lnTo>
                  <a:pt x="56518" y="96892"/>
                </a:lnTo>
                <a:lnTo>
                  <a:pt x="56653" y="96765"/>
                </a:lnTo>
                <a:lnTo>
                  <a:pt x="56778" y="96617"/>
                </a:lnTo>
                <a:lnTo>
                  <a:pt x="56912" y="96511"/>
                </a:lnTo>
                <a:lnTo>
                  <a:pt x="57055" y="96427"/>
                </a:lnTo>
                <a:lnTo>
                  <a:pt x="57198" y="96342"/>
                </a:lnTo>
                <a:lnTo>
                  <a:pt x="57341" y="96279"/>
                </a:lnTo>
                <a:lnTo>
                  <a:pt x="57502" y="96236"/>
                </a:lnTo>
                <a:lnTo>
                  <a:pt x="57653" y="96215"/>
                </a:lnTo>
                <a:lnTo>
                  <a:pt x="57814" y="96215"/>
                </a:lnTo>
                <a:lnTo>
                  <a:pt x="58091" y="96215"/>
                </a:lnTo>
                <a:lnTo>
                  <a:pt x="58351" y="96279"/>
                </a:lnTo>
                <a:lnTo>
                  <a:pt x="58574" y="96363"/>
                </a:lnTo>
                <a:lnTo>
                  <a:pt x="58789" y="96469"/>
                </a:lnTo>
                <a:lnTo>
                  <a:pt x="58976" y="96596"/>
                </a:lnTo>
                <a:lnTo>
                  <a:pt x="59146" y="96765"/>
                </a:lnTo>
                <a:lnTo>
                  <a:pt x="59298" y="96913"/>
                </a:lnTo>
                <a:lnTo>
                  <a:pt x="59432" y="97061"/>
                </a:lnTo>
                <a:lnTo>
                  <a:pt x="59754" y="94545"/>
                </a:lnTo>
                <a:lnTo>
                  <a:pt x="59584" y="94376"/>
                </a:lnTo>
                <a:lnTo>
                  <a:pt x="59405" y="94186"/>
                </a:lnTo>
                <a:lnTo>
                  <a:pt x="59182" y="94038"/>
                </a:lnTo>
                <a:lnTo>
                  <a:pt x="58949" y="93890"/>
                </a:lnTo>
                <a:lnTo>
                  <a:pt x="58690" y="93763"/>
                </a:lnTo>
                <a:lnTo>
                  <a:pt x="58413" y="93678"/>
                </a:lnTo>
                <a:lnTo>
                  <a:pt x="58118" y="93594"/>
                </a:lnTo>
                <a:lnTo>
                  <a:pt x="57814" y="93572"/>
                </a:lnTo>
                <a:lnTo>
                  <a:pt x="57582" y="93572"/>
                </a:lnTo>
                <a:lnTo>
                  <a:pt x="57350" y="93636"/>
                </a:lnTo>
                <a:lnTo>
                  <a:pt x="57135" y="93699"/>
                </a:lnTo>
                <a:lnTo>
                  <a:pt x="56912" y="93763"/>
                </a:lnTo>
                <a:lnTo>
                  <a:pt x="56706" y="93868"/>
                </a:lnTo>
                <a:lnTo>
                  <a:pt x="56501" y="93995"/>
                </a:lnTo>
                <a:lnTo>
                  <a:pt x="56304" y="94143"/>
                </a:lnTo>
                <a:lnTo>
                  <a:pt x="56107" y="94291"/>
                </a:lnTo>
                <a:lnTo>
                  <a:pt x="55929" y="94482"/>
                </a:lnTo>
                <a:lnTo>
                  <a:pt x="55750" y="94714"/>
                </a:lnTo>
                <a:lnTo>
                  <a:pt x="55571" y="94926"/>
                </a:lnTo>
                <a:lnTo>
                  <a:pt x="55410" y="95158"/>
                </a:lnTo>
                <a:lnTo>
                  <a:pt x="55249" y="95433"/>
                </a:lnTo>
                <a:lnTo>
                  <a:pt x="55097" y="95729"/>
                </a:lnTo>
                <a:lnTo>
                  <a:pt x="54954" y="96004"/>
                </a:lnTo>
                <a:lnTo>
                  <a:pt x="54820" y="96321"/>
                </a:lnTo>
                <a:lnTo>
                  <a:pt x="54677" y="96638"/>
                </a:lnTo>
                <a:lnTo>
                  <a:pt x="54561" y="96997"/>
                </a:lnTo>
                <a:lnTo>
                  <a:pt x="54445" y="97357"/>
                </a:lnTo>
                <a:lnTo>
                  <a:pt x="54329" y="97758"/>
                </a:lnTo>
                <a:lnTo>
                  <a:pt x="54231" y="98139"/>
                </a:lnTo>
                <a:lnTo>
                  <a:pt x="54141" y="98541"/>
                </a:lnTo>
                <a:lnTo>
                  <a:pt x="54061" y="98964"/>
                </a:lnTo>
                <a:lnTo>
                  <a:pt x="53989" y="99386"/>
                </a:lnTo>
                <a:lnTo>
                  <a:pt x="53918" y="99852"/>
                </a:lnTo>
                <a:lnTo>
                  <a:pt x="53855" y="100295"/>
                </a:lnTo>
                <a:lnTo>
                  <a:pt x="53802" y="100739"/>
                </a:lnTo>
                <a:lnTo>
                  <a:pt x="53766" y="101247"/>
                </a:lnTo>
                <a:lnTo>
                  <a:pt x="53730" y="101712"/>
                </a:lnTo>
                <a:lnTo>
                  <a:pt x="53712" y="102241"/>
                </a:lnTo>
                <a:lnTo>
                  <a:pt x="53694" y="102727"/>
                </a:lnTo>
                <a:lnTo>
                  <a:pt x="53694" y="103255"/>
                </a:lnTo>
                <a:lnTo>
                  <a:pt x="53694" y="103763"/>
                </a:lnTo>
                <a:lnTo>
                  <a:pt x="53712" y="104291"/>
                </a:lnTo>
                <a:lnTo>
                  <a:pt x="53730" y="104756"/>
                </a:lnTo>
                <a:lnTo>
                  <a:pt x="53757" y="105264"/>
                </a:lnTo>
                <a:lnTo>
                  <a:pt x="53793" y="105708"/>
                </a:lnTo>
                <a:lnTo>
                  <a:pt x="53846" y="106194"/>
                </a:lnTo>
                <a:lnTo>
                  <a:pt x="53909" y="106617"/>
                </a:lnTo>
                <a:lnTo>
                  <a:pt x="53962" y="107061"/>
                </a:lnTo>
                <a:lnTo>
                  <a:pt x="54034" y="107463"/>
                </a:lnTo>
                <a:lnTo>
                  <a:pt x="54114" y="107864"/>
                </a:lnTo>
                <a:lnTo>
                  <a:pt x="54195" y="108266"/>
                </a:lnTo>
                <a:lnTo>
                  <a:pt x="54284" y="108625"/>
                </a:lnTo>
                <a:lnTo>
                  <a:pt x="54391" y="108985"/>
                </a:lnTo>
                <a:lnTo>
                  <a:pt x="54499" y="109344"/>
                </a:lnTo>
                <a:lnTo>
                  <a:pt x="54615" y="109661"/>
                </a:lnTo>
                <a:lnTo>
                  <a:pt x="54731" y="109978"/>
                </a:lnTo>
                <a:lnTo>
                  <a:pt x="54865" y="110274"/>
                </a:lnTo>
                <a:lnTo>
                  <a:pt x="54999" y="110549"/>
                </a:lnTo>
                <a:lnTo>
                  <a:pt x="55133" y="110824"/>
                </a:lnTo>
                <a:lnTo>
                  <a:pt x="55294" y="111057"/>
                </a:lnTo>
                <a:lnTo>
                  <a:pt x="55437" y="111289"/>
                </a:lnTo>
                <a:lnTo>
                  <a:pt x="55598" y="111501"/>
                </a:lnTo>
                <a:lnTo>
                  <a:pt x="55768" y="111691"/>
                </a:lnTo>
                <a:lnTo>
                  <a:pt x="55938" y="111860"/>
                </a:lnTo>
                <a:lnTo>
                  <a:pt x="56125" y="112008"/>
                </a:lnTo>
                <a:lnTo>
                  <a:pt x="56304" y="112156"/>
                </a:lnTo>
                <a:lnTo>
                  <a:pt x="56483" y="112283"/>
                </a:lnTo>
                <a:lnTo>
                  <a:pt x="56688" y="112367"/>
                </a:lnTo>
                <a:lnTo>
                  <a:pt x="56885" y="112452"/>
                </a:lnTo>
                <a:lnTo>
                  <a:pt x="57090" y="112494"/>
                </a:lnTo>
                <a:lnTo>
                  <a:pt x="57296" y="112536"/>
                </a:lnTo>
                <a:lnTo>
                  <a:pt x="57519" y="112536"/>
                </a:lnTo>
                <a:lnTo>
                  <a:pt x="57707" y="112536"/>
                </a:lnTo>
                <a:lnTo>
                  <a:pt x="57895" y="112515"/>
                </a:lnTo>
                <a:lnTo>
                  <a:pt x="58074" y="112473"/>
                </a:lnTo>
                <a:lnTo>
                  <a:pt x="58234" y="112431"/>
                </a:lnTo>
                <a:lnTo>
                  <a:pt x="58565" y="112325"/>
                </a:lnTo>
                <a:lnTo>
                  <a:pt x="58869" y="112177"/>
                </a:lnTo>
                <a:lnTo>
                  <a:pt x="59128" y="111987"/>
                </a:lnTo>
                <a:lnTo>
                  <a:pt x="59369" y="111818"/>
                </a:lnTo>
                <a:lnTo>
                  <a:pt x="59557" y="111649"/>
                </a:lnTo>
                <a:lnTo>
                  <a:pt x="59718" y="111479"/>
                </a:lnTo>
                <a:lnTo>
                  <a:pt x="59477" y="108985"/>
                </a:lnTo>
                <a:close/>
                <a:moveTo>
                  <a:pt x="62739" y="112156"/>
                </a:moveTo>
                <a:lnTo>
                  <a:pt x="62739" y="93995"/>
                </a:lnTo>
                <a:lnTo>
                  <a:pt x="61345" y="93995"/>
                </a:lnTo>
                <a:lnTo>
                  <a:pt x="61345" y="112156"/>
                </a:lnTo>
                <a:lnTo>
                  <a:pt x="62739" y="112156"/>
                </a:lnTo>
                <a:close/>
                <a:moveTo>
                  <a:pt x="62033" y="90951"/>
                </a:moveTo>
                <a:lnTo>
                  <a:pt x="62131" y="90951"/>
                </a:lnTo>
                <a:lnTo>
                  <a:pt x="62220" y="90909"/>
                </a:lnTo>
                <a:lnTo>
                  <a:pt x="62319" y="90866"/>
                </a:lnTo>
                <a:lnTo>
                  <a:pt x="62399" y="90803"/>
                </a:lnTo>
                <a:lnTo>
                  <a:pt x="62480" y="90697"/>
                </a:lnTo>
                <a:lnTo>
                  <a:pt x="62542" y="90613"/>
                </a:lnTo>
                <a:lnTo>
                  <a:pt x="62614" y="90465"/>
                </a:lnTo>
                <a:lnTo>
                  <a:pt x="62667" y="90338"/>
                </a:lnTo>
                <a:lnTo>
                  <a:pt x="62721" y="90190"/>
                </a:lnTo>
                <a:lnTo>
                  <a:pt x="62775" y="90042"/>
                </a:lnTo>
                <a:lnTo>
                  <a:pt x="62819" y="89873"/>
                </a:lnTo>
                <a:lnTo>
                  <a:pt x="62846" y="89704"/>
                </a:lnTo>
                <a:lnTo>
                  <a:pt x="62873" y="89534"/>
                </a:lnTo>
                <a:lnTo>
                  <a:pt x="62891" y="89323"/>
                </a:lnTo>
                <a:lnTo>
                  <a:pt x="62900" y="89133"/>
                </a:lnTo>
                <a:lnTo>
                  <a:pt x="62909" y="88921"/>
                </a:lnTo>
                <a:lnTo>
                  <a:pt x="62900" y="88710"/>
                </a:lnTo>
                <a:lnTo>
                  <a:pt x="62891" y="88520"/>
                </a:lnTo>
                <a:lnTo>
                  <a:pt x="62873" y="88287"/>
                </a:lnTo>
                <a:lnTo>
                  <a:pt x="62846" y="88097"/>
                </a:lnTo>
                <a:lnTo>
                  <a:pt x="62810" y="87928"/>
                </a:lnTo>
                <a:lnTo>
                  <a:pt x="62775" y="87758"/>
                </a:lnTo>
                <a:lnTo>
                  <a:pt x="62721" y="87610"/>
                </a:lnTo>
                <a:lnTo>
                  <a:pt x="62667" y="87463"/>
                </a:lnTo>
                <a:lnTo>
                  <a:pt x="62605" y="87315"/>
                </a:lnTo>
                <a:lnTo>
                  <a:pt x="62542" y="87209"/>
                </a:lnTo>
                <a:lnTo>
                  <a:pt x="62471" y="87103"/>
                </a:lnTo>
                <a:lnTo>
                  <a:pt x="62399" y="87019"/>
                </a:lnTo>
                <a:lnTo>
                  <a:pt x="62319" y="86955"/>
                </a:lnTo>
                <a:lnTo>
                  <a:pt x="62229" y="86892"/>
                </a:lnTo>
                <a:lnTo>
                  <a:pt x="62140" y="86871"/>
                </a:lnTo>
                <a:lnTo>
                  <a:pt x="62051" y="86871"/>
                </a:lnTo>
                <a:lnTo>
                  <a:pt x="61952" y="86871"/>
                </a:lnTo>
                <a:lnTo>
                  <a:pt x="61854" y="86892"/>
                </a:lnTo>
                <a:lnTo>
                  <a:pt x="61774" y="86955"/>
                </a:lnTo>
                <a:lnTo>
                  <a:pt x="61693" y="87019"/>
                </a:lnTo>
                <a:lnTo>
                  <a:pt x="61613" y="87103"/>
                </a:lnTo>
                <a:lnTo>
                  <a:pt x="61541" y="87209"/>
                </a:lnTo>
                <a:lnTo>
                  <a:pt x="61479" y="87315"/>
                </a:lnTo>
                <a:lnTo>
                  <a:pt x="61416" y="87463"/>
                </a:lnTo>
                <a:lnTo>
                  <a:pt x="61362" y="87610"/>
                </a:lnTo>
                <a:lnTo>
                  <a:pt x="61309" y="87758"/>
                </a:lnTo>
                <a:lnTo>
                  <a:pt x="61273" y="87928"/>
                </a:lnTo>
                <a:lnTo>
                  <a:pt x="61237" y="88097"/>
                </a:lnTo>
                <a:lnTo>
                  <a:pt x="61210" y="88287"/>
                </a:lnTo>
                <a:lnTo>
                  <a:pt x="61193" y="88520"/>
                </a:lnTo>
                <a:lnTo>
                  <a:pt x="61184" y="88710"/>
                </a:lnTo>
                <a:lnTo>
                  <a:pt x="61175" y="88921"/>
                </a:lnTo>
                <a:lnTo>
                  <a:pt x="61184" y="89133"/>
                </a:lnTo>
                <a:lnTo>
                  <a:pt x="61193" y="89323"/>
                </a:lnTo>
                <a:lnTo>
                  <a:pt x="61210" y="89534"/>
                </a:lnTo>
                <a:lnTo>
                  <a:pt x="61237" y="89704"/>
                </a:lnTo>
                <a:lnTo>
                  <a:pt x="61264" y="89873"/>
                </a:lnTo>
                <a:lnTo>
                  <a:pt x="61309" y="90042"/>
                </a:lnTo>
                <a:lnTo>
                  <a:pt x="61353" y="90190"/>
                </a:lnTo>
                <a:lnTo>
                  <a:pt x="61407" y="90338"/>
                </a:lnTo>
                <a:lnTo>
                  <a:pt x="61470" y="90465"/>
                </a:lnTo>
                <a:lnTo>
                  <a:pt x="61532" y="90613"/>
                </a:lnTo>
                <a:lnTo>
                  <a:pt x="61595" y="90697"/>
                </a:lnTo>
                <a:lnTo>
                  <a:pt x="61675" y="90803"/>
                </a:lnTo>
                <a:lnTo>
                  <a:pt x="61747" y="90866"/>
                </a:lnTo>
                <a:lnTo>
                  <a:pt x="61827" y="90909"/>
                </a:lnTo>
                <a:lnTo>
                  <a:pt x="61925" y="90951"/>
                </a:lnTo>
                <a:lnTo>
                  <a:pt x="62015" y="90951"/>
                </a:lnTo>
                <a:lnTo>
                  <a:pt x="62033" y="90951"/>
                </a:lnTo>
                <a:close/>
                <a:moveTo>
                  <a:pt x="65062" y="112156"/>
                </a:moveTo>
                <a:lnTo>
                  <a:pt x="66457" y="112156"/>
                </a:lnTo>
                <a:lnTo>
                  <a:pt x="66457" y="101205"/>
                </a:lnTo>
                <a:lnTo>
                  <a:pt x="66466" y="100782"/>
                </a:lnTo>
                <a:lnTo>
                  <a:pt x="66483" y="100380"/>
                </a:lnTo>
                <a:lnTo>
                  <a:pt x="66510" y="100000"/>
                </a:lnTo>
                <a:lnTo>
                  <a:pt x="66555" y="99640"/>
                </a:lnTo>
                <a:lnTo>
                  <a:pt x="66600" y="99323"/>
                </a:lnTo>
                <a:lnTo>
                  <a:pt x="66662" y="98985"/>
                </a:lnTo>
                <a:lnTo>
                  <a:pt x="66743" y="98646"/>
                </a:lnTo>
                <a:lnTo>
                  <a:pt x="66832" y="98350"/>
                </a:lnTo>
                <a:lnTo>
                  <a:pt x="66921" y="98054"/>
                </a:lnTo>
                <a:lnTo>
                  <a:pt x="67020" y="97801"/>
                </a:lnTo>
                <a:lnTo>
                  <a:pt x="67127" y="97505"/>
                </a:lnTo>
                <a:lnTo>
                  <a:pt x="67252" y="97272"/>
                </a:lnTo>
                <a:lnTo>
                  <a:pt x="67368" y="97061"/>
                </a:lnTo>
                <a:lnTo>
                  <a:pt x="67502" y="96871"/>
                </a:lnTo>
                <a:lnTo>
                  <a:pt x="67645" y="96680"/>
                </a:lnTo>
                <a:lnTo>
                  <a:pt x="67788" y="96532"/>
                </a:lnTo>
                <a:lnTo>
                  <a:pt x="67931" y="96427"/>
                </a:lnTo>
                <a:lnTo>
                  <a:pt x="68101" y="96342"/>
                </a:lnTo>
                <a:lnTo>
                  <a:pt x="68262" y="96300"/>
                </a:lnTo>
                <a:lnTo>
                  <a:pt x="68423" y="96279"/>
                </a:lnTo>
                <a:lnTo>
                  <a:pt x="68548" y="96279"/>
                </a:lnTo>
                <a:lnTo>
                  <a:pt x="68664" y="96300"/>
                </a:lnTo>
                <a:lnTo>
                  <a:pt x="68771" y="96342"/>
                </a:lnTo>
                <a:lnTo>
                  <a:pt x="68879" y="96384"/>
                </a:lnTo>
                <a:lnTo>
                  <a:pt x="68986" y="96448"/>
                </a:lnTo>
                <a:lnTo>
                  <a:pt x="69075" y="96511"/>
                </a:lnTo>
                <a:lnTo>
                  <a:pt x="69174" y="96596"/>
                </a:lnTo>
                <a:lnTo>
                  <a:pt x="69254" y="96723"/>
                </a:lnTo>
                <a:lnTo>
                  <a:pt x="69334" y="96828"/>
                </a:lnTo>
                <a:lnTo>
                  <a:pt x="69424" y="96955"/>
                </a:lnTo>
                <a:lnTo>
                  <a:pt x="69495" y="97082"/>
                </a:lnTo>
                <a:lnTo>
                  <a:pt x="69567" y="97209"/>
                </a:lnTo>
                <a:lnTo>
                  <a:pt x="69629" y="97357"/>
                </a:lnTo>
                <a:lnTo>
                  <a:pt x="69692" y="97526"/>
                </a:lnTo>
                <a:lnTo>
                  <a:pt x="69746" y="97695"/>
                </a:lnTo>
                <a:lnTo>
                  <a:pt x="69799" y="97885"/>
                </a:lnTo>
                <a:lnTo>
                  <a:pt x="69862" y="98076"/>
                </a:lnTo>
                <a:lnTo>
                  <a:pt x="69906" y="98266"/>
                </a:lnTo>
                <a:lnTo>
                  <a:pt x="69951" y="98477"/>
                </a:lnTo>
                <a:lnTo>
                  <a:pt x="69987" y="98689"/>
                </a:lnTo>
                <a:lnTo>
                  <a:pt x="70049" y="99133"/>
                </a:lnTo>
                <a:lnTo>
                  <a:pt x="70103" y="99598"/>
                </a:lnTo>
                <a:lnTo>
                  <a:pt x="70148" y="100105"/>
                </a:lnTo>
                <a:lnTo>
                  <a:pt x="70175" y="100613"/>
                </a:lnTo>
                <a:lnTo>
                  <a:pt x="70192" y="101141"/>
                </a:lnTo>
                <a:lnTo>
                  <a:pt x="70201" y="101670"/>
                </a:lnTo>
                <a:lnTo>
                  <a:pt x="70201" y="112156"/>
                </a:lnTo>
                <a:lnTo>
                  <a:pt x="71604" y="112156"/>
                </a:lnTo>
                <a:lnTo>
                  <a:pt x="71604" y="101310"/>
                </a:lnTo>
                <a:lnTo>
                  <a:pt x="71587" y="100739"/>
                </a:lnTo>
                <a:lnTo>
                  <a:pt x="71578" y="100190"/>
                </a:lnTo>
                <a:lnTo>
                  <a:pt x="71551" y="99661"/>
                </a:lnTo>
                <a:lnTo>
                  <a:pt x="71524" y="99196"/>
                </a:lnTo>
                <a:lnTo>
                  <a:pt x="71479" y="98710"/>
                </a:lnTo>
                <a:lnTo>
                  <a:pt x="71435" y="98287"/>
                </a:lnTo>
                <a:lnTo>
                  <a:pt x="71381" y="97864"/>
                </a:lnTo>
                <a:lnTo>
                  <a:pt x="71318" y="97463"/>
                </a:lnTo>
                <a:lnTo>
                  <a:pt x="71256" y="97103"/>
                </a:lnTo>
                <a:lnTo>
                  <a:pt x="71184" y="96765"/>
                </a:lnTo>
                <a:lnTo>
                  <a:pt x="71095" y="96427"/>
                </a:lnTo>
                <a:lnTo>
                  <a:pt x="71015" y="96131"/>
                </a:lnTo>
                <a:lnTo>
                  <a:pt x="70925" y="95856"/>
                </a:lnTo>
                <a:lnTo>
                  <a:pt x="70836" y="95560"/>
                </a:lnTo>
                <a:lnTo>
                  <a:pt x="70747" y="95327"/>
                </a:lnTo>
                <a:lnTo>
                  <a:pt x="70639" y="95116"/>
                </a:lnTo>
                <a:lnTo>
                  <a:pt x="70532" y="94904"/>
                </a:lnTo>
                <a:lnTo>
                  <a:pt x="70434" y="94714"/>
                </a:lnTo>
                <a:lnTo>
                  <a:pt x="70326" y="94524"/>
                </a:lnTo>
                <a:lnTo>
                  <a:pt x="70210" y="94376"/>
                </a:lnTo>
                <a:lnTo>
                  <a:pt x="70094" y="94228"/>
                </a:lnTo>
                <a:lnTo>
                  <a:pt x="69987" y="94122"/>
                </a:lnTo>
                <a:lnTo>
                  <a:pt x="69871" y="94016"/>
                </a:lnTo>
                <a:lnTo>
                  <a:pt x="69754" y="93911"/>
                </a:lnTo>
                <a:lnTo>
                  <a:pt x="69638" y="93826"/>
                </a:lnTo>
                <a:lnTo>
                  <a:pt x="69531" y="93763"/>
                </a:lnTo>
                <a:lnTo>
                  <a:pt x="69424" y="93699"/>
                </a:lnTo>
                <a:lnTo>
                  <a:pt x="69299" y="93657"/>
                </a:lnTo>
                <a:lnTo>
                  <a:pt x="69093" y="93594"/>
                </a:lnTo>
                <a:lnTo>
                  <a:pt x="68879" y="93572"/>
                </a:lnTo>
                <a:lnTo>
                  <a:pt x="68655" y="93594"/>
                </a:lnTo>
                <a:lnTo>
                  <a:pt x="68423" y="93657"/>
                </a:lnTo>
                <a:lnTo>
                  <a:pt x="68208" y="93742"/>
                </a:lnTo>
                <a:lnTo>
                  <a:pt x="68003" y="93868"/>
                </a:lnTo>
                <a:lnTo>
                  <a:pt x="67815" y="94016"/>
                </a:lnTo>
                <a:lnTo>
                  <a:pt x="67627" y="94207"/>
                </a:lnTo>
                <a:lnTo>
                  <a:pt x="67449" y="94397"/>
                </a:lnTo>
                <a:lnTo>
                  <a:pt x="67288" y="94651"/>
                </a:lnTo>
                <a:lnTo>
                  <a:pt x="67127" y="94883"/>
                </a:lnTo>
                <a:lnTo>
                  <a:pt x="66984" y="95137"/>
                </a:lnTo>
                <a:lnTo>
                  <a:pt x="66850" y="95412"/>
                </a:lnTo>
                <a:lnTo>
                  <a:pt x="66734" y="95729"/>
                </a:lnTo>
                <a:lnTo>
                  <a:pt x="66609" y="96025"/>
                </a:lnTo>
                <a:lnTo>
                  <a:pt x="66510" y="96321"/>
                </a:lnTo>
                <a:lnTo>
                  <a:pt x="66430" y="96638"/>
                </a:lnTo>
                <a:lnTo>
                  <a:pt x="66349" y="96955"/>
                </a:lnTo>
                <a:lnTo>
                  <a:pt x="66323" y="96955"/>
                </a:lnTo>
                <a:lnTo>
                  <a:pt x="66233" y="93995"/>
                </a:lnTo>
                <a:lnTo>
                  <a:pt x="65000" y="93995"/>
                </a:lnTo>
                <a:lnTo>
                  <a:pt x="65018" y="94545"/>
                </a:lnTo>
                <a:lnTo>
                  <a:pt x="65036" y="95116"/>
                </a:lnTo>
                <a:lnTo>
                  <a:pt x="65045" y="95708"/>
                </a:lnTo>
                <a:lnTo>
                  <a:pt x="65053" y="96300"/>
                </a:lnTo>
                <a:lnTo>
                  <a:pt x="65053" y="96913"/>
                </a:lnTo>
                <a:lnTo>
                  <a:pt x="65062" y="97526"/>
                </a:lnTo>
                <a:lnTo>
                  <a:pt x="65062" y="98202"/>
                </a:lnTo>
                <a:lnTo>
                  <a:pt x="65062" y="98921"/>
                </a:lnTo>
                <a:lnTo>
                  <a:pt x="65062" y="112156"/>
                </a:lnTo>
                <a:close/>
                <a:moveTo>
                  <a:pt x="80426" y="98942"/>
                </a:moveTo>
                <a:lnTo>
                  <a:pt x="80426" y="98160"/>
                </a:lnTo>
                <a:lnTo>
                  <a:pt x="80426" y="97420"/>
                </a:lnTo>
                <a:lnTo>
                  <a:pt x="80443" y="96765"/>
                </a:lnTo>
                <a:lnTo>
                  <a:pt x="80443" y="96131"/>
                </a:lnTo>
                <a:lnTo>
                  <a:pt x="80452" y="95539"/>
                </a:lnTo>
                <a:lnTo>
                  <a:pt x="80470" y="95010"/>
                </a:lnTo>
                <a:lnTo>
                  <a:pt x="80479" y="94482"/>
                </a:lnTo>
                <a:lnTo>
                  <a:pt x="80497" y="93995"/>
                </a:lnTo>
                <a:lnTo>
                  <a:pt x="79255" y="93995"/>
                </a:lnTo>
                <a:lnTo>
                  <a:pt x="79210" y="96744"/>
                </a:lnTo>
                <a:lnTo>
                  <a:pt x="79183" y="96744"/>
                </a:lnTo>
                <a:lnTo>
                  <a:pt x="79103" y="96427"/>
                </a:lnTo>
                <a:lnTo>
                  <a:pt x="79022" y="96152"/>
                </a:lnTo>
                <a:lnTo>
                  <a:pt x="78942" y="95877"/>
                </a:lnTo>
                <a:lnTo>
                  <a:pt x="78844" y="95581"/>
                </a:lnTo>
                <a:lnTo>
                  <a:pt x="78736" y="95306"/>
                </a:lnTo>
                <a:lnTo>
                  <a:pt x="78611" y="95052"/>
                </a:lnTo>
                <a:lnTo>
                  <a:pt x="78486" y="94820"/>
                </a:lnTo>
                <a:lnTo>
                  <a:pt x="78352" y="94566"/>
                </a:lnTo>
                <a:lnTo>
                  <a:pt x="78191" y="94355"/>
                </a:lnTo>
                <a:lnTo>
                  <a:pt x="78030" y="94164"/>
                </a:lnTo>
                <a:lnTo>
                  <a:pt x="77861" y="93995"/>
                </a:lnTo>
                <a:lnTo>
                  <a:pt x="77664" y="93868"/>
                </a:lnTo>
                <a:lnTo>
                  <a:pt x="77467" y="93742"/>
                </a:lnTo>
                <a:lnTo>
                  <a:pt x="77253" y="93657"/>
                </a:lnTo>
                <a:lnTo>
                  <a:pt x="77029" y="93594"/>
                </a:lnTo>
                <a:lnTo>
                  <a:pt x="76779" y="93572"/>
                </a:lnTo>
                <a:lnTo>
                  <a:pt x="76618" y="93572"/>
                </a:lnTo>
                <a:lnTo>
                  <a:pt x="76448" y="93636"/>
                </a:lnTo>
                <a:lnTo>
                  <a:pt x="76288" y="93678"/>
                </a:lnTo>
                <a:lnTo>
                  <a:pt x="76127" y="93742"/>
                </a:lnTo>
                <a:lnTo>
                  <a:pt x="75957" y="93826"/>
                </a:lnTo>
                <a:lnTo>
                  <a:pt x="75805" y="93932"/>
                </a:lnTo>
                <a:lnTo>
                  <a:pt x="75644" y="94059"/>
                </a:lnTo>
                <a:lnTo>
                  <a:pt x="75483" y="94207"/>
                </a:lnTo>
                <a:lnTo>
                  <a:pt x="75340" y="94376"/>
                </a:lnTo>
                <a:lnTo>
                  <a:pt x="75197" y="94566"/>
                </a:lnTo>
                <a:lnTo>
                  <a:pt x="75045" y="94778"/>
                </a:lnTo>
                <a:lnTo>
                  <a:pt x="74902" y="94989"/>
                </a:lnTo>
                <a:lnTo>
                  <a:pt x="74768" y="95243"/>
                </a:lnTo>
                <a:lnTo>
                  <a:pt x="74625" y="95496"/>
                </a:lnTo>
                <a:lnTo>
                  <a:pt x="74500" y="95792"/>
                </a:lnTo>
                <a:lnTo>
                  <a:pt x="74384" y="96067"/>
                </a:lnTo>
                <a:lnTo>
                  <a:pt x="74268" y="96384"/>
                </a:lnTo>
                <a:lnTo>
                  <a:pt x="74143" y="96723"/>
                </a:lnTo>
                <a:lnTo>
                  <a:pt x="74044" y="97082"/>
                </a:lnTo>
                <a:lnTo>
                  <a:pt x="73937" y="97441"/>
                </a:lnTo>
                <a:lnTo>
                  <a:pt x="73848" y="97843"/>
                </a:lnTo>
                <a:lnTo>
                  <a:pt x="73749" y="98224"/>
                </a:lnTo>
                <a:lnTo>
                  <a:pt x="73678" y="98646"/>
                </a:lnTo>
                <a:lnTo>
                  <a:pt x="73597" y="99090"/>
                </a:lnTo>
                <a:lnTo>
                  <a:pt x="73535" y="99534"/>
                </a:lnTo>
                <a:lnTo>
                  <a:pt x="73481" y="100021"/>
                </a:lnTo>
                <a:lnTo>
                  <a:pt x="73428" y="100507"/>
                </a:lnTo>
                <a:lnTo>
                  <a:pt x="73392" y="101014"/>
                </a:lnTo>
                <a:lnTo>
                  <a:pt x="73347" y="101522"/>
                </a:lnTo>
                <a:lnTo>
                  <a:pt x="73320" y="102071"/>
                </a:lnTo>
                <a:lnTo>
                  <a:pt x="73311" y="102600"/>
                </a:lnTo>
                <a:lnTo>
                  <a:pt x="73303" y="103192"/>
                </a:lnTo>
                <a:lnTo>
                  <a:pt x="73311" y="103657"/>
                </a:lnTo>
                <a:lnTo>
                  <a:pt x="73320" y="104122"/>
                </a:lnTo>
                <a:lnTo>
                  <a:pt x="73338" y="104566"/>
                </a:lnTo>
                <a:lnTo>
                  <a:pt x="73374" y="105031"/>
                </a:lnTo>
                <a:lnTo>
                  <a:pt x="73410" y="105454"/>
                </a:lnTo>
                <a:lnTo>
                  <a:pt x="73454" y="105877"/>
                </a:lnTo>
                <a:lnTo>
                  <a:pt x="73499" y="106300"/>
                </a:lnTo>
                <a:lnTo>
                  <a:pt x="73553" y="106701"/>
                </a:lnTo>
                <a:lnTo>
                  <a:pt x="73615" y="107124"/>
                </a:lnTo>
                <a:lnTo>
                  <a:pt x="73678" y="107484"/>
                </a:lnTo>
                <a:lnTo>
                  <a:pt x="73758" y="107864"/>
                </a:lnTo>
                <a:lnTo>
                  <a:pt x="73848" y="108224"/>
                </a:lnTo>
                <a:lnTo>
                  <a:pt x="73928" y="108562"/>
                </a:lnTo>
                <a:lnTo>
                  <a:pt x="74026" y="108900"/>
                </a:lnTo>
                <a:lnTo>
                  <a:pt x="74125" y="109238"/>
                </a:lnTo>
                <a:lnTo>
                  <a:pt x="74223" y="109534"/>
                </a:lnTo>
                <a:lnTo>
                  <a:pt x="74339" y="109809"/>
                </a:lnTo>
                <a:lnTo>
                  <a:pt x="74455" y="110105"/>
                </a:lnTo>
                <a:lnTo>
                  <a:pt x="74581" y="110359"/>
                </a:lnTo>
                <a:lnTo>
                  <a:pt x="74706" y="110591"/>
                </a:lnTo>
                <a:lnTo>
                  <a:pt x="74840" y="110824"/>
                </a:lnTo>
                <a:lnTo>
                  <a:pt x="74974" y="111035"/>
                </a:lnTo>
                <a:lnTo>
                  <a:pt x="75108" y="111247"/>
                </a:lnTo>
                <a:lnTo>
                  <a:pt x="75260" y="111416"/>
                </a:lnTo>
                <a:lnTo>
                  <a:pt x="75412" y="111564"/>
                </a:lnTo>
                <a:lnTo>
                  <a:pt x="75564" y="111691"/>
                </a:lnTo>
                <a:lnTo>
                  <a:pt x="75725" y="111797"/>
                </a:lnTo>
                <a:lnTo>
                  <a:pt x="75885" y="111902"/>
                </a:lnTo>
                <a:lnTo>
                  <a:pt x="76055" y="111966"/>
                </a:lnTo>
                <a:lnTo>
                  <a:pt x="76225" y="112029"/>
                </a:lnTo>
                <a:lnTo>
                  <a:pt x="76395" y="112050"/>
                </a:lnTo>
                <a:lnTo>
                  <a:pt x="76574" y="112071"/>
                </a:lnTo>
                <a:lnTo>
                  <a:pt x="76788" y="112050"/>
                </a:lnTo>
                <a:lnTo>
                  <a:pt x="77011" y="112008"/>
                </a:lnTo>
                <a:lnTo>
                  <a:pt x="77208" y="111945"/>
                </a:lnTo>
                <a:lnTo>
                  <a:pt x="77405" y="111839"/>
                </a:lnTo>
                <a:lnTo>
                  <a:pt x="77583" y="111712"/>
                </a:lnTo>
                <a:lnTo>
                  <a:pt x="77762" y="111564"/>
                </a:lnTo>
                <a:lnTo>
                  <a:pt x="77932" y="111395"/>
                </a:lnTo>
                <a:lnTo>
                  <a:pt x="78084" y="111205"/>
                </a:lnTo>
                <a:lnTo>
                  <a:pt x="78245" y="110972"/>
                </a:lnTo>
                <a:lnTo>
                  <a:pt x="78379" y="110739"/>
                </a:lnTo>
                <a:lnTo>
                  <a:pt x="78504" y="110486"/>
                </a:lnTo>
                <a:lnTo>
                  <a:pt x="78629" y="110232"/>
                </a:lnTo>
                <a:lnTo>
                  <a:pt x="78745" y="109936"/>
                </a:lnTo>
                <a:lnTo>
                  <a:pt x="78844" y="109661"/>
                </a:lnTo>
                <a:lnTo>
                  <a:pt x="78933" y="109365"/>
                </a:lnTo>
                <a:lnTo>
                  <a:pt x="79013" y="109027"/>
                </a:lnTo>
                <a:lnTo>
                  <a:pt x="79049" y="109027"/>
                </a:lnTo>
                <a:lnTo>
                  <a:pt x="79049" y="111014"/>
                </a:lnTo>
                <a:lnTo>
                  <a:pt x="79040" y="111458"/>
                </a:lnTo>
                <a:lnTo>
                  <a:pt x="79031" y="111860"/>
                </a:lnTo>
                <a:lnTo>
                  <a:pt x="79022" y="112262"/>
                </a:lnTo>
                <a:lnTo>
                  <a:pt x="78996" y="112621"/>
                </a:lnTo>
                <a:lnTo>
                  <a:pt x="78978" y="112980"/>
                </a:lnTo>
                <a:lnTo>
                  <a:pt x="78942" y="113340"/>
                </a:lnTo>
                <a:lnTo>
                  <a:pt x="78906" y="113657"/>
                </a:lnTo>
                <a:lnTo>
                  <a:pt x="78861" y="113974"/>
                </a:lnTo>
                <a:lnTo>
                  <a:pt x="78817" y="114291"/>
                </a:lnTo>
                <a:lnTo>
                  <a:pt x="78763" y="114566"/>
                </a:lnTo>
                <a:lnTo>
                  <a:pt x="78710" y="114820"/>
                </a:lnTo>
                <a:lnTo>
                  <a:pt x="78638" y="115073"/>
                </a:lnTo>
                <a:lnTo>
                  <a:pt x="78576" y="115327"/>
                </a:lnTo>
                <a:lnTo>
                  <a:pt x="78504" y="115539"/>
                </a:lnTo>
                <a:lnTo>
                  <a:pt x="78433" y="115750"/>
                </a:lnTo>
                <a:lnTo>
                  <a:pt x="78352" y="115940"/>
                </a:lnTo>
                <a:lnTo>
                  <a:pt x="78263" y="116131"/>
                </a:lnTo>
                <a:lnTo>
                  <a:pt x="78173" y="116321"/>
                </a:lnTo>
                <a:lnTo>
                  <a:pt x="78084" y="116469"/>
                </a:lnTo>
                <a:lnTo>
                  <a:pt x="77986" y="116617"/>
                </a:lnTo>
                <a:lnTo>
                  <a:pt x="77887" y="116744"/>
                </a:lnTo>
                <a:lnTo>
                  <a:pt x="77780" y="116871"/>
                </a:lnTo>
                <a:lnTo>
                  <a:pt x="77673" y="116976"/>
                </a:lnTo>
                <a:lnTo>
                  <a:pt x="77566" y="117061"/>
                </a:lnTo>
                <a:lnTo>
                  <a:pt x="77449" y="117145"/>
                </a:lnTo>
                <a:lnTo>
                  <a:pt x="77333" y="117209"/>
                </a:lnTo>
                <a:lnTo>
                  <a:pt x="77208" y="117293"/>
                </a:lnTo>
                <a:lnTo>
                  <a:pt x="77092" y="117336"/>
                </a:lnTo>
                <a:lnTo>
                  <a:pt x="76967" y="117378"/>
                </a:lnTo>
                <a:lnTo>
                  <a:pt x="76833" y="117399"/>
                </a:lnTo>
                <a:lnTo>
                  <a:pt x="76708" y="117420"/>
                </a:lnTo>
                <a:lnTo>
                  <a:pt x="76574" y="117420"/>
                </a:lnTo>
                <a:lnTo>
                  <a:pt x="76395" y="117420"/>
                </a:lnTo>
                <a:lnTo>
                  <a:pt x="76225" y="117399"/>
                </a:lnTo>
                <a:lnTo>
                  <a:pt x="76064" y="117357"/>
                </a:lnTo>
                <a:lnTo>
                  <a:pt x="75894" y="117315"/>
                </a:lnTo>
                <a:lnTo>
                  <a:pt x="75733" y="117230"/>
                </a:lnTo>
                <a:lnTo>
                  <a:pt x="75582" y="117145"/>
                </a:lnTo>
                <a:lnTo>
                  <a:pt x="75430" y="117061"/>
                </a:lnTo>
                <a:lnTo>
                  <a:pt x="75287" y="116976"/>
                </a:lnTo>
                <a:lnTo>
                  <a:pt x="75144" y="116871"/>
                </a:lnTo>
                <a:lnTo>
                  <a:pt x="75010" y="116765"/>
                </a:lnTo>
                <a:lnTo>
                  <a:pt x="74884" y="116638"/>
                </a:lnTo>
                <a:lnTo>
                  <a:pt x="74759" y="116511"/>
                </a:lnTo>
                <a:lnTo>
                  <a:pt x="74527" y="116257"/>
                </a:lnTo>
                <a:lnTo>
                  <a:pt x="74330" y="115940"/>
                </a:lnTo>
                <a:lnTo>
                  <a:pt x="73973" y="118520"/>
                </a:lnTo>
                <a:lnTo>
                  <a:pt x="74098" y="118689"/>
                </a:lnTo>
                <a:lnTo>
                  <a:pt x="74223" y="118837"/>
                </a:lnTo>
                <a:lnTo>
                  <a:pt x="74366" y="119006"/>
                </a:lnTo>
                <a:lnTo>
                  <a:pt x="74509" y="119133"/>
                </a:lnTo>
                <a:lnTo>
                  <a:pt x="74652" y="119281"/>
                </a:lnTo>
                <a:lnTo>
                  <a:pt x="74813" y="119408"/>
                </a:lnTo>
                <a:lnTo>
                  <a:pt x="74974" y="119534"/>
                </a:lnTo>
                <a:lnTo>
                  <a:pt x="75144" y="119619"/>
                </a:lnTo>
                <a:lnTo>
                  <a:pt x="75304" y="119704"/>
                </a:lnTo>
                <a:lnTo>
                  <a:pt x="75474" y="119788"/>
                </a:lnTo>
                <a:lnTo>
                  <a:pt x="75653" y="119852"/>
                </a:lnTo>
                <a:lnTo>
                  <a:pt x="75832" y="119915"/>
                </a:lnTo>
                <a:lnTo>
                  <a:pt x="76002" y="119957"/>
                </a:lnTo>
                <a:lnTo>
                  <a:pt x="76180" y="119978"/>
                </a:lnTo>
                <a:lnTo>
                  <a:pt x="76350" y="120000"/>
                </a:lnTo>
                <a:lnTo>
                  <a:pt x="76529" y="120000"/>
                </a:lnTo>
                <a:lnTo>
                  <a:pt x="76708" y="120000"/>
                </a:lnTo>
                <a:lnTo>
                  <a:pt x="76895" y="119978"/>
                </a:lnTo>
                <a:lnTo>
                  <a:pt x="77083" y="119936"/>
                </a:lnTo>
                <a:lnTo>
                  <a:pt x="77262" y="119894"/>
                </a:lnTo>
                <a:lnTo>
                  <a:pt x="77458" y="119830"/>
                </a:lnTo>
                <a:lnTo>
                  <a:pt x="77637" y="119746"/>
                </a:lnTo>
                <a:lnTo>
                  <a:pt x="77825" y="119640"/>
                </a:lnTo>
                <a:lnTo>
                  <a:pt x="78012" y="119534"/>
                </a:lnTo>
                <a:lnTo>
                  <a:pt x="78182" y="119386"/>
                </a:lnTo>
                <a:lnTo>
                  <a:pt x="78370" y="119217"/>
                </a:lnTo>
                <a:lnTo>
                  <a:pt x="78540" y="119048"/>
                </a:lnTo>
                <a:lnTo>
                  <a:pt x="78718" y="118858"/>
                </a:lnTo>
                <a:lnTo>
                  <a:pt x="78879" y="118625"/>
                </a:lnTo>
                <a:lnTo>
                  <a:pt x="79031" y="118393"/>
                </a:lnTo>
                <a:lnTo>
                  <a:pt x="79192" y="118118"/>
                </a:lnTo>
                <a:lnTo>
                  <a:pt x="79335" y="117822"/>
                </a:lnTo>
                <a:lnTo>
                  <a:pt x="79469" y="117526"/>
                </a:lnTo>
                <a:lnTo>
                  <a:pt x="79594" y="117167"/>
                </a:lnTo>
                <a:lnTo>
                  <a:pt x="79711" y="116828"/>
                </a:lnTo>
                <a:lnTo>
                  <a:pt x="79809" y="116448"/>
                </a:lnTo>
                <a:lnTo>
                  <a:pt x="79907" y="116025"/>
                </a:lnTo>
                <a:lnTo>
                  <a:pt x="80005" y="115602"/>
                </a:lnTo>
                <a:lnTo>
                  <a:pt x="80086" y="115116"/>
                </a:lnTo>
                <a:lnTo>
                  <a:pt x="80157" y="114630"/>
                </a:lnTo>
                <a:lnTo>
                  <a:pt x="80220" y="114101"/>
                </a:lnTo>
                <a:lnTo>
                  <a:pt x="80274" y="113551"/>
                </a:lnTo>
                <a:lnTo>
                  <a:pt x="80318" y="112959"/>
                </a:lnTo>
                <a:lnTo>
                  <a:pt x="80354" y="112346"/>
                </a:lnTo>
                <a:lnTo>
                  <a:pt x="80390" y="111691"/>
                </a:lnTo>
                <a:lnTo>
                  <a:pt x="80408" y="110972"/>
                </a:lnTo>
                <a:lnTo>
                  <a:pt x="80417" y="110274"/>
                </a:lnTo>
                <a:lnTo>
                  <a:pt x="80426" y="109492"/>
                </a:lnTo>
                <a:lnTo>
                  <a:pt x="80426" y="98942"/>
                </a:lnTo>
                <a:close/>
                <a:moveTo>
                  <a:pt x="114986" y="67589"/>
                </a:moveTo>
                <a:lnTo>
                  <a:pt x="115200" y="67864"/>
                </a:lnTo>
                <a:lnTo>
                  <a:pt x="115433" y="68118"/>
                </a:lnTo>
                <a:lnTo>
                  <a:pt x="115683" y="68329"/>
                </a:lnTo>
                <a:lnTo>
                  <a:pt x="115951" y="68520"/>
                </a:lnTo>
                <a:lnTo>
                  <a:pt x="116228" y="68668"/>
                </a:lnTo>
                <a:lnTo>
                  <a:pt x="116523" y="68773"/>
                </a:lnTo>
                <a:lnTo>
                  <a:pt x="116675" y="68816"/>
                </a:lnTo>
                <a:lnTo>
                  <a:pt x="116836" y="68858"/>
                </a:lnTo>
                <a:lnTo>
                  <a:pt x="116988" y="68858"/>
                </a:lnTo>
                <a:lnTo>
                  <a:pt x="117140" y="68879"/>
                </a:lnTo>
                <a:lnTo>
                  <a:pt x="117309" y="68858"/>
                </a:lnTo>
                <a:lnTo>
                  <a:pt x="117470" y="68837"/>
                </a:lnTo>
                <a:lnTo>
                  <a:pt x="117631" y="68816"/>
                </a:lnTo>
                <a:lnTo>
                  <a:pt x="117783" y="68773"/>
                </a:lnTo>
                <a:lnTo>
                  <a:pt x="117926" y="68710"/>
                </a:lnTo>
                <a:lnTo>
                  <a:pt x="118078" y="68646"/>
                </a:lnTo>
                <a:lnTo>
                  <a:pt x="118212" y="68562"/>
                </a:lnTo>
                <a:lnTo>
                  <a:pt x="118346" y="68477"/>
                </a:lnTo>
                <a:lnTo>
                  <a:pt x="118480" y="68372"/>
                </a:lnTo>
                <a:lnTo>
                  <a:pt x="118596" y="68266"/>
                </a:lnTo>
                <a:lnTo>
                  <a:pt x="118721" y="68139"/>
                </a:lnTo>
                <a:lnTo>
                  <a:pt x="118829" y="68012"/>
                </a:lnTo>
                <a:lnTo>
                  <a:pt x="118945" y="67843"/>
                </a:lnTo>
                <a:lnTo>
                  <a:pt x="119052" y="67695"/>
                </a:lnTo>
                <a:lnTo>
                  <a:pt x="119150" y="67526"/>
                </a:lnTo>
                <a:lnTo>
                  <a:pt x="119240" y="67357"/>
                </a:lnTo>
                <a:lnTo>
                  <a:pt x="119329" y="67167"/>
                </a:lnTo>
                <a:lnTo>
                  <a:pt x="119419" y="66976"/>
                </a:lnTo>
                <a:lnTo>
                  <a:pt x="119490" y="66744"/>
                </a:lnTo>
                <a:lnTo>
                  <a:pt x="119562" y="66553"/>
                </a:lnTo>
                <a:lnTo>
                  <a:pt x="119633" y="66321"/>
                </a:lnTo>
                <a:lnTo>
                  <a:pt x="119696" y="66109"/>
                </a:lnTo>
                <a:lnTo>
                  <a:pt x="119749" y="65877"/>
                </a:lnTo>
                <a:lnTo>
                  <a:pt x="119794" y="65602"/>
                </a:lnTo>
                <a:lnTo>
                  <a:pt x="119848" y="65369"/>
                </a:lnTo>
                <a:lnTo>
                  <a:pt x="119892" y="65095"/>
                </a:lnTo>
                <a:lnTo>
                  <a:pt x="119919" y="64841"/>
                </a:lnTo>
                <a:lnTo>
                  <a:pt x="119946" y="64545"/>
                </a:lnTo>
                <a:lnTo>
                  <a:pt x="119973" y="64270"/>
                </a:lnTo>
                <a:lnTo>
                  <a:pt x="119982" y="63995"/>
                </a:lnTo>
                <a:lnTo>
                  <a:pt x="119991" y="63678"/>
                </a:lnTo>
                <a:lnTo>
                  <a:pt x="120000" y="63382"/>
                </a:lnTo>
                <a:lnTo>
                  <a:pt x="119991" y="62917"/>
                </a:lnTo>
                <a:lnTo>
                  <a:pt x="119964" y="62431"/>
                </a:lnTo>
                <a:lnTo>
                  <a:pt x="119928" y="61987"/>
                </a:lnTo>
                <a:lnTo>
                  <a:pt x="119865" y="61564"/>
                </a:lnTo>
                <a:lnTo>
                  <a:pt x="119794" y="61162"/>
                </a:lnTo>
                <a:lnTo>
                  <a:pt x="119705" y="60803"/>
                </a:lnTo>
                <a:lnTo>
                  <a:pt x="119606" y="60422"/>
                </a:lnTo>
                <a:lnTo>
                  <a:pt x="119481" y="60105"/>
                </a:lnTo>
                <a:lnTo>
                  <a:pt x="119347" y="59788"/>
                </a:lnTo>
                <a:lnTo>
                  <a:pt x="119195" y="59471"/>
                </a:lnTo>
                <a:lnTo>
                  <a:pt x="119034" y="59196"/>
                </a:lnTo>
                <a:lnTo>
                  <a:pt x="118847" y="58921"/>
                </a:lnTo>
                <a:lnTo>
                  <a:pt x="118659" y="58668"/>
                </a:lnTo>
                <a:lnTo>
                  <a:pt x="118444" y="58414"/>
                </a:lnTo>
                <a:lnTo>
                  <a:pt x="118221" y="58181"/>
                </a:lnTo>
                <a:lnTo>
                  <a:pt x="117980" y="57949"/>
                </a:lnTo>
                <a:lnTo>
                  <a:pt x="117640" y="57632"/>
                </a:lnTo>
                <a:lnTo>
                  <a:pt x="117336" y="57272"/>
                </a:lnTo>
                <a:lnTo>
                  <a:pt x="117211" y="57124"/>
                </a:lnTo>
                <a:lnTo>
                  <a:pt x="117086" y="56955"/>
                </a:lnTo>
                <a:lnTo>
                  <a:pt x="116979" y="56786"/>
                </a:lnTo>
                <a:lnTo>
                  <a:pt x="116889" y="56617"/>
                </a:lnTo>
                <a:lnTo>
                  <a:pt x="116809" y="56427"/>
                </a:lnTo>
                <a:lnTo>
                  <a:pt x="116737" y="56236"/>
                </a:lnTo>
                <a:lnTo>
                  <a:pt x="116666" y="56046"/>
                </a:lnTo>
                <a:lnTo>
                  <a:pt x="116621" y="55835"/>
                </a:lnTo>
                <a:lnTo>
                  <a:pt x="116585" y="55623"/>
                </a:lnTo>
                <a:lnTo>
                  <a:pt x="116559" y="55348"/>
                </a:lnTo>
                <a:lnTo>
                  <a:pt x="116541" y="55116"/>
                </a:lnTo>
                <a:lnTo>
                  <a:pt x="116541" y="54841"/>
                </a:lnTo>
                <a:lnTo>
                  <a:pt x="116541" y="54608"/>
                </a:lnTo>
                <a:lnTo>
                  <a:pt x="116559" y="54334"/>
                </a:lnTo>
                <a:lnTo>
                  <a:pt x="116585" y="54101"/>
                </a:lnTo>
                <a:lnTo>
                  <a:pt x="116621" y="53890"/>
                </a:lnTo>
                <a:lnTo>
                  <a:pt x="116666" y="53678"/>
                </a:lnTo>
                <a:lnTo>
                  <a:pt x="116728" y="53446"/>
                </a:lnTo>
                <a:lnTo>
                  <a:pt x="116791" y="53255"/>
                </a:lnTo>
                <a:lnTo>
                  <a:pt x="116863" y="53086"/>
                </a:lnTo>
                <a:lnTo>
                  <a:pt x="116952" y="52938"/>
                </a:lnTo>
                <a:lnTo>
                  <a:pt x="117041" y="52790"/>
                </a:lnTo>
                <a:lnTo>
                  <a:pt x="117140" y="52663"/>
                </a:lnTo>
                <a:lnTo>
                  <a:pt x="117265" y="52558"/>
                </a:lnTo>
                <a:lnTo>
                  <a:pt x="117381" y="52494"/>
                </a:lnTo>
                <a:lnTo>
                  <a:pt x="117515" y="52410"/>
                </a:lnTo>
                <a:lnTo>
                  <a:pt x="117658" y="52367"/>
                </a:lnTo>
                <a:lnTo>
                  <a:pt x="117810" y="52346"/>
                </a:lnTo>
                <a:lnTo>
                  <a:pt x="117935" y="52367"/>
                </a:lnTo>
                <a:lnTo>
                  <a:pt x="118069" y="52389"/>
                </a:lnTo>
                <a:lnTo>
                  <a:pt x="118194" y="52410"/>
                </a:lnTo>
                <a:lnTo>
                  <a:pt x="118310" y="52473"/>
                </a:lnTo>
                <a:lnTo>
                  <a:pt x="118543" y="52600"/>
                </a:lnTo>
                <a:lnTo>
                  <a:pt x="118748" y="52748"/>
                </a:lnTo>
                <a:lnTo>
                  <a:pt x="118945" y="52896"/>
                </a:lnTo>
                <a:lnTo>
                  <a:pt x="119106" y="53065"/>
                </a:lnTo>
                <a:lnTo>
                  <a:pt x="119249" y="53234"/>
                </a:lnTo>
                <a:lnTo>
                  <a:pt x="119383" y="53403"/>
                </a:lnTo>
                <a:lnTo>
                  <a:pt x="119705" y="51035"/>
                </a:lnTo>
                <a:lnTo>
                  <a:pt x="119544" y="50824"/>
                </a:lnTo>
                <a:lnTo>
                  <a:pt x="119347" y="50613"/>
                </a:lnTo>
                <a:lnTo>
                  <a:pt x="119142" y="50422"/>
                </a:lnTo>
                <a:lnTo>
                  <a:pt x="118909" y="50232"/>
                </a:lnTo>
                <a:lnTo>
                  <a:pt x="118668" y="50105"/>
                </a:lnTo>
                <a:lnTo>
                  <a:pt x="118400" y="50000"/>
                </a:lnTo>
                <a:lnTo>
                  <a:pt x="118132" y="49936"/>
                </a:lnTo>
                <a:lnTo>
                  <a:pt x="117837" y="49915"/>
                </a:lnTo>
                <a:lnTo>
                  <a:pt x="117694" y="49936"/>
                </a:lnTo>
                <a:lnTo>
                  <a:pt x="117533" y="49957"/>
                </a:lnTo>
                <a:lnTo>
                  <a:pt x="117399" y="49978"/>
                </a:lnTo>
                <a:lnTo>
                  <a:pt x="117256" y="50021"/>
                </a:lnTo>
                <a:lnTo>
                  <a:pt x="117113" y="50084"/>
                </a:lnTo>
                <a:lnTo>
                  <a:pt x="116988" y="50147"/>
                </a:lnTo>
                <a:lnTo>
                  <a:pt x="116863" y="50232"/>
                </a:lnTo>
                <a:lnTo>
                  <a:pt x="116737" y="50338"/>
                </a:lnTo>
                <a:lnTo>
                  <a:pt x="116612" y="50465"/>
                </a:lnTo>
                <a:lnTo>
                  <a:pt x="116505" y="50570"/>
                </a:lnTo>
                <a:lnTo>
                  <a:pt x="116389" y="50697"/>
                </a:lnTo>
                <a:lnTo>
                  <a:pt x="116291" y="50845"/>
                </a:lnTo>
                <a:lnTo>
                  <a:pt x="116174" y="50993"/>
                </a:lnTo>
                <a:lnTo>
                  <a:pt x="116085" y="51141"/>
                </a:lnTo>
                <a:lnTo>
                  <a:pt x="115996" y="51310"/>
                </a:lnTo>
                <a:lnTo>
                  <a:pt x="115906" y="51501"/>
                </a:lnTo>
                <a:lnTo>
                  <a:pt x="115826" y="51691"/>
                </a:lnTo>
                <a:lnTo>
                  <a:pt x="115736" y="51860"/>
                </a:lnTo>
                <a:lnTo>
                  <a:pt x="115665" y="52071"/>
                </a:lnTo>
                <a:lnTo>
                  <a:pt x="115602" y="52262"/>
                </a:lnTo>
                <a:lnTo>
                  <a:pt x="115540" y="52515"/>
                </a:lnTo>
                <a:lnTo>
                  <a:pt x="115477" y="52727"/>
                </a:lnTo>
                <a:lnTo>
                  <a:pt x="115424" y="52959"/>
                </a:lnTo>
                <a:lnTo>
                  <a:pt x="115370" y="53171"/>
                </a:lnTo>
                <a:lnTo>
                  <a:pt x="115325" y="53424"/>
                </a:lnTo>
                <a:lnTo>
                  <a:pt x="115290" y="53678"/>
                </a:lnTo>
                <a:lnTo>
                  <a:pt x="115263" y="53932"/>
                </a:lnTo>
                <a:lnTo>
                  <a:pt x="115236" y="54186"/>
                </a:lnTo>
                <a:lnTo>
                  <a:pt x="115218" y="54439"/>
                </a:lnTo>
                <a:lnTo>
                  <a:pt x="115200" y="54714"/>
                </a:lnTo>
                <a:lnTo>
                  <a:pt x="115191" y="54989"/>
                </a:lnTo>
                <a:lnTo>
                  <a:pt x="115191" y="55243"/>
                </a:lnTo>
                <a:lnTo>
                  <a:pt x="115200" y="55665"/>
                </a:lnTo>
                <a:lnTo>
                  <a:pt x="115218" y="56046"/>
                </a:lnTo>
                <a:lnTo>
                  <a:pt x="115254" y="56405"/>
                </a:lnTo>
                <a:lnTo>
                  <a:pt x="115307" y="56786"/>
                </a:lnTo>
                <a:lnTo>
                  <a:pt x="115388" y="57145"/>
                </a:lnTo>
                <a:lnTo>
                  <a:pt x="115477" y="57484"/>
                </a:lnTo>
                <a:lnTo>
                  <a:pt x="115576" y="57843"/>
                </a:lnTo>
                <a:lnTo>
                  <a:pt x="115692" y="58181"/>
                </a:lnTo>
                <a:lnTo>
                  <a:pt x="115826" y="58477"/>
                </a:lnTo>
                <a:lnTo>
                  <a:pt x="115978" y="58816"/>
                </a:lnTo>
                <a:lnTo>
                  <a:pt x="116139" y="59090"/>
                </a:lnTo>
                <a:lnTo>
                  <a:pt x="116335" y="59386"/>
                </a:lnTo>
                <a:lnTo>
                  <a:pt x="116532" y="59640"/>
                </a:lnTo>
                <a:lnTo>
                  <a:pt x="116755" y="59915"/>
                </a:lnTo>
                <a:lnTo>
                  <a:pt x="116979" y="60169"/>
                </a:lnTo>
                <a:lnTo>
                  <a:pt x="117238" y="60380"/>
                </a:lnTo>
                <a:lnTo>
                  <a:pt x="117417" y="60549"/>
                </a:lnTo>
                <a:lnTo>
                  <a:pt x="117595" y="60739"/>
                </a:lnTo>
                <a:lnTo>
                  <a:pt x="117747" y="60909"/>
                </a:lnTo>
                <a:lnTo>
                  <a:pt x="117881" y="61078"/>
                </a:lnTo>
                <a:lnTo>
                  <a:pt x="118007" y="61247"/>
                </a:lnTo>
                <a:lnTo>
                  <a:pt x="118132" y="61416"/>
                </a:lnTo>
                <a:lnTo>
                  <a:pt x="118230" y="61585"/>
                </a:lnTo>
                <a:lnTo>
                  <a:pt x="118319" y="61797"/>
                </a:lnTo>
                <a:lnTo>
                  <a:pt x="118400" y="61987"/>
                </a:lnTo>
                <a:lnTo>
                  <a:pt x="118462" y="62198"/>
                </a:lnTo>
                <a:lnTo>
                  <a:pt x="118525" y="62410"/>
                </a:lnTo>
                <a:lnTo>
                  <a:pt x="118570" y="62642"/>
                </a:lnTo>
                <a:lnTo>
                  <a:pt x="118605" y="62896"/>
                </a:lnTo>
                <a:lnTo>
                  <a:pt x="118632" y="63150"/>
                </a:lnTo>
                <a:lnTo>
                  <a:pt x="118641" y="63403"/>
                </a:lnTo>
                <a:lnTo>
                  <a:pt x="118650" y="63678"/>
                </a:lnTo>
                <a:lnTo>
                  <a:pt x="118641" y="63995"/>
                </a:lnTo>
                <a:lnTo>
                  <a:pt x="118623" y="64249"/>
                </a:lnTo>
                <a:lnTo>
                  <a:pt x="118596" y="64503"/>
                </a:lnTo>
                <a:lnTo>
                  <a:pt x="118561" y="64756"/>
                </a:lnTo>
                <a:lnTo>
                  <a:pt x="118507" y="65010"/>
                </a:lnTo>
                <a:lnTo>
                  <a:pt x="118444" y="65221"/>
                </a:lnTo>
                <a:lnTo>
                  <a:pt x="118373" y="65433"/>
                </a:lnTo>
                <a:lnTo>
                  <a:pt x="118284" y="65623"/>
                </a:lnTo>
                <a:lnTo>
                  <a:pt x="118185" y="65792"/>
                </a:lnTo>
                <a:lnTo>
                  <a:pt x="118087" y="65961"/>
                </a:lnTo>
                <a:lnTo>
                  <a:pt x="117953" y="66088"/>
                </a:lnTo>
                <a:lnTo>
                  <a:pt x="117828" y="66194"/>
                </a:lnTo>
                <a:lnTo>
                  <a:pt x="117685" y="66279"/>
                </a:lnTo>
                <a:lnTo>
                  <a:pt x="117524" y="66342"/>
                </a:lnTo>
                <a:lnTo>
                  <a:pt x="117354" y="66384"/>
                </a:lnTo>
                <a:lnTo>
                  <a:pt x="117175" y="66405"/>
                </a:lnTo>
                <a:lnTo>
                  <a:pt x="117041" y="66384"/>
                </a:lnTo>
                <a:lnTo>
                  <a:pt x="116907" y="66363"/>
                </a:lnTo>
                <a:lnTo>
                  <a:pt x="116782" y="66342"/>
                </a:lnTo>
                <a:lnTo>
                  <a:pt x="116648" y="66279"/>
                </a:lnTo>
                <a:lnTo>
                  <a:pt x="116398" y="66152"/>
                </a:lnTo>
                <a:lnTo>
                  <a:pt x="116139" y="65983"/>
                </a:lnTo>
                <a:lnTo>
                  <a:pt x="115915" y="65771"/>
                </a:lnTo>
                <a:lnTo>
                  <a:pt x="115692" y="65560"/>
                </a:lnTo>
                <a:lnTo>
                  <a:pt x="115495" y="65348"/>
                </a:lnTo>
                <a:lnTo>
                  <a:pt x="115316" y="65116"/>
                </a:lnTo>
                <a:lnTo>
                  <a:pt x="114986" y="67589"/>
                </a:lnTo>
                <a:close/>
                <a:moveTo>
                  <a:pt x="106710" y="68498"/>
                </a:moveTo>
                <a:lnTo>
                  <a:pt x="108104" y="68498"/>
                </a:lnTo>
                <a:lnTo>
                  <a:pt x="108104" y="57526"/>
                </a:lnTo>
                <a:lnTo>
                  <a:pt x="108104" y="57145"/>
                </a:lnTo>
                <a:lnTo>
                  <a:pt x="108122" y="56744"/>
                </a:lnTo>
                <a:lnTo>
                  <a:pt x="108158" y="56342"/>
                </a:lnTo>
                <a:lnTo>
                  <a:pt x="108193" y="56004"/>
                </a:lnTo>
                <a:lnTo>
                  <a:pt x="108247" y="55665"/>
                </a:lnTo>
                <a:lnTo>
                  <a:pt x="108319" y="55327"/>
                </a:lnTo>
                <a:lnTo>
                  <a:pt x="108390" y="55010"/>
                </a:lnTo>
                <a:lnTo>
                  <a:pt x="108470" y="54714"/>
                </a:lnTo>
                <a:lnTo>
                  <a:pt x="108560" y="54397"/>
                </a:lnTo>
                <a:lnTo>
                  <a:pt x="108658" y="54122"/>
                </a:lnTo>
                <a:lnTo>
                  <a:pt x="108774" y="53868"/>
                </a:lnTo>
                <a:lnTo>
                  <a:pt x="108891" y="53636"/>
                </a:lnTo>
                <a:lnTo>
                  <a:pt x="109016" y="53403"/>
                </a:lnTo>
                <a:lnTo>
                  <a:pt x="109141" y="53213"/>
                </a:lnTo>
                <a:lnTo>
                  <a:pt x="109284" y="53044"/>
                </a:lnTo>
                <a:lnTo>
                  <a:pt x="109427" y="52896"/>
                </a:lnTo>
                <a:lnTo>
                  <a:pt x="109579" y="52790"/>
                </a:lnTo>
                <a:lnTo>
                  <a:pt x="109740" y="52706"/>
                </a:lnTo>
                <a:lnTo>
                  <a:pt x="109900" y="52642"/>
                </a:lnTo>
                <a:lnTo>
                  <a:pt x="110061" y="52642"/>
                </a:lnTo>
                <a:lnTo>
                  <a:pt x="110195" y="52642"/>
                </a:lnTo>
                <a:lnTo>
                  <a:pt x="110303" y="52663"/>
                </a:lnTo>
                <a:lnTo>
                  <a:pt x="110410" y="52684"/>
                </a:lnTo>
                <a:lnTo>
                  <a:pt x="110526" y="52748"/>
                </a:lnTo>
                <a:lnTo>
                  <a:pt x="110624" y="52811"/>
                </a:lnTo>
                <a:lnTo>
                  <a:pt x="110723" y="52875"/>
                </a:lnTo>
                <a:lnTo>
                  <a:pt x="110812" y="52959"/>
                </a:lnTo>
                <a:lnTo>
                  <a:pt x="110901" y="53065"/>
                </a:lnTo>
                <a:lnTo>
                  <a:pt x="110991" y="53171"/>
                </a:lnTo>
                <a:lnTo>
                  <a:pt x="111062" y="53276"/>
                </a:lnTo>
                <a:lnTo>
                  <a:pt x="111143" y="53403"/>
                </a:lnTo>
                <a:lnTo>
                  <a:pt x="111205" y="53572"/>
                </a:lnTo>
                <a:lnTo>
                  <a:pt x="111277" y="53720"/>
                </a:lnTo>
                <a:lnTo>
                  <a:pt x="111330" y="53890"/>
                </a:lnTo>
                <a:lnTo>
                  <a:pt x="111402" y="54059"/>
                </a:lnTo>
                <a:lnTo>
                  <a:pt x="111456" y="54228"/>
                </a:lnTo>
                <a:lnTo>
                  <a:pt x="111500" y="54418"/>
                </a:lnTo>
                <a:lnTo>
                  <a:pt x="111545" y="54630"/>
                </a:lnTo>
                <a:lnTo>
                  <a:pt x="111590" y="54820"/>
                </a:lnTo>
                <a:lnTo>
                  <a:pt x="111625" y="55031"/>
                </a:lnTo>
                <a:lnTo>
                  <a:pt x="111697" y="55475"/>
                </a:lnTo>
                <a:lnTo>
                  <a:pt x="111750" y="55961"/>
                </a:lnTo>
                <a:lnTo>
                  <a:pt x="111786" y="56427"/>
                </a:lnTo>
                <a:lnTo>
                  <a:pt x="111822" y="56955"/>
                </a:lnTo>
                <a:lnTo>
                  <a:pt x="111831" y="57484"/>
                </a:lnTo>
                <a:lnTo>
                  <a:pt x="111849" y="58033"/>
                </a:lnTo>
                <a:lnTo>
                  <a:pt x="111849" y="68498"/>
                </a:lnTo>
                <a:lnTo>
                  <a:pt x="113243" y="68498"/>
                </a:lnTo>
                <a:lnTo>
                  <a:pt x="113243" y="57653"/>
                </a:lnTo>
                <a:lnTo>
                  <a:pt x="113243" y="57082"/>
                </a:lnTo>
                <a:lnTo>
                  <a:pt x="113225" y="56532"/>
                </a:lnTo>
                <a:lnTo>
                  <a:pt x="113198" y="56025"/>
                </a:lnTo>
                <a:lnTo>
                  <a:pt x="113171" y="55517"/>
                </a:lnTo>
                <a:lnTo>
                  <a:pt x="113127" y="55073"/>
                </a:lnTo>
                <a:lnTo>
                  <a:pt x="113082" y="54630"/>
                </a:lnTo>
                <a:lnTo>
                  <a:pt x="113028" y="54207"/>
                </a:lnTo>
                <a:lnTo>
                  <a:pt x="112966" y="53826"/>
                </a:lnTo>
                <a:lnTo>
                  <a:pt x="112903" y="53446"/>
                </a:lnTo>
                <a:lnTo>
                  <a:pt x="112832" y="53107"/>
                </a:lnTo>
                <a:lnTo>
                  <a:pt x="112751" y="52769"/>
                </a:lnTo>
                <a:lnTo>
                  <a:pt x="112662" y="52473"/>
                </a:lnTo>
                <a:lnTo>
                  <a:pt x="112573" y="52177"/>
                </a:lnTo>
                <a:lnTo>
                  <a:pt x="112483" y="51923"/>
                </a:lnTo>
                <a:lnTo>
                  <a:pt x="112385" y="51691"/>
                </a:lnTo>
                <a:lnTo>
                  <a:pt x="112287" y="51458"/>
                </a:lnTo>
                <a:lnTo>
                  <a:pt x="112179" y="51247"/>
                </a:lnTo>
                <a:lnTo>
                  <a:pt x="112072" y="51057"/>
                </a:lnTo>
                <a:lnTo>
                  <a:pt x="111965" y="50887"/>
                </a:lnTo>
                <a:lnTo>
                  <a:pt x="111858" y="50739"/>
                </a:lnTo>
                <a:lnTo>
                  <a:pt x="111742" y="50591"/>
                </a:lnTo>
                <a:lnTo>
                  <a:pt x="111625" y="50465"/>
                </a:lnTo>
                <a:lnTo>
                  <a:pt x="111518" y="50338"/>
                </a:lnTo>
                <a:lnTo>
                  <a:pt x="111402" y="50253"/>
                </a:lnTo>
                <a:lnTo>
                  <a:pt x="111286" y="50169"/>
                </a:lnTo>
                <a:lnTo>
                  <a:pt x="111170" y="50105"/>
                </a:lnTo>
                <a:lnTo>
                  <a:pt x="111062" y="50042"/>
                </a:lnTo>
                <a:lnTo>
                  <a:pt x="110946" y="50000"/>
                </a:lnTo>
                <a:lnTo>
                  <a:pt x="110732" y="49936"/>
                </a:lnTo>
                <a:lnTo>
                  <a:pt x="110535" y="49915"/>
                </a:lnTo>
                <a:lnTo>
                  <a:pt x="110294" y="49936"/>
                </a:lnTo>
                <a:lnTo>
                  <a:pt x="110079" y="50000"/>
                </a:lnTo>
                <a:lnTo>
                  <a:pt x="109856" y="50084"/>
                </a:lnTo>
                <a:lnTo>
                  <a:pt x="109650" y="50211"/>
                </a:lnTo>
                <a:lnTo>
                  <a:pt x="109454" y="50359"/>
                </a:lnTo>
                <a:lnTo>
                  <a:pt x="109275" y="50549"/>
                </a:lnTo>
                <a:lnTo>
                  <a:pt x="109087" y="50761"/>
                </a:lnTo>
                <a:lnTo>
                  <a:pt x="108926" y="50972"/>
                </a:lnTo>
                <a:lnTo>
                  <a:pt x="108774" y="51226"/>
                </a:lnTo>
                <a:lnTo>
                  <a:pt x="108622" y="51501"/>
                </a:lnTo>
                <a:lnTo>
                  <a:pt x="108497" y="51775"/>
                </a:lnTo>
                <a:lnTo>
                  <a:pt x="108372" y="52050"/>
                </a:lnTo>
                <a:lnTo>
                  <a:pt x="108256" y="52346"/>
                </a:lnTo>
                <a:lnTo>
                  <a:pt x="108158" y="52684"/>
                </a:lnTo>
                <a:lnTo>
                  <a:pt x="108068" y="52980"/>
                </a:lnTo>
                <a:lnTo>
                  <a:pt x="107997" y="53298"/>
                </a:lnTo>
                <a:lnTo>
                  <a:pt x="107961" y="53298"/>
                </a:lnTo>
                <a:lnTo>
                  <a:pt x="107881" y="50317"/>
                </a:lnTo>
                <a:lnTo>
                  <a:pt x="106647" y="50317"/>
                </a:lnTo>
                <a:lnTo>
                  <a:pt x="106665" y="50909"/>
                </a:lnTo>
                <a:lnTo>
                  <a:pt x="106674" y="51479"/>
                </a:lnTo>
                <a:lnTo>
                  <a:pt x="106683" y="52050"/>
                </a:lnTo>
                <a:lnTo>
                  <a:pt x="106692" y="52642"/>
                </a:lnTo>
                <a:lnTo>
                  <a:pt x="106701" y="53255"/>
                </a:lnTo>
                <a:lnTo>
                  <a:pt x="106701" y="53890"/>
                </a:lnTo>
                <a:lnTo>
                  <a:pt x="106710" y="54566"/>
                </a:lnTo>
                <a:lnTo>
                  <a:pt x="106710" y="55243"/>
                </a:lnTo>
                <a:lnTo>
                  <a:pt x="106710" y="68498"/>
                </a:lnTo>
                <a:close/>
                <a:moveTo>
                  <a:pt x="101142" y="68900"/>
                </a:moveTo>
                <a:lnTo>
                  <a:pt x="101312" y="68900"/>
                </a:lnTo>
                <a:lnTo>
                  <a:pt x="101482" y="68879"/>
                </a:lnTo>
                <a:lnTo>
                  <a:pt x="101651" y="68837"/>
                </a:lnTo>
                <a:lnTo>
                  <a:pt x="101830" y="68773"/>
                </a:lnTo>
                <a:lnTo>
                  <a:pt x="102000" y="68689"/>
                </a:lnTo>
                <a:lnTo>
                  <a:pt x="102170" y="68604"/>
                </a:lnTo>
                <a:lnTo>
                  <a:pt x="102340" y="68477"/>
                </a:lnTo>
                <a:lnTo>
                  <a:pt x="102500" y="68350"/>
                </a:lnTo>
                <a:lnTo>
                  <a:pt x="102670" y="68202"/>
                </a:lnTo>
                <a:lnTo>
                  <a:pt x="102831" y="68033"/>
                </a:lnTo>
                <a:lnTo>
                  <a:pt x="102983" y="67843"/>
                </a:lnTo>
                <a:lnTo>
                  <a:pt x="103144" y="67632"/>
                </a:lnTo>
                <a:lnTo>
                  <a:pt x="103296" y="67399"/>
                </a:lnTo>
                <a:lnTo>
                  <a:pt x="103448" y="67167"/>
                </a:lnTo>
                <a:lnTo>
                  <a:pt x="103591" y="66913"/>
                </a:lnTo>
                <a:lnTo>
                  <a:pt x="103725" y="66596"/>
                </a:lnTo>
                <a:lnTo>
                  <a:pt x="103859" y="66300"/>
                </a:lnTo>
                <a:lnTo>
                  <a:pt x="103993" y="65983"/>
                </a:lnTo>
                <a:lnTo>
                  <a:pt x="104109" y="65623"/>
                </a:lnTo>
                <a:lnTo>
                  <a:pt x="104216" y="65264"/>
                </a:lnTo>
                <a:lnTo>
                  <a:pt x="104333" y="64883"/>
                </a:lnTo>
                <a:lnTo>
                  <a:pt x="104431" y="64460"/>
                </a:lnTo>
                <a:lnTo>
                  <a:pt x="104520" y="64038"/>
                </a:lnTo>
                <a:lnTo>
                  <a:pt x="104610" y="63594"/>
                </a:lnTo>
                <a:lnTo>
                  <a:pt x="104681" y="63128"/>
                </a:lnTo>
                <a:lnTo>
                  <a:pt x="104744" y="62621"/>
                </a:lnTo>
                <a:lnTo>
                  <a:pt x="104815" y="62114"/>
                </a:lnTo>
                <a:lnTo>
                  <a:pt x="104860" y="61585"/>
                </a:lnTo>
                <a:lnTo>
                  <a:pt x="104896" y="61035"/>
                </a:lnTo>
                <a:lnTo>
                  <a:pt x="104922" y="60443"/>
                </a:lnTo>
                <a:lnTo>
                  <a:pt x="104940" y="59852"/>
                </a:lnTo>
                <a:lnTo>
                  <a:pt x="104949" y="59217"/>
                </a:lnTo>
                <a:lnTo>
                  <a:pt x="104940" y="58731"/>
                </a:lnTo>
                <a:lnTo>
                  <a:pt x="104931" y="58224"/>
                </a:lnTo>
                <a:lnTo>
                  <a:pt x="104913" y="57737"/>
                </a:lnTo>
                <a:lnTo>
                  <a:pt x="104878" y="57251"/>
                </a:lnTo>
                <a:lnTo>
                  <a:pt x="104842" y="56786"/>
                </a:lnTo>
                <a:lnTo>
                  <a:pt x="104797" y="56321"/>
                </a:lnTo>
                <a:lnTo>
                  <a:pt x="104735" y="55877"/>
                </a:lnTo>
                <a:lnTo>
                  <a:pt x="104672" y="55433"/>
                </a:lnTo>
                <a:lnTo>
                  <a:pt x="104610" y="55031"/>
                </a:lnTo>
                <a:lnTo>
                  <a:pt x="104529" y="54630"/>
                </a:lnTo>
                <a:lnTo>
                  <a:pt x="104449" y="54228"/>
                </a:lnTo>
                <a:lnTo>
                  <a:pt x="104359" y="53868"/>
                </a:lnTo>
                <a:lnTo>
                  <a:pt x="104261" y="53509"/>
                </a:lnTo>
                <a:lnTo>
                  <a:pt x="104154" y="53150"/>
                </a:lnTo>
                <a:lnTo>
                  <a:pt x="104047" y="52832"/>
                </a:lnTo>
                <a:lnTo>
                  <a:pt x="103930" y="52515"/>
                </a:lnTo>
                <a:lnTo>
                  <a:pt x="103796" y="52198"/>
                </a:lnTo>
                <a:lnTo>
                  <a:pt x="103671" y="51923"/>
                </a:lnTo>
                <a:lnTo>
                  <a:pt x="103537" y="51670"/>
                </a:lnTo>
                <a:lnTo>
                  <a:pt x="103385" y="51395"/>
                </a:lnTo>
                <a:lnTo>
                  <a:pt x="103242" y="51183"/>
                </a:lnTo>
                <a:lnTo>
                  <a:pt x="103090" y="50972"/>
                </a:lnTo>
                <a:lnTo>
                  <a:pt x="102920" y="50782"/>
                </a:lnTo>
                <a:lnTo>
                  <a:pt x="102760" y="50613"/>
                </a:lnTo>
                <a:lnTo>
                  <a:pt x="102590" y="50465"/>
                </a:lnTo>
                <a:lnTo>
                  <a:pt x="102411" y="50295"/>
                </a:lnTo>
                <a:lnTo>
                  <a:pt x="102232" y="50190"/>
                </a:lnTo>
                <a:lnTo>
                  <a:pt x="102045" y="50084"/>
                </a:lnTo>
                <a:lnTo>
                  <a:pt x="101857" y="50021"/>
                </a:lnTo>
                <a:lnTo>
                  <a:pt x="101651" y="49957"/>
                </a:lnTo>
                <a:lnTo>
                  <a:pt x="101455" y="49936"/>
                </a:lnTo>
                <a:lnTo>
                  <a:pt x="101258" y="49915"/>
                </a:lnTo>
                <a:lnTo>
                  <a:pt x="101053" y="49936"/>
                </a:lnTo>
                <a:lnTo>
                  <a:pt x="100865" y="49957"/>
                </a:lnTo>
                <a:lnTo>
                  <a:pt x="100668" y="50021"/>
                </a:lnTo>
                <a:lnTo>
                  <a:pt x="100481" y="50084"/>
                </a:lnTo>
                <a:lnTo>
                  <a:pt x="100293" y="50169"/>
                </a:lnTo>
                <a:lnTo>
                  <a:pt x="100114" y="50274"/>
                </a:lnTo>
                <a:lnTo>
                  <a:pt x="99944" y="50443"/>
                </a:lnTo>
                <a:lnTo>
                  <a:pt x="99766" y="50591"/>
                </a:lnTo>
                <a:lnTo>
                  <a:pt x="99596" y="50739"/>
                </a:lnTo>
                <a:lnTo>
                  <a:pt x="99426" y="50930"/>
                </a:lnTo>
                <a:lnTo>
                  <a:pt x="99274" y="51141"/>
                </a:lnTo>
                <a:lnTo>
                  <a:pt x="99122" y="51353"/>
                </a:lnTo>
                <a:lnTo>
                  <a:pt x="98970" y="51627"/>
                </a:lnTo>
                <a:lnTo>
                  <a:pt x="98827" y="51881"/>
                </a:lnTo>
                <a:lnTo>
                  <a:pt x="98693" y="52156"/>
                </a:lnTo>
                <a:lnTo>
                  <a:pt x="98550" y="52473"/>
                </a:lnTo>
                <a:lnTo>
                  <a:pt x="98434" y="52790"/>
                </a:lnTo>
                <a:lnTo>
                  <a:pt x="98309" y="53107"/>
                </a:lnTo>
                <a:lnTo>
                  <a:pt x="98202" y="53467"/>
                </a:lnTo>
                <a:lnTo>
                  <a:pt x="98094" y="53847"/>
                </a:lnTo>
                <a:lnTo>
                  <a:pt x="97996" y="54228"/>
                </a:lnTo>
                <a:lnTo>
                  <a:pt x="97907" y="54651"/>
                </a:lnTo>
                <a:lnTo>
                  <a:pt x="97817" y="55052"/>
                </a:lnTo>
                <a:lnTo>
                  <a:pt x="97746" y="55475"/>
                </a:lnTo>
                <a:lnTo>
                  <a:pt x="97674" y="55961"/>
                </a:lnTo>
                <a:lnTo>
                  <a:pt x="97612" y="56405"/>
                </a:lnTo>
                <a:lnTo>
                  <a:pt x="97567" y="56913"/>
                </a:lnTo>
                <a:lnTo>
                  <a:pt x="97522" y="57399"/>
                </a:lnTo>
                <a:lnTo>
                  <a:pt x="97487" y="57928"/>
                </a:lnTo>
                <a:lnTo>
                  <a:pt x="97469" y="58456"/>
                </a:lnTo>
                <a:lnTo>
                  <a:pt x="97451" y="59006"/>
                </a:lnTo>
                <a:lnTo>
                  <a:pt x="97442" y="59556"/>
                </a:lnTo>
                <a:lnTo>
                  <a:pt x="97451" y="60105"/>
                </a:lnTo>
                <a:lnTo>
                  <a:pt x="97460" y="60613"/>
                </a:lnTo>
                <a:lnTo>
                  <a:pt x="97487" y="61120"/>
                </a:lnTo>
                <a:lnTo>
                  <a:pt x="97522" y="61606"/>
                </a:lnTo>
                <a:lnTo>
                  <a:pt x="97558" y="62093"/>
                </a:lnTo>
                <a:lnTo>
                  <a:pt x="97603" y="62558"/>
                </a:lnTo>
                <a:lnTo>
                  <a:pt x="97665" y="63023"/>
                </a:lnTo>
                <a:lnTo>
                  <a:pt x="97737" y="63446"/>
                </a:lnTo>
                <a:lnTo>
                  <a:pt x="97808" y="63890"/>
                </a:lnTo>
                <a:lnTo>
                  <a:pt x="97880" y="64270"/>
                </a:lnTo>
                <a:lnTo>
                  <a:pt x="97969" y="64672"/>
                </a:lnTo>
                <a:lnTo>
                  <a:pt x="98059" y="65052"/>
                </a:lnTo>
                <a:lnTo>
                  <a:pt x="98175" y="65412"/>
                </a:lnTo>
                <a:lnTo>
                  <a:pt x="98273" y="65750"/>
                </a:lnTo>
                <a:lnTo>
                  <a:pt x="98389" y="66088"/>
                </a:lnTo>
                <a:lnTo>
                  <a:pt x="98505" y="66405"/>
                </a:lnTo>
                <a:lnTo>
                  <a:pt x="98640" y="66680"/>
                </a:lnTo>
                <a:lnTo>
                  <a:pt x="98774" y="66976"/>
                </a:lnTo>
                <a:lnTo>
                  <a:pt x="98908" y="67230"/>
                </a:lnTo>
                <a:lnTo>
                  <a:pt x="99060" y="67463"/>
                </a:lnTo>
                <a:lnTo>
                  <a:pt x="99203" y="67695"/>
                </a:lnTo>
                <a:lnTo>
                  <a:pt x="99355" y="67906"/>
                </a:lnTo>
                <a:lnTo>
                  <a:pt x="99515" y="68097"/>
                </a:lnTo>
                <a:lnTo>
                  <a:pt x="99676" y="68266"/>
                </a:lnTo>
                <a:lnTo>
                  <a:pt x="99846" y="68414"/>
                </a:lnTo>
                <a:lnTo>
                  <a:pt x="100025" y="68541"/>
                </a:lnTo>
                <a:lnTo>
                  <a:pt x="100195" y="68646"/>
                </a:lnTo>
                <a:lnTo>
                  <a:pt x="100382" y="68752"/>
                </a:lnTo>
                <a:lnTo>
                  <a:pt x="100561" y="68816"/>
                </a:lnTo>
                <a:lnTo>
                  <a:pt x="100740" y="68858"/>
                </a:lnTo>
                <a:lnTo>
                  <a:pt x="100936" y="68900"/>
                </a:lnTo>
                <a:lnTo>
                  <a:pt x="101124" y="68900"/>
                </a:lnTo>
                <a:lnTo>
                  <a:pt x="101142" y="68900"/>
                </a:lnTo>
                <a:close/>
                <a:moveTo>
                  <a:pt x="101169" y="66427"/>
                </a:moveTo>
                <a:lnTo>
                  <a:pt x="101044" y="66427"/>
                </a:lnTo>
                <a:lnTo>
                  <a:pt x="100927" y="66405"/>
                </a:lnTo>
                <a:lnTo>
                  <a:pt x="100811" y="66363"/>
                </a:lnTo>
                <a:lnTo>
                  <a:pt x="100686" y="66300"/>
                </a:lnTo>
                <a:lnTo>
                  <a:pt x="100570" y="66236"/>
                </a:lnTo>
                <a:lnTo>
                  <a:pt x="100463" y="66131"/>
                </a:lnTo>
                <a:lnTo>
                  <a:pt x="100355" y="66025"/>
                </a:lnTo>
                <a:lnTo>
                  <a:pt x="100239" y="65919"/>
                </a:lnTo>
                <a:lnTo>
                  <a:pt x="100141" y="65750"/>
                </a:lnTo>
                <a:lnTo>
                  <a:pt x="100043" y="65602"/>
                </a:lnTo>
                <a:lnTo>
                  <a:pt x="99944" y="65454"/>
                </a:lnTo>
                <a:lnTo>
                  <a:pt x="99846" y="65285"/>
                </a:lnTo>
                <a:lnTo>
                  <a:pt x="99757" y="65095"/>
                </a:lnTo>
                <a:lnTo>
                  <a:pt x="99676" y="64883"/>
                </a:lnTo>
                <a:lnTo>
                  <a:pt x="99596" y="64651"/>
                </a:lnTo>
                <a:lnTo>
                  <a:pt x="99524" y="64439"/>
                </a:lnTo>
                <a:lnTo>
                  <a:pt x="99435" y="64207"/>
                </a:lnTo>
                <a:lnTo>
                  <a:pt x="99372" y="63953"/>
                </a:lnTo>
                <a:lnTo>
                  <a:pt x="99301" y="63678"/>
                </a:lnTo>
                <a:lnTo>
                  <a:pt x="99247" y="63403"/>
                </a:lnTo>
                <a:lnTo>
                  <a:pt x="99185" y="63128"/>
                </a:lnTo>
                <a:lnTo>
                  <a:pt x="99140" y="62854"/>
                </a:lnTo>
                <a:lnTo>
                  <a:pt x="99086" y="62536"/>
                </a:lnTo>
                <a:lnTo>
                  <a:pt x="99042" y="62219"/>
                </a:lnTo>
                <a:lnTo>
                  <a:pt x="98997" y="61902"/>
                </a:lnTo>
                <a:lnTo>
                  <a:pt x="98961" y="61564"/>
                </a:lnTo>
                <a:lnTo>
                  <a:pt x="98934" y="61247"/>
                </a:lnTo>
                <a:lnTo>
                  <a:pt x="98917" y="60909"/>
                </a:lnTo>
                <a:lnTo>
                  <a:pt x="98899" y="60549"/>
                </a:lnTo>
                <a:lnTo>
                  <a:pt x="98881" y="60190"/>
                </a:lnTo>
                <a:lnTo>
                  <a:pt x="98872" y="59830"/>
                </a:lnTo>
                <a:lnTo>
                  <a:pt x="98872" y="59450"/>
                </a:lnTo>
                <a:lnTo>
                  <a:pt x="98881" y="58816"/>
                </a:lnTo>
                <a:lnTo>
                  <a:pt x="98908" y="58160"/>
                </a:lnTo>
                <a:lnTo>
                  <a:pt x="98943" y="57505"/>
                </a:lnTo>
                <a:lnTo>
                  <a:pt x="99006" y="56892"/>
                </a:lnTo>
                <a:lnTo>
                  <a:pt x="99051" y="56596"/>
                </a:lnTo>
                <a:lnTo>
                  <a:pt x="99095" y="56279"/>
                </a:lnTo>
                <a:lnTo>
                  <a:pt x="99140" y="56004"/>
                </a:lnTo>
                <a:lnTo>
                  <a:pt x="99185" y="55708"/>
                </a:lnTo>
                <a:lnTo>
                  <a:pt x="99238" y="55412"/>
                </a:lnTo>
                <a:lnTo>
                  <a:pt x="99301" y="55158"/>
                </a:lnTo>
                <a:lnTo>
                  <a:pt x="99363" y="54883"/>
                </a:lnTo>
                <a:lnTo>
                  <a:pt x="99426" y="54651"/>
                </a:lnTo>
                <a:lnTo>
                  <a:pt x="99515" y="54376"/>
                </a:lnTo>
                <a:lnTo>
                  <a:pt x="99587" y="54143"/>
                </a:lnTo>
                <a:lnTo>
                  <a:pt x="99667" y="53932"/>
                </a:lnTo>
                <a:lnTo>
                  <a:pt x="99757" y="53720"/>
                </a:lnTo>
                <a:lnTo>
                  <a:pt x="99846" y="53530"/>
                </a:lnTo>
                <a:lnTo>
                  <a:pt x="99953" y="53340"/>
                </a:lnTo>
                <a:lnTo>
                  <a:pt x="100061" y="53171"/>
                </a:lnTo>
                <a:lnTo>
                  <a:pt x="100159" y="53023"/>
                </a:lnTo>
                <a:lnTo>
                  <a:pt x="100275" y="52875"/>
                </a:lnTo>
                <a:lnTo>
                  <a:pt x="100400" y="52769"/>
                </a:lnTo>
                <a:lnTo>
                  <a:pt x="100525" y="52663"/>
                </a:lnTo>
                <a:lnTo>
                  <a:pt x="100650" y="52579"/>
                </a:lnTo>
                <a:lnTo>
                  <a:pt x="100776" y="52494"/>
                </a:lnTo>
                <a:lnTo>
                  <a:pt x="100927" y="52431"/>
                </a:lnTo>
                <a:lnTo>
                  <a:pt x="101070" y="52410"/>
                </a:lnTo>
                <a:lnTo>
                  <a:pt x="101213" y="52389"/>
                </a:lnTo>
                <a:lnTo>
                  <a:pt x="101374" y="52410"/>
                </a:lnTo>
                <a:lnTo>
                  <a:pt x="101517" y="52431"/>
                </a:lnTo>
                <a:lnTo>
                  <a:pt x="101651" y="52515"/>
                </a:lnTo>
                <a:lnTo>
                  <a:pt x="101794" y="52579"/>
                </a:lnTo>
                <a:lnTo>
                  <a:pt x="101920" y="52663"/>
                </a:lnTo>
                <a:lnTo>
                  <a:pt x="102045" y="52790"/>
                </a:lnTo>
                <a:lnTo>
                  <a:pt x="102170" y="52917"/>
                </a:lnTo>
                <a:lnTo>
                  <a:pt x="102277" y="53044"/>
                </a:lnTo>
                <a:lnTo>
                  <a:pt x="102384" y="53213"/>
                </a:lnTo>
                <a:lnTo>
                  <a:pt x="102483" y="53382"/>
                </a:lnTo>
                <a:lnTo>
                  <a:pt x="102581" y="53594"/>
                </a:lnTo>
                <a:lnTo>
                  <a:pt x="102670" y="53784"/>
                </a:lnTo>
                <a:lnTo>
                  <a:pt x="102760" y="53995"/>
                </a:lnTo>
                <a:lnTo>
                  <a:pt x="102840" y="54228"/>
                </a:lnTo>
                <a:lnTo>
                  <a:pt x="102912" y="54460"/>
                </a:lnTo>
                <a:lnTo>
                  <a:pt x="102983" y="54714"/>
                </a:lnTo>
                <a:lnTo>
                  <a:pt x="103055" y="54968"/>
                </a:lnTo>
                <a:lnTo>
                  <a:pt x="103117" y="55243"/>
                </a:lnTo>
                <a:lnTo>
                  <a:pt x="103171" y="55496"/>
                </a:lnTo>
                <a:lnTo>
                  <a:pt x="103224" y="55792"/>
                </a:lnTo>
                <a:lnTo>
                  <a:pt x="103269" y="56088"/>
                </a:lnTo>
                <a:lnTo>
                  <a:pt x="103314" y="56363"/>
                </a:lnTo>
                <a:lnTo>
                  <a:pt x="103358" y="56680"/>
                </a:lnTo>
                <a:lnTo>
                  <a:pt x="103385" y="56955"/>
                </a:lnTo>
                <a:lnTo>
                  <a:pt x="103457" y="57547"/>
                </a:lnTo>
                <a:lnTo>
                  <a:pt x="103492" y="58160"/>
                </a:lnTo>
                <a:lnTo>
                  <a:pt x="103510" y="58773"/>
                </a:lnTo>
                <a:lnTo>
                  <a:pt x="103519" y="59344"/>
                </a:lnTo>
                <a:lnTo>
                  <a:pt x="103519" y="59725"/>
                </a:lnTo>
                <a:lnTo>
                  <a:pt x="103510" y="60105"/>
                </a:lnTo>
                <a:lnTo>
                  <a:pt x="103501" y="60465"/>
                </a:lnTo>
                <a:lnTo>
                  <a:pt x="103475" y="60845"/>
                </a:lnTo>
                <a:lnTo>
                  <a:pt x="103457" y="61183"/>
                </a:lnTo>
                <a:lnTo>
                  <a:pt x="103412" y="61522"/>
                </a:lnTo>
                <a:lnTo>
                  <a:pt x="103376" y="61881"/>
                </a:lnTo>
                <a:lnTo>
                  <a:pt x="103341" y="62198"/>
                </a:lnTo>
                <a:lnTo>
                  <a:pt x="103296" y="62494"/>
                </a:lnTo>
                <a:lnTo>
                  <a:pt x="103242" y="62832"/>
                </a:lnTo>
                <a:lnTo>
                  <a:pt x="103189" y="63107"/>
                </a:lnTo>
                <a:lnTo>
                  <a:pt x="103135" y="63403"/>
                </a:lnTo>
                <a:lnTo>
                  <a:pt x="103072" y="63678"/>
                </a:lnTo>
                <a:lnTo>
                  <a:pt x="103010" y="63953"/>
                </a:lnTo>
                <a:lnTo>
                  <a:pt x="102929" y="64207"/>
                </a:lnTo>
                <a:lnTo>
                  <a:pt x="102849" y="64439"/>
                </a:lnTo>
                <a:lnTo>
                  <a:pt x="102777" y="64651"/>
                </a:lnTo>
                <a:lnTo>
                  <a:pt x="102688" y="64883"/>
                </a:lnTo>
                <a:lnTo>
                  <a:pt x="102608" y="65095"/>
                </a:lnTo>
                <a:lnTo>
                  <a:pt x="102509" y="65285"/>
                </a:lnTo>
                <a:lnTo>
                  <a:pt x="102411" y="65454"/>
                </a:lnTo>
                <a:lnTo>
                  <a:pt x="102322" y="65623"/>
                </a:lnTo>
                <a:lnTo>
                  <a:pt x="102223" y="65771"/>
                </a:lnTo>
                <a:lnTo>
                  <a:pt x="102116" y="65919"/>
                </a:lnTo>
                <a:lnTo>
                  <a:pt x="102009" y="66025"/>
                </a:lnTo>
                <a:lnTo>
                  <a:pt x="101902" y="66131"/>
                </a:lnTo>
                <a:lnTo>
                  <a:pt x="101785" y="66236"/>
                </a:lnTo>
                <a:lnTo>
                  <a:pt x="101678" y="66300"/>
                </a:lnTo>
                <a:lnTo>
                  <a:pt x="101553" y="66363"/>
                </a:lnTo>
                <a:lnTo>
                  <a:pt x="101437" y="66405"/>
                </a:lnTo>
                <a:lnTo>
                  <a:pt x="101312" y="66427"/>
                </a:lnTo>
                <a:lnTo>
                  <a:pt x="101187" y="66427"/>
                </a:lnTo>
                <a:lnTo>
                  <a:pt x="101169" y="66427"/>
                </a:lnTo>
                <a:close/>
                <a:moveTo>
                  <a:pt x="94966" y="47293"/>
                </a:moveTo>
                <a:lnTo>
                  <a:pt x="95074" y="47272"/>
                </a:lnTo>
                <a:lnTo>
                  <a:pt x="95163" y="47251"/>
                </a:lnTo>
                <a:lnTo>
                  <a:pt x="95252" y="47188"/>
                </a:lnTo>
                <a:lnTo>
                  <a:pt x="95333" y="47124"/>
                </a:lnTo>
                <a:lnTo>
                  <a:pt x="95413" y="47040"/>
                </a:lnTo>
                <a:lnTo>
                  <a:pt x="95485" y="46934"/>
                </a:lnTo>
                <a:lnTo>
                  <a:pt x="95556" y="46828"/>
                </a:lnTo>
                <a:lnTo>
                  <a:pt x="95610" y="46701"/>
                </a:lnTo>
                <a:lnTo>
                  <a:pt x="95663" y="46553"/>
                </a:lnTo>
                <a:lnTo>
                  <a:pt x="95708" y="46405"/>
                </a:lnTo>
                <a:lnTo>
                  <a:pt x="95753" y="46215"/>
                </a:lnTo>
                <a:lnTo>
                  <a:pt x="95780" y="46046"/>
                </a:lnTo>
                <a:lnTo>
                  <a:pt x="95806" y="45856"/>
                </a:lnTo>
                <a:lnTo>
                  <a:pt x="95824" y="45665"/>
                </a:lnTo>
                <a:lnTo>
                  <a:pt x="95833" y="45475"/>
                </a:lnTo>
                <a:lnTo>
                  <a:pt x="95842" y="45285"/>
                </a:lnTo>
                <a:lnTo>
                  <a:pt x="95833" y="45052"/>
                </a:lnTo>
                <a:lnTo>
                  <a:pt x="95824" y="44841"/>
                </a:lnTo>
                <a:lnTo>
                  <a:pt x="95806" y="44651"/>
                </a:lnTo>
                <a:lnTo>
                  <a:pt x="95780" y="44460"/>
                </a:lnTo>
                <a:lnTo>
                  <a:pt x="95744" y="44291"/>
                </a:lnTo>
                <a:lnTo>
                  <a:pt x="95708" y="44101"/>
                </a:lnTo>
                <a:lnTo>
                  <a:pt x="95663" y="43932"/>
                </a:lnTo>
                <a:lnTo>
                  <a:pt x="95610" y="43805"/>
                </a:lnTo>
                <a:lnTo>
                  <a:pt x="95547" y="43678"/>
                </a:lnTo>
                <a:lnTo>
                  <a:pt x="95485" y="43551"/>
                </a:lnTo>
                <a:lnTo>
                  <a:pt x="95404" y="43446"/>
                </a:lnTo>
                <a:lnTo>
                  <a:pt x="95333" y="43361"/>
                </a:lnTo>
                <a:lnTo>
                  <a:pt x="95252" y="43298"/>
                </a:lnTo>
                <a:lnTo>
                  <a:pt x="95172" y="43255"/>
                </a:lnTo>
                <a:lnTo>
                  <a:pt x="95083" y="43234"/>
                </a:lnTo>
                <a:lnTo>
                  <a:pt x="94984" y="43213"/>
                </a:lnTo>
                <a:lnTo>
                  <a:pt x="94886" y="43234"/>
                </a:lnTo>
                <a:lnTo>
                  <a:pt x="94797" y="43255"/>
                </a:lnTo>
                <a:lnTo>
                  <a:pt x="94716" y="43298"/>
                </a:lnTo>
                <a:lnTo>
                  <a:pt x="94636" y="43361"/>
                </a:lnTo>
                <a:lnTo>
                  <a:pt x="94546" y="43446"/>
                </a:lnTo>
                <a:lnTo>
                  <a:pt x="94475" y="43551"/>
                </a:lnTo>
                <a:lnTo>
                  <a:pt x="94412" y="43678"/>
                </a:lnTo>
                <a:lnTo>
                  <a:pt x="94359" y="43805"/>
                </a:lnTo>
                <a:lnTo>
                  <a:pt x="94305" y="43932"/>
                </a:lnTo>
                <a:lnTo>
                  <a:pt x="94251" y="44101"/>
                </a:lnTo>
                <a:lnTo>
                  <a:pt x="94216" y="44291"/>
                </a:lnTo>
                <a:lnTo>
                  <a:pt x="94180" y="44460"/>
                </a:lnTo>
                <a:lnTo>
                  <a:pt x="94144" y="44651"/>
                </a:lnTo>
                <a:lnTo>
                  <a:pt x="94126" y="44841"/>
                </a:lnTo>
                <a:lnTo>
                  <a:pt x="94117" y="45052"/>
                </a:lnTo>
                <a:lnTo>
                  <a:pt x="94108" y="45285"/>
                </a:lnTo>
                <a:lnTo>
                  <a:pt x="94117" y="45475"/>
                </a:lnTo>
                <a:lnTo>
                  <a:pt x="94126" y="45665"/>
                </a:lnTo>
                <a:lnTo>
                  <a:pt x="94144" y="45856"/>
                </a:lnTo>
                <a:lnTo>
                  <a:pt x="94180" y="46046"/>
                </a:lnTo>
                <a:lnTo>
                  <a:pt x="94207" y="46215"/>
                </a:lnTo>
                <a:lnTo>
                  <a:pt x="94251" y="46405"/>
                </a:lnTo>
                <a:lnTo>
                  <a:pt x="94296" y="46553"/>
                </a:lnTo>
                <a:lnTo>
                  <a:pt x="94350" y="46701"/>
                </a:lnTo>
                <a:lnTo>
                  <a:pt x="94403" y="46828"/>
                </a:lnTo>
                <a:lnTo>
                  <a:pt x="94466" y="46934"/>
                </a:lnTo>
                <a:lnTo>
                  <a:pt x="94528" y="47040"/>
                </a:lnTo>
                <a:lnTo>
                  <a:pt x="94618" y="47124"/>
                </a:lnTo>
                <a:lnTo>
                  <a:pt x="94689" y="47188"/>
                </a:lnTo>
                <a:lnTo>
                  <a:pt x="94779" y="47251"/>
                </a:lnTo>
                <a:lnTo>
                  <a:pt x="94859" y="47272"/>
                </a:lnTo>
                <a:lnTo>
                  <a:pt x="94948" y="47293"/>
                </a:lnTo>
                <a:lnTo>
                  <a:pt x="94966" y="47293"/>
                </a:lnTo>
                <a:close/>
                <a:moveTo>
                  <a:pt x="95681" y="68498"/>
                </a:moveTo>
                <a:lnTo>
                  <a:pt x="95681" y="50317"/>
                </a:lnTo>
                <a:lnTo>
                  <a:pt x="94287" y="50317"/>
                </a:lnTo>
                <a:lnTo>
                  <a:pt x="94287" y="68498"/>
                </a:lnTo>
                <a:lnTo>
                  <a:pt x="95681" y="68498"/>
                </a:lnTo>
                <a:close/>
                <a:moveTo>
                  <a:pt x="89363" y="46997"/>
                </a:moveTo>
                <a:lnTo>
                  <a:pt x="89363" y="50317"/>
                </a:lnTo>
                <a:lnTo>
                  <a:pt x="88165" y="50317"/>
                </a:lnTo>
                <a:lnTo>
                  <a:pt x="88165" y="52854"/>
                </a:lnTo>
                <a:lnTo>
                  <a:pt x="89363" y="52854"/>
                </a:lnTo>
                <a:lnTo>
                  <a:pt x="89363" y="62706"/>
                </a:lnTo>
                <a:lnTo>
                  <a:pt x="89372" y="63488"/>
                </a:lnTo>
                <a:lnTo>
                  <a:pt x="89390" y="64228"/>
                </a:lnTo>
                <a:lnTo>
                  <a:pt x="89407" y="64566"/>
                </a:lnTo>
                <a:lnTo>
                  <a:pt x="89425" y="64904"/>
                </a:lnTo>
                <a:lnTo>
                  <a:pt x="89452" y="65221"/>
                </a:lnTo>
                <a:lnTo>
                  <a:pt x="89488" y="65517"/>
                </a:lnTo>
                <a:lnTo>
                  <a:pt x="89524" y="65813"/>
                </a:lnTo>
                <a:lnTo>
                  <a:pt x="89559" y="66109"/>
                </a:lnTo>
                <a:lnTo>
                  <a:pt x="89604" y="66363"/>
                </a:lnTo>
                <a:lnTo>
                  <a:pt x="89649" y="66617"/>
                </a:lnTo>
                <a:lnTo>
                  <a:pt x="89702" y="66871"/>
                </a:lnTo>
                <a:lnTo>
                  <a:pt x="89765" y="67082"/>
                </a:lnTo>
                <a:lnTo>
                  <a:pt x="89827" y="67293"/>
                </a:lnTo>
                <a:lnTo>
                  <a:pt x="89899" y="67484"/>
                </a:lnTo>
                <a:lnTo>
                  <a:pt x="89962" y="67632"/>
                </a:lnTo>
                <a:lnTo>
                  <a:pt x="90033" y="67780"/>
                </a:lnTo>
                <a:lnTo>
                  <a:pt x="90105" y="67949"/>
                </a:lnTo>
                <a:lnTo>
                  <a:pt x="90185" y="68076"/>
                </a:lnTo>
                <a:lnTo>
                  <a:pt x="90265" y="68202"/>
                </a:lnTo>
                <a:lnTo>
                  <a:pt x="90346" y="68308"/>
                </a:lnTo>
                <a:lnTo>
                  <a:pt x="90435" y="68414"/>
                </a:lnTo>
                <a:lnTo>
                  <a:pt x="90525" y="68498"/>
                </a:lnTo>
                <a:lnTo>
                  <a:pt x="90632" y="68583"/>
                </a:lnTo>
                <a:lnTo>
                  <a:pt x="90730" y="68668"/>
                </a:lnTo>
                <a:lnTo>
                  <a:pt x="90828" y="68731"/>
                </a:lnTo>
                <a:lnTo>
                  <a:pt x="90936" y="68773"/>
                </a:lnTo>
                <a:lnTo>
                  <a:pt x="91043" y="68816"/>
                </a:lnTo>
                <a:lnTo>
                  <a:pt x="91168" y="68858"/>
                </a:lnTo>
                <a:lnTo>
                  <a:pt x="91284" y="68858"/>
                </a:lnTo>
                <a:lnTo>
                  <a:pt x="91400" y="68879"/>
                </a:lnTo>
                <a:lnTo>
                  <a:pt x="91606" y="68858"/>
                </a:lnTo>
                <a:lnTo>
                  <a:pt x="91785" y="68837"/>
                </a:lnTo>
                <a:lnTo>
                  <a:pt x="91963" y="68794"/>
                </a:lnTo>
                <a:lnTo>
                  <a:pt x="92124" y="68731"/>
                </a:lnTo>
                <a:lnTo>
                  <a:pt x="92267" y="68668"/>
                </a:lnTo>
                <a:lnTo>
                  <a:pt x="92410" y="68583"/>
                </a:lnTo>
                <a:lnTo>
                  <a:pt x="92535" y="68498"/>
                </a:lnTo>
                <a:lnTo>
                  <a:pt x="92643" y="68414"/>
                </a:lnTo>
                <a:lnTo>
                  <a:pt x="92580" y="65919"/>
                </a:lnTo>
                <a:lnTo>
                  <a:pt x="92419" y="66025"/>
                </a:lnTo>
                <a:lnTo>
                  <a:pt x="92241" y="66088"/>
                </a:lnTo>
                <a:lnTo>
                  <a:pt x="92026" y="66131"/>
                </a:lnTo>
                <a:lnTo>
                  <a:pt x="91767" y="66131"/>
                </a:lnTo>
                <a:lnTo>
                  <a:pt x="91633" y="66131"/>
                </a:lnTo>
                <a:lnTo>
                  <a:pt x="91508" y="66088"/>
                </a:lnTo>
                <a:lnTo>
                  <a:pt x="91383" y="66004"/>
                </a:lnTo>
                <a:lnTo>
                  <a:pt x="91275" y="65919"/>
                </a:lnTo>
                <a:lnTo>
                  <a:pt x="91186" y="65771"/>
                </a:lnTo>
                <a:lnTo>
                  <a:pt x="91097" y="65602"/>
                </a:lnTo>
                <a:lnTo>
                  <a:pt x="91016" y="65433"/>
                </a:lnTo>
                <a:lnTo>
                  <a:pt x="90954" y="65221"/>
                </a:lnTo>
                <a:lnTo>
                  <a:pt x="90891" y="64989"/>
                </a:lnTo>
                <a:lnTo>
                  <a:pt x="90846" y="64714"/>
                </a:lnTo>
                <a:lnTo>
                  <a:pt x="90811" y="64418"/>
                </a:lnTo>
                <a:lnTo>
                  <a:pt x="90775" y="64122"/>
                </a:lnTo>
                <a:lnTo>
                  <a:pt x="90757" y="63784"/>
                </a:lnTo>
                <a:lnTo>
                  <a:pt x="90739" y="63403"/>
                </a:lnTo>
                <a:lnTo>
                  <a:pt x="90730" y="63023"/>
                </a:lnTo>
                <a:lnTo>
                  <a:pt x="90721" y="62600"/>
                </a:lnTo>
                <a:lnTo>
                  <a:pt x="90721" y="52854"/>
                </a:lnTo>
                <a:lnTo>
                  <a:pt x="92714" y="52854"/>
                </a:lnTo>
                <a:lnTo>
                  <a:pt x="92714" y="50317"/>
                </a:lnTo>
                <a:lnTo>
                  <a:pt x="90721" y="50317"/>
                </a:lnTo>
                <a:lnTo>
                  <a:pt x="90721" y="45983"/>
                </a:lnTo>
                <a:lnTo>
                  <a:pt x="89363" y="46997"/>
                </a:lnTo>
                <a:close/>
                <a:moveTo>
                  <a:pt x="86726" y="50317"/>
                </a:moveTo>
                <a:lnTo>
                  <a:pt x="85332" y="50317"/>
                </a:lnTo>
                <a:lnTo>
                  <a:pt x="85332" y="61437"/>
                </a:lnTo>
                <a:lnTo>
                  <a:pt x="85323" y="61923"/>
                </a:lnTo>
                <a:lnTo>
                  <a:pt x="85287" y="62346"/>
                </a:lnTo>
                <a:lnTo>
                  <a:pt x="85252" y="62769"/>
                </a:lnTo>
                <a:lnTo>
                  <a:pt x="85198" y="63128"/>
                </a:lnTo>
                <a:lnTo>
                  <a:pt x="85144" y="63403"/>
                </a:lnTo>
                <a:lnTo>
                  <a:pt x="85091" y="63678"/>
                </a:lnTo>
                <a:lnTo>
                  <a:pt x="85019" y="63974"/>
                </a:lnTo>
                <a:lnTo>
                  <a:pt x="84939" y="64249"/>
                </a:lnTo>
                <a:lnTo>
                  <a:pt x="84849" y="64503"/>
                </a:lnTo>
                <a:lnTo>
                  <a:pt x="84751" y="64735"/>
                </a:lnTo>
                <a:lnTo>
                  <a:pt x="84653" y="64989"/>
                </a:lnTo>
                <a:lnTo>
                  <a:pt x="84537" y="65221"/>
                </a:lnTo>
                <a:lnTo>
                  <a:pt x="84412" y="65412"/>
                </a:lnTo>
                <a:lnTo>
                  <a:pt x="84286" y="65602"/>
                </a:lnTo>
                <a:lnTo>
                  <a:pt x="84152" y="65771"/>
                </a:lnTo>
                <a:lnTo>
                  <a:pt x="84009" y="65919"/>
                </a:lnTo>
                <a:lnTo>
                  <a:pt x="83857" y="66025"/>
                </a:lnTo>
                <a:lnTo>
                  <a:pt x="83705" y="66109"/>
                </a:lnTo>
                <a:lnTo>
                  <a:pt x="83527" y="66152"/>
                </a:lnTo>
                <a:lnTo>
                  <a:pt x="83366" y="66173"/>
                </a:lnTo>
                <a:lnTo>
                  <a:pt x="83250" y="66173"/>
                </a:lnTo>
                <a:lnTo>
                  <a:pt x="83142" y="66152"/>
                </a:lnTo>
                <a:lnTo>
                  <a:pt x="83026" y="66109"/>
                </a:lnTo>
                <a:lnTo>
                  <a:pt x="82928" y="66067"/>
                </a:lnTo>
                <a:lnTo>
                  <a:pt x="82830" y="66004"/>
                </a:lnTo>
                <a:lnTo>
                  <a:pt x="82740" y="65940"/>
                </a:lnTo>
                <a:lnTo>
                  <a:pt x="82660" y="65856"/>
                </a:lnTo>
                <a:lnTo>
                  <a:pt x="82562" y="65750"/>
                </a:lnTo>
                <a:lnTo>
                  <a:pt x="82490" y="65623"/>
                </a:lnTo>
                <a:lnTo>
                  <a:pt x="82410" y="65517"/>
                </a:lnTo>
                <a:lnTo>
                  <a:pt x="82338" y="65391"/>
                </a:lnTo>
                <a:lnTo>
                  <a:pt x="82276" y="65243"/>
                </a:lnTo>
                <a:lnTo>
                  <a:pt x="82213" y="65095"/>
                </a:lnTo>
                <a:lnTo>
                  <a:pt x="82141" y="64926"/>
                </a:lnTo>
                <a:lnTo>
                  <a:pt x="82088" y="64735"/>
                </a:lnTo>
                <a:lnTo>
                  <a:pt x="82034" y="64545"/>
                </a:lnTo>
                <a:lnTo>
                  <a:pt x="81990" y="64355"/>
                </a:lnTo>
                <a:lnTo>
                  <a:pt x="81945" y="64164"/>
                </a:lnTo>
                <a:lnTo>
                  <a:pt x="81900" y="63953"/>
                </a:lnTo>
                <a:lnTo>
                  <a:pt x="81864" y="63699"/>
                </a:lnTo>
                <a:lnTo>
                  <a:pt x="81802" y="63234"/>
                </a:lnTo>
                <a:lnTo>
                  <a:pt x="81739" y="62706"/>
                </a:lnTo>
                <a:lnTo>
                  <a:pt x="81695" y="62177"/>
                </a:lnTo>
                <a:lnTo>
                  <a:pt x="81668" y="61585"/>
                </a:lnTo>
                <a:lnTo>
                  <a:pt x="81650" y="60993"/>
                </a:lnTo>
                <a:lnTo>
                  <a:pt x="81650" y="60359"/>
                </a:lnTo>
                <a:lnTo>
                  <a:pt x="81650" y="50317"/>
                </a:lnTo>
                <a:lnTo>
                  <a:pt x="80256" y="50317"/>
                </a:lnTo>
                <a:lnTo>
                  <a:pt x="80256" y="60951"/>
                </a:lnTo>
                <a:lnTo>
                  <a:pt x="80256" y="61522"/>
                </a:lnTo>
                <a:lnTo>
                  <a:pt x="80274" y="62093"/>
                </a:lnTo>
                <a:lnTo>
                  <a:pt x="80291" y="62600"/>
                </a:lnTo>
                <a:lnTo>
                  <a:pt x="80318" y="63128"/>
                </a:lnTo>
                <a:lnTo>
                  <a:pt x="80354" y="63594"/>
                </a:lnTo>
                <a:lnTo>
                  <a:pt x="80390" y="64059"/>
                </a:lnTo>
                <a:lnTo>
                  <a:pt x="80452" y="64460"/>
                </a:lnTo>
                <a:lnTo>
                  <a:pt x="80506" y="64883"/>
                </a:lnTo>
                <a:lnTo>
                  <a:pt x="80560" y="65264"/>
                </a:lnTo>
                <a:lnTo>
                  <a:pt x="80631" y="65602"/>
                </a:lnTo>
                <a:lnTo>
                  <a:pt x="80694" y="65961"/>
                </a:lnTo>
                <a:lnTo>
                  <a:pt x="80774" y="66257"/>
                </a:lnTo>
                <a:lnTo>
                  <a:pt x="80854" y="66553"/>
                </a:lnTo>
                <a:lnTo>
                  <a:pt x="80944" y="66828"/>
                </a:lnTo>
                <a:lnTo>
                  <a:pt x="81033" y="67082"/>
                </a:lnTo>
                <a:lnTo>
                  <a:pt x="81123" y="67315"/>
                </a:lnTo>
                <a:lnTo>
                  <a:pt x="81221" y="67526"/>
                </a:lnTo>
                <a:lnTo>
                  <a:pt x="81328" y="67716"/>
                </a:lnTo>
                <a:lnTo>
                  <a:pt x="81435" y="67928"/>
                </a:lnTo>
                <a:lnTo>
                  <a:pt x="81534" y="68076"/>
                </a:lnTo>
                <a:lnTo>
                  <a:pt x="81641" y="68224"/>
                </a:lnTo>
                <a:lnTo>
                  <a:pt x="81748" y="68350"/>
                </a:lnTo>
                <a:lnTo>
                  <a:pt x="81873" y="68456"/>
                </a:lnTo>
                <a:lnTo>
                  <a:pt x="81981" y="68562"/>
                </a:lnTo>
                <a:lnTo>
                  <a:pt x="82097" y="68646"/>
                </a:lnTo>
                <a:lnTo>
                  <a:pt x="82213" y="68731"/>
                </a:lnTo>
                <a:lnTo>
                  <a:pt x="82329" y="68773"/>
                </a:lnTo>
                <a:lnTo>
                  <a:pt x="82445" y="68837"/>
                </a:lnTo>
                <a:lnTo>
                  <a:pt x="82678" y="68879"/>
                </a:lnTo>
                <a:lnTo>
                  <a:pt x="82901" y="68900"/>
                </a:lnTo>
                <a:lnTo>
                  <a:pt x="83151" y="68879"/>
                </a:lnTo>
                <a:lnTo>
                  <a:pt x="83384" y="68816"/>
                </a:lnTo>
                <a:lnTo>
                  <a:pt x="83616" y="68731"/>
                </a:lnTo>
                <a:lnTo>
                  <a:pt x="83822" y="68583"/>
                </a:lnTo>
                <a:lnTo>
                  <a:pt x="84027" y="68435"/>
                </a:lnTo>
                <a:lnTo>
                  <a:pt x="84215" y="68245"/>
                </a:lnTo>
                <a:lnTo>
                  <a:pt x="84385" y="68012"/>
                </a:lnTo>
                <a:lnTo>
                  <a:pt x="84555" y="67758"/>
                </a:lnTo>
                <a:lnTo>
                  <a:pt x="84706" y="67526"/>
                </a:lnTo>
                <a:lnTo>
                  <a:pt x="84840" y="67251"/>
                </a:lnTo>
                <a:lnTo>
                  <a:pt x="84975" y="66976"/>
                </a:lnTo>
                <a:lnTo>
                  <a:pt x="85091" y="66680"/>
                </a:lnTo>
                <a:lnTo>
                  <a:pt x="85189" y="66384"/>
                </a:lnTo>
                <a:lnTo>
                  <a:pt x="85287" y="66109"/>
                </a:lnTo>
                <a:lnTo>
                  <a:pt x="85377" y="65813"/>
                </a:lnTo>
                <a:lnTo>
                  <a:pt x="85439" y="65539"/>
                </a:lnTo>
                <a:lnTo>
                  <a:pt x="85475" y="65539"/>
                </a:lnTo>
                <a:lnTo>
                  <a:pt x="85555" y="68498"/>
                </a:lnTo>
                <a:lnTo>
                  <a:pt x="86789" y="68498"/>
                </a:lnTo>
                <a:lnTo>
                  <a:pt x="86771" y="67970"/>
                </a:lnTo>
                <a:lnTo>
                  <a:pt x="86762" y="67378"/>
                </a:lnTo>
                <a:lnTo>
                  <a:pt x="86753" y="66786"/>
                </a:lnTo>
                <a:lnTo>
                  <a:pt x="86744" y="66194"/>
                </a:lnTo>
                <a:lnTo>
                  <a:pt x="86735" y="65539"/>
                </a:lnTo>
                <a:lnTo>
                  <a:pt x="86726" y="64904"/>
                </a:lnTo>
                <a:lnTo>
                  <a:pt x="86726" y="64207"/>
                </a:lnTo>
                <a:lnTo>
                  <a:pt x="86726" y="63509"/>
                </a:lnTo>
                <a:lnTo>
                  <a:pt x="86726" y="50317"/>
                </a:lnTo>
                <a:close/>
                <a:moveTo>
                  <a:pt x="76565" y="68498"/>
                </a:moveTo>
                <a:lnTo>
                  <a:pt x="77959" y="68498"/>
                </a:lnTo>
                <a:lnTo>
                  <a:pt x="77959" y="41860"/>
                </a:lnTo>
                <a:lnTo>
                  <a:pt x="76565" y="41860"/>
                </a:lnTo>
                <a:lnTo>
                  <a:pt x="76565" y="68498"/>
                </a:lnTo>
                <a:close/>
                <a:moveTo>
                  <a:pt x="70988" y="68900"/>
                </a:moveTo>
                <a:lnTo>
                  <a:pt x="71167" y="68900"/>
                </a:lnTo>
                <a:lnTo>
                  <a:pt x="71336" y="68879"/>
                </a:lnTo>
                <a:lnTo>
                  <a:pt x="71506" y="68837"/>
                </a:lnTo>
                <a:lnTo>
                  <a:pt x="71685" y="68773"/>
                </a:lnTo>
                <a:lnTo>
                  <a:pt x="71855" y="68689"/>
                </a:lnTo>
                <a:lnTo>
                  <a:pt x="72016" y="68604"/>
                </a:lnTo>
                <a:lnTo>
                  <a:pt x="72194" y="68477"/>
                </a:lnTo>
                <a:lnTo>
                  <a:pt x="72355" y="68350"/>
                </a:lnTo>
                <a:lnTo>
                  <a:pt x="72525" y="68202"/>
                </a:lnTo>
                <a:lnTo>
                  <a:pt x="72686" y="68033"/>
                </a:lnTo>
                <a:lnTo>
                  <a:pt x="72838" y="67843"/>
                </a:lnTo>
                <a:lnTo>
                  <a:pt x="72999" y="67632"/>
                </a:lnTo>
                <a:lnTo>
                  <a:pt x="73151" y="67399"/>
                </a:lnTo>
                <a:lnTo>
                  <a:pt x="73294" y="67167"/>
                </a:lnTo>
                <a:lnTo>
                  <a:pt x="73446" y="66913"/>
                </a:lnTo>
                <a:lnTo>
                  <a:pt x="73580" y="66596"/>
                </a:lnTo>
                <a:lnTo>
                  <a:pt x="73714" y="66300"/>
                </a:lnTo>
                <a:lnTo>
                  <a:pt x="73848" y="65983"/>
                </a:lnTo>
                <a:lnTo>
                  <a:pt x="73964" y="65623"/>
                </a:lnTo>
                <a:lnTo>
                  <a:pt x="74071" y="65264"/>
                </a:lnTo>
                <a:lnTo>
                  <a:pt x="74178" y="64883"/>
                </a:lnTo>
                <a:lnTo>
                  <a:pt x="74286" y="64460"/>
                </a:lnTo>
                <a:lnTo>
                  <a:pt x="74375" y="64038"/>
                </a:lnTo>
                <a:lnTo>
                  <a:pt x="74464" y="63594"/>
                </a:lnTo>
                <a:lnTo>
                  <a:pt x="74536" y="63128"/>
                </a:lnTo>
                <a:lnTo>
                  <a:pt x="74598" y="62621"/>
                </a:lnTo>
                <a:lnTo>
                  <a:pt x="74661" y="62114"/>
                </a:lnTo>
                <a:lnTo>
                  <a:pt x="74715" y="61585"/>
                </a:lnTo>
                <a:lnTo>
                  <a:pt x="74750" y="61035"/>
                </a:lnTo>
                <a:lnTo>
                  <a:pt x="74777" y="60443"/>
                </a:lnTo>
                <a:lnTo>
                  <a:pt x="74795" y="59852"/>
                </a:lnTo>
                <a:lnTo>
                  <a:pt x="74804" y="59217"/>
                </a:lnTo>
                <a:lnTo>
                  <a:pt x="74795" y="58731"/>
                </a:lnTo>
                <a:lnTo>
                  <a:pt x="74786" y="58224"/>
                </a:lnTo>
                <a:lnTo>
                  <a:pt x="74759" y="57737"/>
                </a:lnTo>
                <a:lnTo>
                  <a:pt x="74733" y="57251"/>
                </a:lnTo>
                <a:lnTo>
                  <a:pt x="74697" y="56786"/>
                </a:lnTo>
                <a:lnTo>
                  <a:pt x="74643" y="56321"/>
                </a:lnTo>
                <a:lnTo>
                  <a:pt x="74590" y="55877"/>
                </a:lnTo>
                <a:lnTo>
                  <a:pt x="74527" y="55433"/>
                </a:lnTo>
                <a:lnTo>
                  <a:pt x="74464" y="55031"/>
                </a:lnTo>
                <a:lnTo>
                  <a:pt x="74384" y="54630"/>
                </a:lnTo>
                <a:lnTo>
                  <a:pt x="74304" y="54228"/>
                </a:lnTo>
                <a:lnTo>
                  <a:pt x="74205" y="53868"/>
                </a:lnTo>
                <a:lnTo>
                  <a:pt x="74116" y="53509"/>
                </a:lnTo>
                <a:lnTo>
                  <a:pt x="74009" y="53150"/>
                </a:lnTo>
                <a:lnTo>
                  <a:pt x="73901" y="52832"/>
                </a:lnTo>
                <a:lnTo>
                  <a:pt x="73776" y="52515"/>
                </a:lnTo>
                <a:lnTo>
                  <a:pt x="73651" y="52198"/>
                </a:lnTo>
                <a:lnTo>
                  <a:pt x="73526" y="51923"/>
                </a:lnTo>
                <a:lnTo>
                  <a:pt x="73392" y="51670"/>
                </a:lnTo>
                <a:lnTo>
                  <a:pt x="73240" y="51395"/>
                </a:lnTo>
                <a:lnTo>
                  <a:pt x="73097" y="51183"/>
                </a:lnTo>
                <a:lnTo>
                  <a:pt x="72945" y="50972"/>
                </a:lnTo>
                <a:lnTo>
                  <a:pt x="72775" y="50782"/>
                </a:lnTo>
                <a:lnTo>
                  <a:pt x="72614" y="50613"/>
                </a:lnTo>
                <a:lnTo>
                  <a:pt x="72436" y="50465"/>
                </a:lnTo>
                <a:lnTo>
                  <a:pt x="72266" y="50295"/>
                </a:lnTo>
                <a:lnTo>
                  <a:pt x="72087" y="50190"/>
                </a:lnTo>
                <a:lnTo>
                  <a:pt x="71890" y="50084"/>
                </a:lnTo>
                <a:lnTo>
                  <a:pt x="71712" y="50021"/>
                </a:lnTo>
                <a:lnTo>
                  <a:pt x="71506" y="49957"/>
                </a:lnTo>
                <a:lnTo>
                  <a:pt x="71310" y="49936"/>
                </a:lnTo>
                <a:lnTo>
                  <a:pt x="71104" y="49915"/>
                </a:lnTo>
                <a:lnTo>
                  <a:pt x="70907" y="49936"/>
                </a:lnTo>
                <a:lnTo>
                  <a:pt x="70720" y="49957"/>
                </a:lnTo>
                <a:lnTo>
                  <a:pt x="70523" y="50021"/>
                </a:lnTo>
                <a:lnTo>
                  <a:pt x="70335" y="50084"/>
                </a:lnTo>
                <a:lnTo>
                  <a:pt x="70148" y="50169"/>
                </a:lnTo>
                <a:lnTo>
                  <a:pt x="69969" y="50274"/>
                </a:lnTo>
                <a:lnTo>
                  <a:pt x="69790" y="50443"/>
                </a:lnTo>
                <a:lnTo>
                  <a:pt x="69620" y="50591"/>
                </a:lnTo>
                <a:lnTo>
                  <a:pt x="69451" y="50739"/>
                </a:lnTo>
                <a:lnTo>
                  <a:pt x="69281" y="50930"/>
                </a:lnTo>
                <a:lnTo>
                  <a:pt x="69129" y="51141"/>
                </a:lnTo>
                <a:lnTo>
                  <a:pt x="68977" y="51353"/>
                </a:lnTo>
                <a:lnTo>
                  <a:pt x="68825" y="51627"/>
                </a:lnTo>
                <a:lnTo>
                  <a:pt x="68682" y="51881"/>
                </a:lnTo>
                <a:lnTo>
                  <a:pt x="68548" y="52156"/>
                </a:lnTo>
                <a:lnTo>
                  <a:pt x="68405" y="52473"/>
                </a:lnTo>
                <a:lnTo>
                  <a:pt x="68289" y="52790"/>
                </a:lnTo>
                <a:lnTo>
                  <a:pt x="68164" y="53107"/>
                </a:lnTo>
                <a:lnTo>
                  <a:pt x="68047" y="53467"/>
                </a:lnTo>
                <a:lnTo>
                  <a:pt x="67940" y="53847"/>
                </a:lnTo>
                <a:lnTo>
                  <a:pt x="67851" y="54228"/>
                </a:lnTo>
                <a:lnTo>
                  <a:pt x="67761" y="54651"/>
                </a:lnTo>
                <a:lnTo>
                  <a:pt x="67672" y="55052"/>
                </a:lnTo>
                <a:lnTo>
                  <a:pt x="67592" y="55475"/>
                </a:lnTo>
                <a:lnTo>
                  <a:pt x="67529" y="55961"/>
                </a:lnTo>
                <a:lnTo>
                  <a:pt x="67467" y="56405"/>
                </a:lnTo>
                <a:lnTo>
                  <a:pt x="67413" y="56913"/>
                </a:lnTo>
                <a:lnTo>
                  <a:pt x="67377" y="57399"/>
                </a:lnTo>
                <a:lnTo>
                  <a:pt x="67341" y="57928"/>
                </a:lnTo>
                <a:lnTo>
                  <a:pt x="67324" y="58456"/>
                </a:lnTo>
                <a:lnTo>
                  <a:pt x="67306" y="59006"/>
                </a:lnTo>
                <a:lnTo>
                  <a:pt x="67297" y="59556"/>
                </a:lnTo>
                <a:lnTo>
                  <a:pt x="67306" y="60105"/>
                </a:lnTo>
                <a:lnTo>
                  <a:pt x="67315" y="60613"/>
                </a:lnTo>
                <a:lnTo>
                  <a:pt x="67341" y="61120"/>
                </a:lnTo>
                <a:lnTo>
                  <a:pt x="67368" y="61606"/>
                </a:lnTo>
                <a:lnTo>
                  <a:pt x="67413" y="62093"/>
                </a:lnTo>
                <a:lnTo>
                  <a:pt x="67458" y="62558"/>
                </a:lnTo>
                <a:lnTo>
                  <a:pt x="67520" y="63023"/>
                </a:lnTo>
                <a:lnTo>
                  <a:pt x="67583" y="63446"/>
                </a:lnTo>
                <a:lnTo>
                  <a:pt x="67663" y="63890"/>
                </a:lnTo>
                <a:lnTo>
                  <a:pt x="67735" y="64270"/>
                </a:lnTo>
                <a:lnTo>
                  <a:pt x="67824" y="64672"/>
                </a:lnTo>
                <a:lnTo>
                  <a:pt x="67913" y="65052"/>
                </a:lnTo>
                <a:lnTo>
                  <a:pt x="68021" y="65412"/>
                </a:lnTo>
                <a:lnTo>
                  <a:pt x="68128" y="65750"/>
                </a:lnTo>
                <a:lnTo>
                  <a:pt x="68244" y="66088"/>
                </a:lnTo>
                <a:lnTo>
                  <a:pt x="68360" y="66405"/>
                </a:lnTo>
                <a:lnTo>
                  <a:pt x="68485" y="66680"/>
                </a:lnTo>
                <a:lnTo>
                  <a:pt x="68628" y="66976"/>
                </a:lnTo>
                <a:lnTo>
                  <a:pt x="68762" y="67230"/>
                </a:lnTo>
                <a:lnTo>
                  <a:pt x="68905" y="67463"/>
                </a:lnTo>
                <a:lnTo>
                  <a:pt x="69057" y="67695"/>
                </a:lnTo>
                <a:lnTo>
                  <a:pt x="69209" y="67906"/>
                </a:lnTo>
                <a:lnTo>
                  <a:pt x="69361" y="68097"/>
                </a:lnTo>
                <a:lnTo>
                  <a:pt x="69531" y="68266"/>
                </a:lnTo>
                <a:lnTo>
                  <a:pt x="69701" y="68414"/>
                </a:lnTo>
                <a:lnTo>
                  <a:pt x="69880" y="68541"/>
                </a:lnTo>
                <a:lnTo>
                  <a:pt x="70049" y="68646"/>
                </a:lnTo>
                <a:lnTo>
                  <a:pt x="70228" y="68752"/>
                </a:lnTo>
                <a:lnTo>
                  <a:pt x="70416" y="68816"/>
                </a:lnTo>
                <a:lnTo>
                  <a:pt x="70595" y="68858"/>
                </a:lnTo>
                <a:lnTo>
                  <a:pt x="70791" y="68900"/>
                </a:lnTo>
                <a:lnTo>
                  <a:pt x="70979" y="68900"/>
                </a:lnTo>
                <a:lnTo>
                  <a:pt x="70988" y="68900"/>
                </a:lnTo>
                <a:close/>
                <a:moveTo>
                  <a:pt x="71024" y="66427"/>
                </a:moveTo>
                <a:lnTo>
                  <a:pt x="70898" y="66427"/>
                </a:lnTo>
                <a:lnTo>
                  <a:pt x="70782" y="66405"/>
                </a:lnTo>
                <a:lnTo>
                  <a:pt x="70657" y="66363"/>
                </a:lnTo>
                <a:lnTo>
                  <a:pt x="70541" y="66300"/>
                </a:lnTo>
                <a:lnTo>
                  <a:pt x="70425" y="66236"/>
                </a:lnTo>
                <a:lnTo>
                  <a:pt x="70318" y="66131"/>
                </a:lnTo>
                <a:lnTo>
                  <a:pt x="70201" y="66025"/>
                </a:lnTo>
                <a:lnTo>
                  <a:pt x="70094" y="65919"/>
                </a:lnTo>
                <a:lnTo>
                  <a:pt x="69996" y="65750"/>
                </a:lnTo>
                <a:lnTo>
                  <a:pt x="69897" y="65602"/>
                </a:lnTo>
                <a:lnTo>
                  <a:pt x="69790" y="65454"/>
                </a:lnTo>
                <a:lnTo>
                  <a:pt x="69701" y="65285"/>
                </a:lnTo>
                <a:lnTo>
                  <a:pt x="69611" y="65095"/>
                </a:lnTo>
                <a:lnTo>
                  <a:pt x="69531" y="64883"/>
                </a:lnTo>
                <a:lnTo>
                  <a:pt x="69451" y="64651"/>
                </a:lnTo>
                <a:lnTo>
                  <a:pt x="69361" y="64439"/>
                </a:lnTo>
                <a:lnTo>
                  <a:pt x="69290" y="64207"/>
                </a:lnTo>
                <a:lnTo>
                  <a:pt x="69227" y="63953"/>
                </a:lnTo>
                <a:lnTo>
                  <a:pt x="69156" y="63678"/>
                </a:lnTo>
                <a:lnTo>
                  <a:pt x="69102" y="63403"/>
                </a:lnTo>
                <a:lnTo>
                  <a:pt x="69039" y="63128"/>
                </a:lnTo>
                <a:lnTo>
                  <a:pt x="68995" y="62854"/>
                </a:lnTo>
                <a:lnTo>
                  <a:pt x="68932" y="62536"/>
                </a:lnTo>
                <a:lnTo>
                  <a:pt x="68888" y="62219"/>
                </a:lnTo>
                <a:lnTo>
                  <a:pt x="68852" y="61902"/>
                </a:lnTo>
                <a:lnTo>
                  <a:pt x="68816" y="61564"/>
                </a:lnTo>
                <a:lnTo>
                  <a:pt x="68789" y="61247"/>
                </a:lnTo>
                <a:lnTo>
                  <a:pt x="68771" y="60909"/>
                </a:lnTo>
                <a:lnTo>
                  <a:pt x="68754" y="60549"/>
                </a:lnTo>
                <a:lnTo>
                  <a:pt x="68736" y="60190"/>
                </a:lnTo>
                <a:lnTo>
                  <a:pt x="68727" y="59830"/>
                </a:lnTo>
                <a:lnTo>
                  <a:pt x="68727" y="59450"/>
                </a:lnTo>
                <a:lnTo>
                  <a:pt x="68736" y="58816"/>
                </a:lnTo>
                <a:lnTo>
                  <a:pt x="68762" y="58160"/>
                </a:lnTo>
                <a:lnTo>
                  <a:pt x="68798" y="57505"/>
                </a:lnTo>
                <a:lnTo>
                  <a:pt x="68861" y="56892"/>
                </a:lnTo>
                <a:lnTo>
                  <a:pt x="68896" y="56596"/>
                </a:lnTo>
                <a:lnTo>
                  <a:pt x="68950" y="56279"/>
                </a:lnTo>
                <a:lnTo>
                  <a:pt x="68995" y="56004"/>
                </a:lnTo>
                <a:lnTo>
                  <a:pt x="69039" y="55708"/>
                </a:lnTo>
                <a:lnTo>
                  <a:pt x="69093" y="55412"/>
                </a:lnTo>
                <a:lnTo>
                  <a:pt x="69156" y="55158"/>
                </a:lnTo>
                <a:lnTo>
                  <a:pt x="69218" y="54883"/>
                </a:lnTo>
                <a:lnTo>
                  <a:pt x="69281" y="54651"/>
                </a:lnTo>
                <a:lnTo>
                  <a:pt x="69361" y="54376"/>
                </a:lnTo>
                <a:lnTo>
                  <a:pt x="69442" y="54143"/>
                </a:lnTo>
                <a:lnTo>
                  <a:pt x="69522" y="53932"/>
                </a:lnTo>
                <a:lnTo>
                  <a:pt x="69611" y="53720"/>
                </a:lnTo>
                <a:lnTo>
                  <a:pt x="69701" y="53530"/>
                </a:lnTo>
                <a:lnTo>
                  <a:pt x="69799" y="53340"/>
                </a:lnTo>
                <a:lnTo>
                  <a:pt x="69915" y="53171"/>
                </a:lnTo>
                <a:lnTo>
                  <a:pt x="70014" y="53023"/>
                </a:lnTo>
                <a:lnTo>
                  <a:pt x="70130" y="52875"/>
                </a:lnTo>
                <a:lnTo>
                  <a:pt x="70246" y="52769"/>
                </a:lnTo>
                <a:lnTo>
                  <a:pt x="70380" y="52663"/>
                </a:lnTo>
                <a:lnTo>
                  <a:pt x="70505" y="52579"/>
                </a:lnTo>
                <a:lnTo>
                  <a:pt x="70630" y="52494"/>
                </a:lnTo>
                <a:lnTo>
                  <a:pt x="70782" y="52431"/>
                </a:lnTo>
                <a:lnTo>
                  <a:pt x="70925" y="52410"/>
                </a:lnTo>
                <a:lnTo>
                  <a:pt x="71068" y="52389"/>
                </a:lnTo>
                <a:lnTo>
                  <a:pt x="71229" y="52410"/>
                </a:lnTo>
                <a:lnTo>
                  <a:pt x="71372" y="52431"/>
                </a:lnTo>
                <a:lnTo>
                  <a:pt x="71506" y="52515"/>
                </a:lnTo>
                <a:lnTo>
                  <a:pt x="71649" y="52579"/>
                </a:lnTo>
                <a:lnTo>
                  <a:pt x="71774" y="52663"/>
                </a:lnTo>
                <a:lnTo>
                  <a:pt x="71899" y="52790"/>
                </a:lnTo>
                <a:lnTo>
                  <a:pt x="72016" y="52917"/>
                </a:lnTo>
                <a:lnTo>
                  <a:pt x="72132" y="53044"/>
                </a:lnTo>
                <a:lnTo>
                  <a:pt x="72239" y="53213"/>
                </a:lnTo>
                <a:lnTo>
                  <a:pt x="72337" y="53382"/>
                </a:lnTo>
                <a:lnTo>
                  <a:pt x="72427" y="53594"/>
                </a:lnTo>
                <a:lnTo>
                  <a:pt x="72525" y="53784"/>
                </a:lnTo>
                <a:lnTo>
                  <a:pt x="72614" y="53995"/>
                </a:lnTo>
                <a:lnTo>
                  <a:pt x="72695" y="54228"/>
                </a:lnTo>
                <a:lnTo>
                  <a:pt x="72766" y="54460"/>
                </a:lnTo>
                <a:lnTo>
                  <a:pt x="72838" y="54714"/>
                </a:lnTo>
                <a:lnTo>
                  <a:pt x="72900" y="54968"/>
                </a:lnTo>
                <a:lnTo>
                  <a:pt x="72972" y="55243"/>
                </a:lnTo>
                <a:lnTo>
                  <a:pt x="73025" y="55496"/>
                </a:lnTo>
                <a:lnTo>
                  <a:pt x="73079" y="55792"/>
                </a:lnTo>
                <a:lnTo>
                  <a:pt x="73124" y="56088"/>
                </a:lnTo>
                <a:lnTo>
                  <a:pt x="73168" y="56363"/>
                </a:lnTo>
                <a:lnTo>
                  <a:pt x="73213" y="56680"/>
                </a:lnTo>
                <a:lnTo>
                  <a:pt x="73240" y="56955"/>
                </a:lnTo>
                <a:lnTo>
                  <a:pt x="73303" y="57547"/>
                </a:lnTo>
                <a:lnTo>
                  <a:pt x="73338" y="58160"/>
                </a:lnTo>
                <a:lnTo>
                  <a:pt x="73356" y="58773"/>
                </a:lnTo>
                <a:lnTo>
                  <a:pt x="73374" y="59344"/>
                </a:lnTo>
                <a:lnTo>
                  <a:pt x="73374" y="59725"/>
                </a:lnTo>
                <a:lnTo>
                  <a:pt x="73356" y="60105"/>
                </a:lnTo>
                <a:lnTo>
                  <a:pt x="73338" y="60465"/>
                </a:lnTo>
                <a:lnTo>
                  <a:pt x="73320" y="60845"/>
                </a:lnTo>
                <a:lnTo>
                  <a:pt x="73303" y="61183"/>
                </a:lnTo>
                <a:lnTo>
                  <a:pt x="73267" y="61522"/>
                </a:lnTo>
                <a:lnTo>
                  <a:pt x="73231" y="61881"/>
                </a:lnTo>
                <a:lnTo>
                  <a:pt x="73195" y="62198"/>
                </a:lnTo>
                <a:lnTo>
                  <a:pt x="73151" y="62494"/>
                </a:lnTo>
                <a:lnTo>
                  <a:pt x="73097" y="62832"/>
                </a:lnTo>
                <a:lnTo>
                  <a:pt x="73043" y="63107"/>
                </a:lnTo>
                <a:lnTo>
                  <a:pt x="72990" y="63403"/>
                </a:lnTo>
                <a:lnTo>
                  <a:pt x="72927" y="63678"/>
                </a:lnTo>
                <a:lnTo>
                  <a:pt x="72847" y="63953"/>
                </a:lnTo>
                <a:lnTo>
                  <a:pt x="72784" y="64207"/>
                </a:lnTo>
                <a:lnTo>
                  <a:pt x="72704" y="64439"/>
                </a:lnTo>
                <a:lnTo>
                  <a:pt x="72623" y="64651"/>
                </a:lnTo>
                <a:lnTo>
                  <a:pt x="72543" y="64883"/>
                </a:lnTo>
                <a:lnTo>
                  <a:pt x="72454" y="65095"/>
                </a:lnTo>
                <a:lnTo>
                  <a:pt x="72364" y="65285"/>
                </a:lnTo>
                <a:lnTo>
                  <a:pt x="72266" y="65454"/>
                </a:lnTo>
                <a:lnTo>
                  <a:pt x="72176" y="65623"/>
                </a:lnTo>
                <a:lnTo>
                  <a:pt x="72078" y="65771"/>
                </a:lnTo>
                <a:lnTo>
                  <a:pt x="71962" y="65919"/>
                </a:lnTo>
                <a:lnTo>
                  <a:pt x="71864" y="66025"/>
                </a:lnTo>
                <a:lnTo>
                  <a:pt x="71756" y="66131"/>
                </a:lnTo>
                <a:lnTo>
                  <a:pt x="71640" y="66236"/>
                </a:lnTo>
                <a:lnTo>
                  <a:pt x="71524" y="66300"/>
                </a:lnTo>
                <a:lnTo>
                  <a:pt x="71408" y="66363"/>
                </a:lnTo>
                <a:lnTo>
                  <a:pt x="71292" y="66405"/>
                </a:lnTo>
                <a:lnTo>
                  <a:pt x="71167" y="66427"/>
                </a:lnTo>
                <a:lnTo>
                  <a:pt x="71041" y="66427"/>
                </a:lnTo>
                <a:lnTo>
                  <a:pt x="71024" y="66427"/>
                </a:lnTo>
                <a:close/>
                <a:moveTo>
                  <a:pt x="59450" y="67230"/>
                </a:moveTo>
                <a:lnTo>
                  <a:pt x="59557" y="67399"/>
                </a:lnTo>
                <a:lnTo>
                  <a:pt x="59691" y="67547"/>
                </a:lnTo>
                <a:lnTo>
                  <a:pt x="59825" y="67695"/>
                </a:lnTo>
                <a:lnTo>
                  <a:pt x="59968" y="67843"/>
                </a:lnTo>
                <a:lnTo>
                  <a:pt x="60129" y="68012"/>
                </a:lnTo>
                <a:lnTo>
                  <a:pt x="60290" y="68139"/>
                </a:lnTo>
                <a:lnTo>
                  <a:pt x="60460" y="68266"/>
                </a:lnTo>
                <a:lnTo>
                  <a:pt x="60639" y="68393"/>
                </a:lnTo>
                <a:lnTo>
                  <a:pt x="60826" y="68498"/>
                </a:lnTo>
                <a:lnTo>
                  <a:pt x="61014" y="68583"/>
                </a:lnTo>
                <a:lnTo>
                  <a:pt x="61202" y="68668"/>
                </a:lnTo>
                <a:lnTo>
                  <a:pt x="61389" y="68731"/>
                </a:lnTo>
                <a:lnTo>
                  <a:pt x="61595" y="68794"/>
                </a:lnTo>
                <a:lnTo>
                  <a:pt x="61782" y="68837"/>
                </a:lnTo>
                <a:lnTo>
                  <a:pt x="61988" y="68858"/>
                </a:lnTo>
                <a:lnTo>
                  <a:pt x="62176" y="68879"/>
                </a:lnTo>
                <a:lnTo>
                  <a:pt x="62408" y="68858"/>
                </a:lnTo>
                <a:lnTo>
                  <a:pt x="62632" y="68837"/>
                </a:lnTo>
                <a:lnTo>
                  <a:pt x="62855" y="68794"/>
                </a:lnTo>
                <a:lnTo>
                  <a:pt x="63060" y="68710"/>
                </a:lnTo>
                <a:lnTo>
                  <a:pt x="63266" y="68646"/>
                </a:lnTo>
                <a:lnTo>
                  <a:pt x="63454" y="68541"/>
                </a:lnTo>
                <a:lnTo>
                  <a:pt x="63650" y="68414"/>
                </a:lnTo>
                <a:lnTo>
                  <a:pt x="63820" y="68287"/>
                </a:lnTo>
                <a:lnTo>
                  <a:pt x="63990" y="68139"/>
                </a:lnTo>
                <a:lnTo>
                  <a:pt x="64160" y="67970"/>
                </a:lnTo>
                <a:lnTo>
                  <a:pt x="64312" y="67780"/>
                </a:lnTo>
                <a:lnTo>
                  <a:pt x="64464" y="67589"/>
                </a:lnTo>
                <a:lnTo>
                  <a:pt x="64607" y="67378"/>
                </a:lnTo>
                <a:lnTo>
                  <a:pt x="64741" y="67167"/>
                </a:lnTo>
                <a:lnTo>
                  <a:pt x="64866" y="66934"/>
                </a:lnTo>
                <a:lnTo>
                  <a:pt x="64991" y="66680"/>
                </a:lnTo>
                <a:lnTo>
                  <a:pt x="65098" y="66427"/>
                </a:lnTo>
                <a:lnTo>
                  <a:pt x="65196" y="66173"/>
                </a:lnTo>
                <a:lnTo>
                  <a:pt x="65295" y="65898"/>
                </a:lnTo>
                <a:lnTo>
                  <a:pt x="65384" y="65602"/>
                </a:lnTo>
                <a:lnTo>
                  <a:pt x="65474" y="65306"/>
                </a:lnTo>
                <a:lnTo>
                  <a:pt x="65545" y="65010"/>
                </a:lnTo>
                <a:lnTo>
                  <a:pt x="65617" y="64672"/>
                </a:lnTo>
                <a:lnTo>
                  <a:pt x="65670" y="64355"/>
                </a:lnTo>
                <a:lnTo>
                  <a:pt x="65724" y="64038"/>
                </a:lnTo>
                <a:lnTo>
                  <a:pt x="65768" y="63699"/>
                </a:lnTo>
                <a:lnTo>
                  <a:pt x="65813" y="63361"/>
                </a:lnTo>
                <a:lnTo>
                  <a:pt x="65849" y="63023"/>
                </a:lnTo>
                <a:lnTo>
                  <a:pt x="65876" y="62663"/>
                </a:lnTo>
                <a:lnTo>
                  <a:pt x="65894" y="62304"/>
                </a:lnTo>
                <a:lnTo>
                  <a:pt x="65903" y="61966"/>
                </a:lnTo>
                <a:lnTo>
                  <a:pt x="65903" y="61585"/>
                </a:lnTo>
                <a:lnTo>
                  <a:pt x="65903" y="61247"/>
                </a:lnTo>
                <a:lnTo>
                  <a:pt x="65894" y="60930"/>
                </a:lnTo>
                <a:lnTo>
                  <a:pt x="65885" y="60591"/>
                </a:lnTo>
                <a:lnTo>
                  <a:pt x="65867" y="60274"/>
                </a:lnTo>
                <a:lnTo>
                  <a:pt x="65831" y="59978"/>
                </a:lnTo>
                <a:lnTo>
                  <a:pt x="65804" y="59682"/>
                </a:lnTo>
                <a:lnTo>
                  <a:pt x="65768" y="59386"/>
                </a:lnTo>
                <a:lnTo>
                  <a:pt x="65733" y="59112"/>
                </a:lnTo>
                <a:lnTo>
                  <a:pt x="65688" y="58837"/>
                </a:lnTo>
                <a:lnTo>
                  <a:pt x="65634" y="58562"/>
                </a:lnTo>
                <a:lnTo>
                  <a:pt x="65581" y="58308"/>
                </a:lnTo>
                <a:lnTo>
                  <a:pt x="65527" y="58054"/>
                </a:lnTo>
                <a:lnTo>
                  <a:pt x="65456" y="57822"/>
                </a:lnTo>
                <a:lnTo>
                  <a:pt x="65375" y="57568"/>
                </a:lnTo>
                <a:lnTo>
                  <a:pt x="65304" y="57336"/>
                </a:lnTo>
                <a:lnTo>
                  <a:pt x="65223" y="57124"/>
                </a:lnTo>
                <a:lnTo>
                  <a:pt x="65134" y="56913"/>
                </a:lnTo>
                <a:lnTo>
                  <a:pt x="65045" y="56701"/>
                </a:lnTo>
                <a:lnTo>
                  <a:pt x="64946" y="56469"/>
                </a:lnTo>
                <a:lnTo>
                  <a:pt x="64839" y="56279"/>
                </a:lnTo>
                <a:lnTo>
                  <a:pt x="64625" y="55898"/>
                </a:lnTo>
                <a:lnTo>
                  <a:pt x="64374" y="55496"/>
                </a:lnTo>
                <a:lnTo>
                  <a:pt x="64115" y="55158"/>
                </a:lnTo>
                <a:lnTo>
                  <a:pt x="63829" y="54820"/>
                </a:lnTo>
                <a:lnTo>
                  <a:pt x="63516" y="54482"/>
                </a:lnTo>
                <a:lnTo>
                  <a:pt x="63186" y="54164"/>
                </a:lnTo>
                <a:lnTo>
                  <a:pt x="62926" y="53911"/>
                </a:lnTo>
                <a:lnTo>
                  <a:pt x="62676" y="53678"/>
                </a:lnTo>
                <a:lnTo>
                  <a:pt x="62453" y="53403"/>
                </a:lnTo>
                <a:lnTo>
                  <a:pt x="62238" y="53171"/>
                </a:lnTo>
                <a:lnTo>
                  <a:pt x="62042" y="52917"/>
                </a:lnTo>
                <a:lnTo>
                  <a:pt x="61872" y="52663"/>
                </a:lnTo>
                <a:lnTo>
                  <a:pt x="61711" y="52367"/>
                </a:lnTo>
                <a:lnTo>
                  <a:pt x="61577" y="52114"/>
                </a:lnTo>
                <a:lnTo>
                  <a:pt x="61461" y="51818"/>
                </a:lnTo>
                <a:lnTo>
                  <a:pt x="61345" y="51522"/>
                </a:lnTo>
                <a:lnTo>
                  <a:pt x="61264" y="51205"/>
                </a:lnTo>
                <a:lnTo>
                  <a:pt x="61193" y="50866"/>
                </a:lnTo>
                <a:lnTo>
                  <a:pt x="61139" y="50528"/>
                </a:lnTo>
                <a:lnTo>
                  <a:pt x="61103" y="50147"/>
                </a:lnTo>
                <a:lnTo>
                  <a:pt x="61076" y="49746"/>
                </a:lnTo>
                <a:lnTo>
                  <a:pt x="61067" y="49302"/>
                </a:lnTo>
                <a:lnTo>
                  <a:pt x="61076" y="48985"/>
                </a:lnTo>
                <a:lnTo>
                  <a:pt x="61094" y="48668"/>
                </a:lnTo>
                <a:lnTo>
                  <a:pt x="61130" y="48329"/>
                </a:lnTo>
                <a:lnTo>
                  <a:pt x="61175" y="47991"/>
                </a:lnTo>
                <a:lnTo>
                  <a:pt x="61237" y="47674"/>
                </a:lnTo>
                <a:lnTo>
                  <a:pt x="61318" y="47378"/>
                </a:lnTo>
                <a:lnTo>
                  <a:pt x="61407" y="47061"/>
                </a:lnTo>
                <a:lnTo>
                  <a:pt x="61532" y="46786"/>
                </a:lnTo>
                <a:lnTo>
                  <a:pt x="61586" y="46659"/>
                </a:lnTo>
                <a:lnTo>
                  <a:pt x="61657" y="46532"/>
                </a:lnTo>
                <a:lnTo>
                  <a:pt x="61720" y="46405"/>
                </a:lnTo>
                <a:lnTo>
                  <a:pt x="61800" y="46257"/>
                </a:lnTo>
                <a:lnTo>
                  <a:pt x="61890" y="46152"/>
                </a:lnTo>
                <a:lnTo>
                  <a:pt x="61970" y="46067"/>
                </a:lnTo>
                <a:lnTo>
                  <a:pt x="62060" y="45961"/>
                </a:lnTo>
                <a:lnTo>
                  <a:pt x="62149" y="45877"/>
                </a:lnTo>
                <a:lnTo>
                  <a:pt x="62247" y="45792"/>
                </a:lnTo>
                <a:lnTo>
                  <a:pt x="62354" y="45729"/>
                </a:lnTo>
                <a:lnTo>
                  <a:pt x="62462" y="45687"/>
                </a:lnTo>
                <a:lnTo>
                  <a:pt x="62578" y="45623"/>
                </a:lnTo>
                <a:lnTo>
                  <a:pt x="62694" y="45581"/>
                </a:lnTo>
                <a:lnTo>
                  <a:pt x="62819" y="45560"/>
                </a:lnTo>
                <a:lnTo>
                  <a:pt x="62944" y="45539"/>
                </a:lnTo>
                <a:lnTo>
                  <a:pt x="63078" y="45539"/>
                </a:lnTo>
                <a:lnTo>
                  <a:pt x="63257" y="45539"/>
                </a:lnTo>
                <a:lnTo>
                  <a:pt x="63427" y="45560"/>
                </a:lnTo>
                <a:lnTo>
                  <a:pt x="63597" y="45602"/>
                </a:lnTo>
                <a:lnTo>
                  <a:pt x="63758" y="45644"/>
                </a:lnTo>
                <a:lnTo>
                  <a:pt x="63910" y="45708"/>
                </a:lnTo>
                <a:lnTo>
                  <a:pt x="64053" y="45792"/>
                </a:lnTo>
                <a:lnTo>
                  <a:pt x="64196" y="45856"/>
                </a:lnTo>
                <a:lnTo>
                  <a:pt x="64321" y="45940"/>
                </a:lnTo>
                <a:lnTo>
                  <a:pt x="64571" y="46131"/>
                </a:lnTo>
                <a:lnTo>
                  <a:pt x="64776" y="46342"/>
                </a:lnTo>
                <a:lnTo>
                  <a:pt x="64946" y="46553"/>
                </a:lnTo>
                <a:lnTo>
                  <a:pt x="65098" y="46744"/>
                </a:lnTo>
                <a:lnTo>
                  <a:pt x="65474" y="44016"/>
                </a:lnTo>
                <a:lnTo>
                  <a:pt x="65286" y="43805"/>
                </a:lnTo>
                <a:lnTo>
                  <a:pt x="65071" y="43594"/>
                </a:lnTo>
                <a:lnTo>
                  <a:pt x="64812" y="43403"/>
                </a:lnTo>
                <a:lnTo>
                  <a:pt x="64535" y="43213"/>
                </a:lnTo>
                <a:lnTo>
                  <a:pt x="64383" y="43107"/>
                </a:lnTo>
                <a:lnTo>
                  <a:pt x="64222" y="43044"/>
                </a:lnTo>
                <a:lnTo>
                  <a:pt x="64053" y="42980"/>
                </a:lnTo>
                <a:lnTo>
                  <a:pt x="63883" y="42938"/>
                </a:lnTo>
                <a:lnTo>
                  <a:pt x="63704" y="42875"/>
                </a:lnTo>
                <a:lnTo>
                  <a:pt x="63516" y="42854"/>
                </a:lnTo>
                <a:lnTo>
                  <a:pt x="63329" y="42832"/>
                </a:lnTo>
                <a:lnTo>
                  <a:pt x="63123" y="42832"/>
                </a:lnTo>
                <a:lnTo>
                  <a:pt x="62935" y="42832"/>
                </a:lnTo>
                <a:lnTo>
                  <a:pt x="62739" y="42854"/>
                </a:lnTo>
                <a:lnTo>
                  <a:pt x="62560" y="42896"/>
                </a:lnTo>
                <a:lnTo>
                  <a:pt x="62381" y="42959"/>
                </a:lnTo>
                <a:lnTo>
                  <a:pt x="62203" y="43023"/>
                </a:lnTo>
                <a:lnTo>
                  <a:pt x="62042" y="43107"/>
                </a:lnTo>
                <a:lnTo>
                  <a:pt x="61872" y="43234"/>
                </a:lnTo>
                <a:lnTo>
                  <a:pt x="61711" y="43361"/>
                </a:lnTo>
                <a:lnTo>
                  <a:pt x="61559" y="43488"/>
                </a:lnTo>
                <a:lnTo>
                  <a:pt x="61398" y="43636"/>
                </a:lnTo>
                <a:lnTo>
                  <a:pt x="61255" y="43784"/>
                </a:lnTo>
                <a:lnTo>
                  <a:pt x="61121" y="43953"/>
                </a:lnTo>
                <a:lnTo>
                  <a:pt x="60987" y="44143"/>
                </a:lnTo>
                <a:lnTo>
                  <a:pt x="60853" y="44355"/>
                </a:lnTo>
                <a:lnTo>
                  <a:pt x="60737" y="44566"/>
                </a:lnTo>
                <a:lnTo>
                  <a:pt x="60621" y="44778"/>
                </a:lnTo>
                <a:lnTo>
                  <a:pt x="60504" y="45010"/>
                </a:lnTo>
                <a:lnTo>
                  <a:pt x="60406" y="45285"/>
                </a:lnTo>
                <a:lnTo>
                  <a:pt x="60308" y="45539"/>
                </a:lnTo>
                <a:lnTo>
                  <a:pt x="60218" y="45792"/>
                </a:lnTo>
                <a:lnTo>
                  <a:pt x="60138" y="46067"/>
                </a:lnTo>
                <a:lnTo>
                  <a:pt x="60049" y="46363"/>
                </a:lnTo>
                <a:lnTo>
                  <a:pt x="59977" y="46659"/>
                </a:lnTo>
                <a:lnTo>
                  <a:pt x="59915" y="46955"/>
                </a:lnTo>
                <a:lnTo>
                  <a:pt x="59861" y="47272"/>
                </a:lnTo>
                <a:lnTo>
                  <a:pt x="59816" y="47610"/>
                </a:lnTo>
                <a:lnTo>
                  <a:pt x="59772" y="47928"/>
                </a:lnTo>
                <a:lnTo>
                  <a:pt x="59736" y="48266"/>
                </a:lnTo>
                <a:lnTo>
                  <a:pt x="59709" y="48625"/>
                </a:lnTo>
                <a:lnTo>
                  <a:pt x="59691" y="48964"/>
                </a:lnTo>
                <a:lnTo>
                  <a:pt x="59682" y="49323"/>
                </a:lnTo>
                <a:lnTo>
                  <a:pt x="59673" y="49704"/>
                </a:lnTo>
                <a:lnTo>
                  <a:pt x="59673" y="50021"/>
                </a:lnTo>
                <a:lnTo>
                  <a:pt x="59691" y="50338"/>
                </a:lnTo>
                <a:lnTo>
                  <a:pt x="59700" y="50655"/>
                </a:lnTo>
                <a:lnTo>
                  <a:pt x="59727" y="50951"/>
                </a:lnTo>
                <a:lnTo>
                  <a:pt x="59754" y="51247"/>
                </a:lnTo>
                <a:lnTo>
                  <a:pt x="59781" y="51543"/>
                </a:lnTo>
                <a:lnTo>
                  <a:pt x="59825" y="51818"/>
                </a:lnTo>
                <a:lnTo>
                  <a:pt x="59870" y="52093"/>
                </a:lnTo>
                <a:lnTo>
                  <a:pt x="59915" y="52367"/>
                </a:lnTo>
                <a:lnTo>
                  <a:pt x="59968" y="52642"/>
                </a:lnTo>
                <a:lnTo>
                  <a:pt x="60031" y="52875"/>
                </a:lnTo>
                <a:lnTo>
                  <a:pt x="60111" y="53128"/>
                </a:lnTo>
                <a:lnTo>
                  <a:pt x="60183" y="53361"/>
                </a:lnTo>
                <a:lnTo>
                  <a:pt x="60254" y="53615"/>
                </a:lnTo>
                <a:lnTo>
                  <a:pt x="60335" y="53826"/>
                </a:lnTo>
                <a:lnTo>
                  <a:pt x="60424" y="54059"/>
                </a:lnTo>
                <a:lnTo>
                  <a:pt x="60513" y="54270"/>
                </a:lnTo>
                <a:lnTo>
                  <a:pt x="60621" y="54460"/>
                </a:lnTo>
                <a:lnTo>
                  <a:pt x="60728" y="54693"/>
                </a:lnTo>
                <a:lnTo>
                  <a:pt x="60835" y="54883"/>
                </a:lnTo>
                <a:lnTo>
                  <a:pt x="61067" y="55243"/>
                </a:lnTo>
                <a:lnTo>
                  <a:pt x="61318" y="55623"/>
                </a:lnTo>
                <a:lnTo>
                  <a:pt x="61586" y="55940"/>
                </a:lnTo>
                <a:lnTo>
                  <a:pt x="61872" y="56257"/>
                </a:lnTo>
                <a:lnTo>
                  <a:pt x="62176" y="56532"/>
                </a:lnTo>
                <a:lnTo>
                  <a:pt x="62497" y="56828"/>
                </a:lnTo>
                <a:lnTo>
                  <a:pt x="62757" y="57061"/>
                </a:lnTo>
                <a:lnTo>
                  <a:pt x="62998" y="57315"/>
                </a:lnTo>
                <a:lnTo>
                  <a:pt x="63221" y="57547"/>
                </a:lnTo>
                <a:lnTo>
                  <a:pt x="63418" y="57822"/>
                </a:lnTo>
                <a:lnTo>
                  <a:pt x="63597" y="58076"/>
                </a:lnTo>
                <a:lnTo>
                  <a:pt x="63767" y="58350"/>
                </a:lnTo>
                <a:lnTo>
                  <a:pt x="63910" y="58646"/>
                </a:lnTo>
                <a:lnTo>
                  <a:pt x="64035" y="58942"/>
                </a:lnTo>
                <a:lnTo>
                  <a:pt x="64160" y="59238"/>
                </a:lnTo>
                <a:lnTo>
                  <a:pt x="64249" y="59556"/>
                </a:lnTo>
                <a:lnTo>
                  <a:pt x="64330" y="59915"/>
                </a:lnTo>
                <a:lnTo>
                  <a:pt x="64392" y="60253"/>
                </a:lnTo>
                <a:lnTo>
                  <a:pt x="64446" y="60613"/>
                </a:lnTo>
                <a:lnTo>
                  <a:pt x="64473" y="61014"/>
                </a:lnTo>
                <a:lnTo>
                  <a:pt x="64499" y="61416"/>
                </a:lnTo>
                <a:lnTo>
                  <a:pt x="64499" y="61860"/>
                </a:lnTo>
                <a:lnTo>
                  <a:pt x="64499" y="62093"/>
                </a:lnTo>
                <a:lnTo>
                  <a:pt x="64490" y="62325"/>
                </a:lnTo>
                <a:lnTo>
                  <a:pt x="64482" y="62536"/>
                </a:lnTo>
                <a:lnTo>
                  <a:pt x="64464" y="62790"/>
                </a:lnTo>
                <a:lnTo>
                  <a:pt x="64446" y="63002"/>
                </a:lnTo>
                <a:lnTo>
                  <a:pt x="64419" y="63192"/>
                </a:lnTo>
                <a:lnTo>
                  <a:pt x="64392" y="63403"/>
                </a:lnTo>
                <a:lnTo>
                  <a:pt x="64356" y="63594"/>
                </a:lnTo>
                <a:lnTo>
                  <a:pt x="64321" y="63805"/>
                </a:lnTo>
                <a:lnTo>
                  <a:pt x="64276" y="63995"/>
                </a:lnTo>
                <a:lnTo>
                  <a:pt x="64222" y="64164"/>
                </a:lnTo>
                <a:lnTo>
                  <a:pt x="64178" y="64334"/>
                </a:lnTo>
                <a:lnTo>
                  <a:pt x="64115" y="64503"/>
                </a:lnTo>
                <a:lnTo>
                  <a:pt x="64053" y="64651"/>
                </a:lnTo>
                <a:lnTo>
                  <a:pt x="63990" y="64820"/>
                </a:lnTo>
                <a:lnTo>
                  <a:pt x="63918" y="64968"/>
                </a:lnTo>
                <a:lnTo>
                  <a:pt x="63847" y="65095"/>
                </a:lnTo>
                <a:lnTo>
                  <a:pt x="63767" y="65221"/>
                </a:lnTo>
                <a:lnTo>
                  <a:pt x="63686" y="65348"/>
                </a:lnTo>
                <a:lnTo>
                  <a:pt x="63597" y="65454"/>
                </a:lnTo>
                <a:lnTo>
                  <a:pt x="63507" y="65560"/>
                </a:lnTo>
                <a:lnTo>
                  <a:pt x="63418" y="65644"/>
                </a:lnTo>
                <a:lnTo>
                  <a:pt x="63320" y="65729"/>
                </a:lnTo>
                <a:lnTo>
                  <a:pt x="63221" y="65813"/>
                </a:lnTo>
                <a:lnTo>
                  <a:pt x="62998" y="65961"/>
                </a:lnTo>
                <a:lnTo>
                  <a:pt x="62775" y="66067"/>
                </a:lnTo>
                <a:lnTo>
                  <a:pt x="62533" y="66131"/>
                </a:lnTo>
                <a:lnTo>
                  <a:pt x="62265" y="66131"/>
                </a:lnTo>
                <a:lnTo>
                  <a:pt x="62095" y="66131"/>
                </a:lnTo>
                <a:lnTo>
                  <a:pt x="61917" y="66109"/>
                </a:lnTo>
                <a:lnTo>
                  <a:pt x="61738" y="66067"/>
                </a:lnTo>
                <a:lnTo>
                  <a:pt x="61577" y="66025"/>
                </a:lnTo>
                <a:lnTo>
                  <a:pt x="61398" y="65940"/>
                </a:lnTo>
                <a:lnTo>
                  <a:pt x="61237" y="65877"/>
                </a:lnTo>
                <a:lnTo>
                  <a:pt x="61076" y="65771"/>
                </a:lnTo>
                <a:lnTo>
                  <a:pt x="60916" y="65665"/>
                </a:lnTo>
                <a:lnTo>
                  <a:pt x="60764" y="65539"/>
                </a:lnTo>
                <a:lnTo>
                  <a:pt x="60612" y="65433"/>
                </a:lnTo>
                <a:lnTo>
                  <a:pt x="60460" y="65306"/>
                </a:lnTo>
                <a:lnTo>
                  <a:pt x="60326" y="65158"/>
                </a:lnTo>
                <a:lnTo>
                  <a:pt x="60192" y="65010"/>
                </a:lnTo>
                <a:lnTo>
                  <a:pt x="60058" y="64862"/>
                </a:lnTo>
                <a:lnTo>
                  <a:pt x="59932" y="64672"/>
                </a:lnTo>
                <a:lnTo>
                  <a:pt x="59816" y="64524"/>
                </a:lnTo>
                <a:lnTo>
                  <a:pt x="59450" y="67230"/>
                </a:lnTo>
                <a:close/>
                <a:moveTo>
                  <a:pt x="49771" y="67589"/>
                </a:moveTo>
                <a:lnTo>
                  <a:pt x="49994" y="67864"/>
                </a:lnTo>
                <a:lnTo>
                  <a:pt x="50218" y="68118"/>
                </a:lnTo>
                <a:lnTo>
                  <a:pt x="50477" y="68329"/>
                </a:lnTo>
                <a:lnTo>
                  <a:pt x="50736" y="68520"/>
                </a:lnTo>
                <a:lnTo>
                  <a:pt x="51022" y="68668"/>
                </a:lnTo>
                <a:lnTo>
                  <a:pt x="51317" y="68773"/>
                </a:lnTo>
                <a:lnTo>
                  <a:pt x="51469" y="68816"/>
                </a:lnTo>
                <a:lnTo>
                  <a:pt x="51612" y="68858"/>
                </a:lnTo>
                <a:lnTo>
                  <a:pt x="51782" y="68858"/>
                </a:lnTo>
                <a:lnTo>
                  <a:pt x="51934" y="68879"/>
                </a:lnTo>
                <a:lnTo>
                  <a:pt x="52095" y="68858"/>
                </a:lnTo>
                <a:lnTo>
                  <a:pt x="52264" y="68837"/>
                </a:lnTo>
                <a:lnTo>
                  <a:pt x="52416" y="68816"/>
                </a:lnTo>
                <a:lnTo>
                  <a:pt x="52568" y="68773"/>
                </a:lnTo>
                <a:lnTo>
                  <a:pt x="52720" y="68710"/>
                </a:lnTo>
                <a:lnTo>
                  <a:pt x="52863" y="68646"/>
                </a:lnTo>
                <a:lnTo>
                  <a:pt x="52997" y="68562"/>
                </a:lnTo>
                <a:lnTo>
                  <a:pt x="53131" y="68477"/>
                </a:lnTo>
                <a:lnTo>
                  <a:pt x="53265" y="68372"/>
                </a:lnTo>
                <a:lnTo>
                  <a:pt x="53381" y="68266"/>
                </a:lnTo>
                <a:lnTo>
                  <a:pt x="53507" y="68139"/>
                </a:lnTo>
                <a:lnTo>
                  <a:pt x="53623" y="68012"/>
                </a:lnTo>
                <a:lnTo>
                  <a:pt x="53730" y="67843"/>
                </a:lnTo>
                <a:lnTo>
                  <a:pt x="53837" y="67695"/>
                </a:lnTo>
                <a:lnTo>
                  <a:pt x="53945" y="67526"/>
                </a:lnTo>
                <a:lnTo>
                  <a:pt x="54034" y="67357"/>
                </a:lnTo>
                <a:lnTo>
                  <a:pt x="54123" y="67167"/>
                </a:lnTo>
                <a:lnTo>
                  <a:pt x="54204" y="66976"/>
                </a:lnTo>
                <a:lnTo>
                  <a:pt x="54275" y="66744"/>
                </a:lnTo>
                <a:lnTo>
                  <a:pt x="54356" y="66553"/>
                </a:lnTo>
                <a:lnTo>
                  <a:pt x="54427" y="66321"/>
                </a:lnTo>
                <a:lnTo>
                  <a:pt x="54490" y="66109"/>
                </a:lnTo>
                <a:lnTo>
                  <a:pt x="54543" y="65877"/>
                </a:lnTo>
                <a:lnTo>
                  <a:pt x="54588" y="65602"/>
                </a:lnTo>
                <a:lnTo>
                  <a:pt x="54633" y="65369"/>
                </a:lnTo>
                <a:lnTo>
                  <a:pt x="54677" y="65095"/>
                </a:lnTo>
                <a:lnTo>
                  <a:pt x="54704" y="64841"/>
                </a:lnTo>
                <a:lnTo>
                  <a:pt x="54731" y="64545"/>
                </a:lnTo>
                <a:lnTo>
                  <a:pt x="54758" y="64270"/>
                </a:lnTo>
                <a:lnTo>
                  <a:pt x="54767" y="63995"/>
                </a:lnTo>
                <a:lnTo>
                  <a:pt x="54776" y="63678"/>
                </a:lnTo>
                <a:lnTo>
                  <a:pt x="54794" y="63382"/>
                </a:lnTo>
                <a:lnTo>
                  <a:pt x="54776" y="62917"/>
                </a:lnTo>
                <a:lnTo>
                  <a:pt x="54749" y="62431"/>
                </a:lnTo>
                <a:lnTo>
                  <a:pt x="54713" y="61987"/>
                </a:lnTo>
                <a:lnTo>
                  <a:pt x="54651" y="61564"/>
                </a:lnTo>
                <a:lnTo>
                  <a:pt x="54588" y="61162"/>
                </a:lnTo>
                <a:lnTo>
                  <a:pt x="54499" y="60803"/>
                </a:lnTo>
                <a:lnTo>
                  <a:pt x="54391" y="60422"/>
                </a:lnTo>
                <a:lnTo>
                  <a:pt x="54266" y="60105"/>
                </a:lnTo>
                <a:lnTo>
                  <a:pt x="54141" y="59788"/>
                </a:lnTo>
                <a:lnTo>
                  <a:pt x="53989" y="59471"/>
                </a:lnTo>
                <a:lnTo>
                  <a:pt x="53819" y="59196"/>
                </a:lnTo>
                <a:lnTo>
                  <a:pt x="53641" y="58921"/>
                </a:lnTo>
                <a:lnTo>
                  <a:pt x="53444" y="58668"/>
                </a:lnTo>
                <a:lnTo>
                  <a:pt x="53238" y="58414"/>
                </a:lnTo>
                <a:lnTo>
                  <a:pt x="53006" y="58181"/>
                </a:lnTo>
                <a:lnTo>
                  <a:pt x="52774" y="57949"/>
                </a:lnTo>
                <a:lnTo>
                  <a:pt x="52425" y="57632"/>
                </a:lnTo>
                <a:lnTo>
                  <a:pt x="52121" y="57272"/>
                </a:lnTo>
                <a:lnTo>
                  <a:pt x="51996" y="57124"/>
                </a:lnTo>
                <a:lnTo>
                  <a:pt x="51880" y="56955"/>
                </a:lnTo>
                <a:lnTo>
                  <a:pt x="51773" y="56786"/>
                </a:lnTo>
                <a:lnTo>
                  <a:pt x="51674" y="56617"/>
                </a:lnTo>
                <a:lnTo>
                  <a:pt x="51594" y="56427"/>
                </a:lnTo>
                <a:lnTo>
                  <a:pt x="51523" y="56236"/>
                </a:lnTo>
                <a:lnTo>
                  <a:pt x="51460" y="56046"/>
                </a:lnTo>
                <a:lnTo>
                  <a:pt x="51415" y="55835"/>
                </a:lnTo>
                <a:lnTo>
                  <a:pt x="51380" y="55623"/>
                </a:lnTo>
                <a:lnTo>
                  <a:pt x="51353" y="55348"/>
                </a:lnTo>
                <a:lnTo>
                  <a:pt x="51335" y="55116"/>
                </a:lnTo>
                <a:lnTo>
                  <a:pt x="51335" y="54841"/>
                </a:lnTo>
                <a:lnTo>
                  <a:pt x="51335" y="54608"/>
                </a:lnTo>
                <a:lnTo>
                  <a:pt x="51353" y="54334"/>
                </a:lnTo>
                <a:lnTo>
                  <a:pt x="51380" y="54101"/>
                </a:lnTo>
                <a:lnTo>
                  <a:pt x="51415" y="53890"/>
                </a:lnTo>
                <a:lnTo>
                  <a:pt x="51460" y="53678"/>
                </a:lnTo>
                <a:lnTo>
                  <a:pt x="51514" y="53446"/>
                </a:lnTo>
                <a:lnTo>
                  <a:pt x="51576" y="53255"/>
                </a:lnTo>
                <a:lnTo>
                  <a:pt x="51648" y="53086"/>
                </a:lnTo>
                <a:lnTo>
                  <a:pt x="51746" y="52938"/>
                </a:lnTo>
                <a:lnTo>
                  <a:pt x="51835" y="52790"/>
                </a:lnTo>
                <a:lnTo>
                  <a:pt x="51934" y="52663"/>
                </a:lnTo>
                <a:lnTo>
                  <a:pt x="52050" y="52558"/>
                </a:lnTo>
                <a:lnTo>
                  <a:pt x="52175" y="52494"/>
                </a:lnTo>
                <a:lnTo>
                  <a:pt x="52309" y="52410"/>
                </a:lnTo>
                <a:lnTo>
                  <a:pt x="52443" y="52367"/>
                </a:lnTo>
                <a:lnTo>
                  <a:pt x="52604" y="52346"/>
                </a:lnTo>
                <a:lnTo>
                  <a:pt x="52729" y="52367"/>
                </a:lnTo>
                <a:lnTo>
                  <a:pt x="52854" y="52389"/>
                </a:lnTo>
                <a:lnTo>
                  <a:pt x="52979" y="52410"/>
                </a:lnTo>
                <a:lnTo>
                  <a:pt x="53104" y="52473"/>
                </a:lnTo>
                <a:lnTo>
                  <a:pt x="53328" y="52600"/>
                </a:lnTo>
                <a:lnTo>
                  <a:pt x="53542" y="52748"/>
                </a:lnTo>
                <a:lnTo>
                  <a:pt x="53730" y="52896"/>
                </a:lnTo>
                <a:lnTo>
                  <a:pt x="53891" y="53065"/>
                </a:lnTo>
                <a:lnTo>
                  <a:pt x="54043" y="53234"/>
                </a:lnTo>
                <a:lnTo>
                  <a:pt x="54168" y="53403"/>
                </a:lnTo>
                <a:lnTo>
                  <a:pt x="54499" y="51035"/>
                </a:lnTo>
                <a:lnTo>
                  <a:pt x="54329" y="50824"/>
                </a:lnTo>
                <a:lnTo>
                  <a:pt x="54141" y="50613"/>
                </a:lnTo>
                <a:lnTo>
                  <a:pt x="53936" y="50422"/>
                </a:lnTo>
                <a:lnTo>
                  <a:pt x="53703" y="50232"/>
                </a:lnTo>
                <a:lnTo>
                  <a:pt x="53453" y="50105"/>
                </a:lnTo>
                <a:lnTo>
                  <a:pt x="53194" y="50000"/>
                </a:lnTo>
                <a:lnTo>
                  <a:pt x="52917" y="49936"/>
                </a:lnTo>
                <a:lnTo>
                  <a:pt x="52631" y="49915"/>
                </a:lnTo>
                <a:lnTo>
                  <a:pt x="52479" y="49936"/>
                </a:lnTo>
                <a:lnTo>
                  <a:pt x="52327" y="49957"/>
                </a:lnTo>
                <a:lnTo>
                  <a:pt x="52193" y="49978"/>
                </a:lnTo>
                <a:lnTo>
                  <a:pt x="52041" y="50021"/>
                </a:lnTo>
                <a:lnTo>
                  <a:pt x="51907" y="50084"/>
                </a:lnTo>
                <a:lnTo>
                  <a:pt x="51782" y="50147"/>
                </a:lnTo>
                <a:lnTo>
                  <a:pt x="51648" y="50232"/>
                </a:lnTo>
                <a:lnTo>
                  <a:pt x="51523" y="50338"/>
                </a:lnTo>
                <a:lnTo>
                  <a:pt x="51406" y="50465"/>
                </a:lnTo>
                <a:lnTo>
                  <a:pt x="51299" y="50570"/>
                </a:lnTo>
                <a:lnTo>
                  <a:pt x="51174" y="50697"/>
                </a:lnTo>
                <a:lnTo>
                  <a:pt x="51076" y="50845"/>
                </a:lnTo>
                <a:lnTo>
                  <a:pt x="50968" y="50993"/>
                </a:lnTo>
                <a:lnTo>
                  <a:pt x="50879" y="51141"/>
                </a:lnTo>
                <a:lnTo>
                  <a:pt x="50781" y="51310"/>
                </a:lnTo>
                <a:lnTo>
                  <a:pt x="50691" y="51501"/>
                </a:lnTo>
                <a:lnTo>
                  <a:pt x="50611" y="51691"/>
                </a:lnTo>
                <a:lnTo>
                  <a:pt x="50531" y="51860"/>
                </a:lnTo>
                <a:lnTo>
                  <a:pt x="50459" y="52071"/>
                </a:lnTo>
                <a:lnTo>
                  <a:pt x="50396" y="52262"/>
                </a:lnTo>
                <a:lnTo>
                  <a:pt x="50325" y="52515"/>
                </a:lnTo>
                <a:lnTo>
                  <a:pt x="50262" y="52727"/>
                </a:lnTo>
                <a:lnTo>
                  <a:pt x="50209" y="52959"/>
                </a:lnTo>
                <a:lnTo>
                  <a:pt x="50164" y="53171"/>
                </a:lnTo>
                <a:lnTo>
                  <a:pt x="50119" y="53424"/>
                </a:lnTo>
                <a:lnTo>
                  <a:pt x="50084" y="53678"/>
                </a:lnTo>
                <a:lnTo>
                  <a:pt x="50057" y="53932"/>
                </a:lnTo>
                <a:lnTo>
                  <a:pt x="50030" y="54186"/>
                </a:lnTo>
                <a:lnTo>
                  <a:pt x="50012" y="54439"/>
                </a:lnTo>
                <a:lnTo>
                  <a:pt x="49994" y="54714"/>
                </a:lnTo>
                <a:lnTo>
                  <a:pt x="49985" y="54989"/>
                </a:lnTo>
                <a:lnTo>
                  <a:pt x="49985" y="55243"/>
                </a:lnTo>
                <a:lnTo>
                  <a:pt x="49994" y="55665"/>
                </a:lnTo>
                <a:lnTo>
                  <a:pt x="50012" y="56046"/>
                </a:lnTo>
                <a:lnTo>
                  <a:pt x="50048" y="56405"/>
                </a:lnTo>
                <a:lnTo>
                  <a:pt x="50102" y="56786"/>
                </a:lnTo>
                <a:lnTo>
                  <a:pt x="50173" y="57145"/>
                </a:lnTo>
                <a:lnTo>
                  <a:pt x="50253" y="57484"/>
                </a:lnTo>
                <a:lnTo>
                  <a:pt x="50361" y="57843"/>
                </a:lnTo>
                <a:lnTo>
                  <a:pt x="50486" y="58181"/>
                </a:lnTo>
                <a:lnTo>
                  <a:pt x="50611" y="58477"/>
                </a:lnTo>
                <a:lnTo>
                  <a:pt x="50763" y="58816"/>
                </a:lnTo>
                <a:lnTo>
                  <a:pt x="50933" y="59090"/>
                </a:lnTo>
                <a:lnTo>
                  <a:pt x="51120" y="59386"/>
                </a:lnTo>
                <a:lnTo>
                  <a:pt x="51326" y="59640"/>
                </a:lnTo>
                <a:lnTo>
                  <a:pt x="51540" y="59915"/>
                </a:lnTo>
                <a:lnTo>
                  <a:pt x="51773" y="60169"/>
                </a:lnTo>
                <a:lnTo>
                  <a:pt x="52023" y="60380"/>
                </a:lnTo>
                <a:lnTo>
                  <a:pt x="52211" y="60549"/>
                </a:lnTo>
                <a:lnTo>
                  <a:pt x="52381" y="60739"/>
                </a:lnTo>
                <a:lnTo>
                  <a:pt x="52532" y="60909"/>
                </a:lnTo>
                <a:lnTo>
                  <a:pt x="52675" y="61078"/>
                </a:lnTo>
                <a:lnTo>
                  <a:pt x="52801" y="61247"/>
                </a:lnTo>
                <a:lnTo>
                  <a:pt x="52917" y="61416"/>
                </a:lnTo>
                <a:lnTo>
                  <a:pt x="53024" y="61585"/>
                </a:lnTo>
                <a:lnTo>
                  <a:pt x="53113" y="61797"/>
                </a:lnTo>
                <a:lnTo>
                  <a:pt x="53194" y="61987"/>
                </a:lnTo>
                <a:lnTo>
                  <a:pt x="53256" y="62198"/>
                </a:lnTo>
                <a:lnTo>
                  <a:pt x="53310" y="62410"/>
                </a:lnTo>
                <a:lnTo>
                  <a:pt x="53355" y="62642"/>
                </a:lnTo>
                <a:lnTo>
                  <a:pt x="53390" y="62896"/>
                </a:lnTo>
                <a:lnTo>
                  <a:pt x="53417" y="63150"/>
                </a:lnTo>
                <a:lnTo>
                  <a:pt x="53426" y="63403"/>
                </a:lnTo>
                <a:lnTo>
                  <a:pt x="53435" y="63678"/>
                </a:lnTo>
                <a:lnTo>
                  <a:pt x="53426" y="63995"/>
                </a:lnTo>
                <a:lnTo>
                  <a:pt x="53408" y="64249"/>
                </a:lnTo>
                <a:lnTo>
                  <a:pt x="53381" y="64503"/>
                </a:lnTo>
                <a:lnTo>
                  <a:pt x="53346" y="64756"/>
                </a:lnTo>
                <a:lnTo>
                  <a:pt x="53292" y="65010"/>
                </a:lnTo>
                <a:lnTo>
                  <a:pt x="53238" y="65221"/>
                </a:lnTo>
                <a:lnTo>
                  <a:pt x="53167" y="65433"/>
                </a:lnTo>
                <a:lnTo>
                  <a:pt x="53078" y="65623"/>
                </a:lnTo>
                <a:lnTo>
                  <a:pt x="52970" y="65792"/>
                </a:lnTo>
                <a:lnTo>
                  <a:pt x="52872" y="65961"/>
                </a:lnTo>
                <a:lnTo>
                  <a:pt x="52747" y="66088"/>
                </a:lnTo>
                <a:lnTo>
                  <a:pt x="52622" y="66194"/>
                </a:lnTo>
                <a:lnTo>
                  <a:pt x="52470" y="66279"/>
                </a:lnTo>
                <a:lnTo>
                  <a:pt x="52318" y="66342"/>
                </a:lnTo>
                <a:lnTo>
                  <a:pt x="52148" y="66384"/>
                </a:lnTo>
                <a:lnTo>
                  <a:pt x="51960" y="66405"/>
                </a:lnTo>
                <a:lnTo>
                  <a:pt x="51835" y="66384"/>
                </a:lnTo>
                <a:lnTo>
                  <a:pt x="51701" y="66363"/>
                </a:lnTo>
                <a:lnTo>
                  <a:pt x="51567" y="66342"/>
                </a:lnTo>
                <a:lnTo>
                  <a:pt x="51442" y="66279"/>
                </a:lnTo>
                <a:lnTo>
                  <a:pt x="51183" y="66152"/>
                </a:lnTo>
                <a:lnTo>
                  <a:pt x="50933" y="65983"/>
                </a:lnTo>
                <a:lnTo>
                  <a:pt x="50700" y="65771"/>
                </a:lnTo>
                <a:lnTo>
                  <a:pt x="50486" y="65560"/>
                </a:lnTo>
                <a:lnTo>
                  <a:pt x="50280" y="65348"/>
                </a:lnTo>
                <a:lnTo>
                  <a:pt x="50110" y="65116"/>
                </a:lnTo>
                <a:lnTo>
                  <a:pt x="49771" y="67589"/>
                </a:lnTo>
                <a:close/>
                <a:moveTo>
                  <a:pt x="43497" y="67589"/>
                </a:moveTo>
                <a:lnTo>
                  <a:pt x="43702" y="67864"/>
                </a:lnTo>
                <a:lnTo>
                  <a:pt x="43944" y="68118"/>
                </a:lnTo>
                <a:lnTo>
                  <a:pt x="44194" y="68329"/>
                </a:lnTo>
                <a:lnTo>
                  <a:pt x="44462" y="68520"/>
                </a:lnTo>
                <a:lnTo>
                  <a:pt x="44748" y="68668"/>
                </a:lnTo>
                <a:lnTo>
                  <a:pt x="45034" y="68773"/>
                </a:lnTo>
                <a:lnTo>
                  <a:pt x="45186" y="68816"/>
                </a:lnTo>
                <a:lnTo>
                  <a:pt x="45338" y="68858"/>
                </a:lnTo>
                <a:lnTo>
                  <a:pt x="45490" y="68858"/>
                </a:lnTo>
                <a:lnTo>
                  <a:pt x="45651" y="68879"/>
                </a:lnTo>
                <a:lnTo>
                  <a:pt x="45812" y="68858"/>
                </a:lnTo>
                <a:lnTo>
                  <a:pt x="45981" y="68837"/>
                </a:lnTo>
                <a:lnTo>
                  <a:pt x="46133" y="68816"/>
                </a:lnTo>
                <a:lnTo>
                  <a:pt x="46285" y="68773"/>
                </a:lnTo>
                <a:lnTo>
                  <a:pt x="46437" y="68710"/>
                </a:lnTo>
                <a:lnTo>
                  <a:pt x="46580" y="68646"/>
                </a:lnTo>
                <a:lnTo>
                  <a:pt x="46714" y="68562"/>
                </a:lnTo>
                <a:lnTo>
                  <a:pt x="46857" y="68477"/>
                </a:lnTo>
                <a:lnTo>
                  <a:pt x="46982" y="68372"/>
                </a:lnTo>
                <a:lnTo>
                  <a:pt x="47108" y="68266"/>
                </a:lnTo>
                <a:lnTo>
                  <a:pt x="47224" y="68139"/>
                </a:lnTo>
                <a:lnTo>
                  <a:pt x="47349" y="68012"/>
                </a:lnTo>
                <a:lnTo>
                  <a:pt x="47456" y="67843"/>
                </a:lnTo>
                <a:lnTo>
                  <a:pt x="47554" y="67695"/>
                </a:lnTo>
                <a:lnTo>
                  <a:pt x="47653" y="67526"/>
                </a:lnTo>
                <a:lnTo>
                  <a:pt x="47751" y="67357"/>
                </a:lnTo>
                <a:lnTo>
                  <a:pt x="47840" y="67167"/>
                </a:lnTo>
                <a:lnTo>
                  <a:pt x="47921" y="66976"/>
                </a:lnTo>
                <a:lnTo>
                  <a:pt x="48001" y="66744"/>
                </a:lnTo>
                <a:lnTo>
                  <a:pt x="48073" y="66553"/>
                </a:lnTo>
                <a:lnTo>
                  <a:pt x="48135" y="66321"/>
                </a:lnTo>
                <a:lnTo>
                  <a:pt x="48207" y="66109"/>
                </a:lnTo>
                <a:lnTo>
                  <a:pt x="48260" y="65877"/>
                </a:lnTo>
                <a:lnTo>
                  <a:pt x="48314" y="65602"/>
                </a:lnTo>
                <a:lnTo>
                  <a:pt x="48359" y="65369"/>
                </a:lnTo>
                <a:lnTo>
                  <a:pt x="48395" y="65095"/>
                </a:lnTo>
                <a:lnTo>
                  <a:pt x="48430" y="64841"/>
                </a:lnTo>
                <a:lnTo>
                  <a:pt x="48457" y="64545"/>
                </a:lnTo>
                <a:lnTo>
                  <a:pt x="48475" y="64270"/>
                </a:lnTo>
                <a:lnTo>
                  <a:pt x="48493" y="63995"/>
                </a:lnTo>
                <a:lnTo>
                  <a:pt x="48502" y="63678"/>
                </a:lnTo>
                <a:lnTo>
                  <a:pt x="48502" y="63382"/>
                </a:lnTo>
                <a:lnTo>
                  <a:pt x="48493" y="62917"/>
                </a:lnTo>
                <a:lnTo>
                  <a:pt x="48475" y="62431"/>
                </a:lnTo>
                <a:lnTo>
                  <a:pt x="48430" y="61987"/>
                </a:lnTo>
                <a:lnTo>
                  <a:pt x="48377" y="61564"/>
                </a:lnTo>
                <a:lnTo>
                  <a:pt x="48305" y="61162"/>
                </a:lnTo>
                <a:lnTo>
                  <a:pt x="48216" y="60803"/>
                </a:lnTo>
                <a:lnTo>
                  <a:pt x="48109" y="60422"/>
                </a:lnTo>
                <a:lnTo>
                  <a:pt x="47992" y="60105"/>
                </a:lnTo>
                <a:lnTo>
                  <a:pt x="47858" y="59788"/>
                </a:lnTo>
                <a:lnTo>
                  <a:pt x="47706" y="59471"/>
                </a:lnTo>
                <a:lnTo>
                  <a:pt x="47545" y="59196"/>
                </a:lnTo>
                <a:lnTo>
                  <a:pt x="47367" y="58921"/>
                </a:lnTo>
                <a:lnTo>
                  <a:pt x="47161" y="58668"/>
                </a:lnTo>
                <a:lnTo>
                  <a:pt x="46956" y="58414"/>
                </a:lnTo>
                <a:lnTo>
                  <a:pt x="46732" y="58181"/>
                </a:lnTo>
                <a:lnTo>
                  <a:pt x="46491" y="57949"/>
                </a:lnTo>
                <a:lnTo>
                  <a:pt x="46142" y="57632"/>
                </a:lnTo>
                <a:lnTo>
                  <a:pt x="45838" y="57272"/>
                </a:lnTo>
                <a:lnTo>
                  <a:pt x="45713" y="57124"/>
                </a:lnTo>
                <a:lnTo>
                  <a:pt x="45597" y="56955"/>
                </a:lnTo>
                <a:lnTo>
                  <a:pt x="45490" y="56786"/>
                </a:lnTo>
                <a:lnTo>
                  <a:pt x="45392" y="56617"/>
                </a:lnTo>
                <a:lnTo>
                  <a:pt x="45311" y="56427"/>
                </a:lnTo>
                <a:lnTo>
                  <a:pt x="45240" y="56236"/>
                </a:lnTo>
                <a:lnTo>
                  <a:pt x="45186" y="56046"/>
                </a:lnTo>
                <a:lnTo>
                  <a:pt x="45132" y="55835"/>
                </a:lnTo>
                <a:lnTo>
                  <a:pt x="45097" y="55623"/>
                </a:lnTo>
                <a:lnTo>
                  <a:pt x="45070" y="55348"/>
                </a:lnTo>
                <a:lnTo>
                  <a:pt x="45052" y="55116"/>
                </a:lnTo>
                <a:lnTo>
                  <a:pt x="45043" y="54841"/>
                </a:lnTo>
                <a:lnTo>
                  <a:pt x="45052" y="54608"/>
                </a:lnTo>
                <a:lnTo>
                  <a:pt x="45070" y="54334"/>
                </a:lnTo>
                <a:lnTo>
                  <a:pt x="45097" y="54101"/>
                </a:lnTo>
                <a:lnTo>
                  <a:pt x="45132" y="53890"/>
                </a:lnTo>
                <a:lnTo>
                  <a:pt x="45177" y="53678"/>
                </a:lnTo>
                <a:lnTo>
                  <a:pt x="45231" y="53446"/>
                </a:lnTo>
                <a:lnTo>
                  <a:pt x="45302" y="53255"/>
                </a:lnTo>
                <a:lnTo>
                  <a:pt x="45374" y="53086"/>
                </a:lnTo>
                <a:lnTo>
                  <a:pt x="45454" y="52938"/>
                </a:lnTo>
                <a:lnTo>
                  <a:pt x="45561" y="52790"/>
                </a:lnTo>
                <a:lnTo>
                  <a:pt x="45660" y="52663"/>
                </a:lnTo>
                <a:lnTo>
                  <a:pt x="45767" y="52558"/>
                </a:lnTo>
                <a:lnTo>
                  <a:pt x="45892" y="52494"/>
                </a:lnTo>
                <a:lnTo>
                  <a:pt x="46026" y="52410"/>
                </a:lnTo>
                <a:lnTo>
                  <a:pt x="46169" y="52367"/>
                </a:lnTo>
                <a:lnTo>
                  <a:pt x="46312" y="52346"/>
                </a:lnTo>
                <a:lnTo>
                  <a:pt x="46455" y="52367"/>
                </a:lnTo>
                <a:lnTo>
                  <a:pt x="46580" y="52389"/>
                </a:lnTo>
                <a:lnTo>
                  <a:pt x="46696" y="52410"/>
                </a:lnTo>
                <a:lnTo>
                  <a:pt x="46822" y="52473"/>
                </a:lnTo>
                <a:lnTo>
                  <a:pt x="47045" y="52600"/>
                </a:lnTo>
                <a:lnTo>
                  <a:pt x="47251" y="52748"/>
                </a:lnTo>
                <a:lnTo>
                  <a:pt x="47447" y="52896"/>
                </a:lnTo>
                <a:lnTo>
                  <a:pt x="47617" y="53065"/>
                </a:lnTo>
                <a:lnTo>
                  <a:pt x="47769" y="53234"/>
                </a:lnTo>
                <a:lnTo>
                  <a:pt x="47885" y="53403"/>
                </a:lnTo>
                <a:lnTo>
                  <a:pt x="48225" y="51035"/>
                </a:lnTo>
                <a:lnTo>
                  <a:pt x="48055" y="50824"/>
                </a:lnTo>
                <a:lnTo>
                  <a:pt x="47867" y="50613"/>
                </a:lnTo>
                <a:lnTo>
                  <a:pt x="47653" y="50422"/>
                </a:lnTo>
                <a:lnTo>
                  <a:pt x="47420" y="50232"/>
                </a:lnTo>
                <a:lnTo>
                  <a:pt x="47170" y="50105"/>
                </a:lnTo>
                <a:lnTo>
                  <a:pt x="46911" y="50000"/>
                </a:lnTo>
                <a:lnTo>
                  <a:pt x="46634" y="49936"/>
                </a:lnTo>
                <a:lnTo>
                  <a:pt x="46348" y="49915"/>
                </a:lnTo>
                <a:lnTo>
                  <a:pt x="46196" y="49936"/>
                </a:lnTo>
                <a:lnTo>
                  <a:pt x="46053" y="49957"/>
                </a:lnTo>
                <a:lnTo>
                  <a:pt x="45901" y="49978"/>
                </a:lnTo>
                <a:lnTo>
                  <a:pt x="45767" y="50021"/>
                </a:lnTo>
                <a:lnTo>
                  <a:pt x="45633" y="50084"/>
                </a:lnTo>
                <a:lnTo>
                  <a:pt x="45490" y="50147"/>
                </a:lnTo>
                <a:lnTo>
                  <a:pt x="45365" y="50232"/>
                </a:lnTo>
                <a:lnTo>
                  <a:pt x="45249" y="50338"/>
                </a:lnTo>
                <a:lnTo>
                  <a:pt x="45132" y="50465"/>
                </a:lnTo>
                <a:lnTo>
                  <a:pt x="45007" y="50570"/>
                </a:lnTo>
                <a:lnTo>
                  <a:pt x="44900" y="50697"/>
                </a:lnTo>
                <a:lnTo>
                  <a:pt x="44793" y="50845"/>
                </a:lnTo>
                <a:lnTo>
                  <a:pt x="44695" y="50993"/>
                </a:lnTo>
                <a:lnTo>
                  <a:pt x="44587" y="51141"/>
                </a:lnTo>
                <a:lnTo>
                  <a:pt x="44498" y="51310"/>
                </a:lnTo>
                <a:lnTo>
                  <a:pt x="44409" y="51501"/>
                </a:lnTo>
                <a:lnTo>
                  <a:pt x="44328" y="51691"/>
                </a:lnTo>
                <a:lnTo>
                  <a:pt x="44257" y="51860"/>
                </a:lnTo>
                <a:lnTo>
                  <a:pt x="44185" y="52071"/>
                </a:lnTo>
                <a:lnTo>
                  <a:pt x="44105" y="52262"/>
                </a:lnTo>
                <a:lnTo>
                  <a:pt x="44042" y="52515"/>
                </a:lnTo>
                <a:lnTo>
                  <a:pt x="43988" y="52727"/>
                </a:lnTo>
                <a:lnTo>
                  <a:pt x="43935" y="52959"/>
                </a:lnTo>
                <a:lnTo>
                  <a:pt x="43890" y="53171"/>
                </a:lnTo>
                <a:lnTo>
                  <a:pt x="43845" y="53424"/>
                </a:lnTo>
                <a:lnTo>
                  <a:pt x="43810" y="53678"/>
                </a:lnTo>
                <a:lnTo>
                  <a:pt x="43774" y="53932"/>
                </a:lnTo>
                <a:lnTo>
                  <a:pt x="43747" y="54186"/>
                </a:lnTo>
                <a:lnTo>
                  <a:pt x="43720" y="54439"/>
                </a:lnTo>
                <a:lnTo>
                  <a:pt x="43711" y="54714"/>
                </a:lnTo>
                <a:lnTo>
                  <a:pt x="43702" y="54989"/>
                </a:lnTo>
                <a:lnTo>
                  <a:pt x="43694" y="55243"/>
                </a:lnTo>
                <a:lnTo>
                  <a:pt x="43702" y="55665"/>
                </a:lnTo>
                <a:lnTo>
                  <a:pt x="43738" y="56046"/>
                </a:lnTo>
                <a:lnTo>
                  <a:pt x="43774" y="56405"/>
                </a:lnTo>
                <a:lnTo>
                  <a:pt x="43828" y="56786"/>
                </a:lnTo>
                <a:lnTo>
                  <a:pt x="43899" y="57145"/>
                </a:lnTo>
                <a:lnTo>
                  <a:pt x="43980" y="57484"/>
                </a:lnTo>
                <a:lnTo>
                  <a:pt x="44078" y="57843"/>
                </a:lnTo>
                <a:lnTo>
                  <a:pt x="44203" y="58181"/>
                </a:lnTo>
                <a:lnTo>
                  <a:pt x="44337" y="58477"/>
                </a:lnTo>
                <a:lnTo>
                  <a:pt x="44480" y="58816"/>
                </a:lnTo>
                <a:lnTo>
                  <a:pt x="44659" y="59090"/>
                </a:lnTo>
                <a:lnTo>
                  <a:pt x="44838" y="59386"/>
                </a:lnTo>
                <a:lnTo>
                  <a:pt x="45034" y="59640"/>
                </a:lnTo>
                <a:lnTo>
                  <a:pt x="45258" y="59915"/>
                </a:lnTo>
                <a:lnTo>
                  <a:pt x="45490" y="60169"/>
                </a:lnTo>
                <a:lnTo>
                  <a:pt x="45749" y="60380"/>
                </a:lnTo>
                <a:lnTo>
                  <a:pt x="45928" y="60549"/>
                </a:lnTo>
                <a:lnTo>
                  <a:pt x="46098" y="60739"/>
                </a:lnTo>
                <a:lnTo>
                  <a:pt x="46250" y="60909"/>
                </a:lnTo>
                <a:lnTo>
                  <a:pt x="46402" y="61078"/>
                </a:lnTo>
                <a:lnTo>
                  <a:pt x="46527" y="61247"/>
                </a:lnTo>
                <a:lnTo>
                  <a:pt x="46634" y="61416"/>
                </a:lnTo>
                <a:lnTo>
                  <a:pt x="46741" y="61585"/>
                </a:lnTo>
                <a:lnTo>
                  <a:pt x="46839" y="61797"/>
                </a:lnTo>
                <a:lnTo>
                  <a:pt x="46911" y="61987"/>
                </a:lnTo>
                <a:lnTo>
                  <a:pt x="46982" y="62198"/>
                </a:lnTo>
                <a:lnTo>
                  <a:pt x="47036" y="62410"/>
                </a:lnTo>
                <a:lnTo>
                  <a:pt x="47081" y="62642"/>
                </a:lnTo>
                <a:lnTo>
                  <a:pt x="47117" y="62896"/>
                </a:lnTo>
                <a:lnTo>
                  <a:pt x="47134" y="63150"/>
                </a:lnTo>
                <a:lnTo>
                  <a:pt x="47152" y="63403"/>
                </a:lnTo>
                <a:lnTo>
                  <a:pt x="47152" y="63678"/>
                </a:lnTo>
                <a:lnTo>
                  <a:pt x="47152" y="63995"/>
                </a:lnTo>
                <a:lnTo>
                  <a:pt x="47134" y="64249"/>
                </a:lnTo>
                <a:lnTo>
                  <a:pt x="47108" y="64503"/>
                </a:lnTo>
                <a:lnTo>
                  <a:pt x="47072" y="64756"/>
                </a:lnTo>
                <a:lnTo>
                  <a:pt x="47018" y="65010"/>
                </a:lnTo>
                <a:lnTo>
                  <a:pt x="46956" y="65221"/>
                </a:lnTo>
                <a:lnTo>
                  <a:pt x="46884" y="65433"/>
                </a:lnTo>
                <a:lnTo>
                  <a:pt x="46795" y="65623"/>
                </a:lnTo>
                <a:lnTo>
                  <a:pt x="46696" y="65792"/>
                </a:lnTo>
                <a:lnTo>
                  <a:pt x="46589" y="65961"/>
                </a:lnTo>
                <a:lnTo>
                  <a:pt x="46473" y="66088"/>
                </a:lnTo>
                <a:lnTo>
                  <a:pt x="46330" y="66194"/>
                </a:lnTo>
                <a:lnTo>
                  <a:pt x="46187" y="66279"/>
                </a:lnTo>
                <a:lnTo>
                  <a:pt x="46035" y="66342"/>
                </a:lnTo>
                <a:lnTo>
                  <a:pt x="45865" y="66384"/>
                </a:lnTo>
                <a:lnTo>
                  <a:pt x="45687" y="66405"/>
                </a:lnTo>
                <a:lnTo>
                  <a:pt x="45552" y="66384"/>
                </a:lnTo>
                <a:lnTo>
                  <a:pt x="45418" y="66363"/>
                </a:lnTo>
                <a:lnTo>
                  <a:pt x="45293" y="66342"/>
                </a:lnTo>
                <a:lnTo>
                  <a:pt x="45159" y="66279"/>
                </a:lnTo>
                <a:lnTo>
                  <a:pt x="44900" y="66152"/>
                </a:lnTo>
                <a:lnTo>
                  <a:pt x="44659" y="65983"/>
                </a:lnTo>
                <a:lnTo>
                  <a:pt x="44417" y="65771"/>
                </a:lnTo>
                <a:lnTo>
                  <a:pt x="44203" y="65560"/>
                </a:lnTo>
                <a:lnTo>
                  <a:pt x="43997" y="65348"/>
                </a:lnTo>
                <a:lnTo>
                  <a:pt x="43828" y="65116"/>
                </a:lnTo>
                <a:lnTo>
                  <a:pt x="43497" y="67589"/>
                </a:lnTo>
                <a:close/>
                <a:moveTo>
                  <a:pt x="42237" y="60021"/>
                </a:moveTo>
                <a:lnTo>
                  <a:pt x="42264" y="59725"/>
                </a:lnTo>
                <a:lnTo>
                  <a:pt x="42273" y="59365"/>
                </a:lnTo>
                <a:lnTo>
                  <a:pt x="42281" y="58964"/>
                </a:lnTo>
                <a:lnTo>
                  <a:pt x="42290" y="58477"/>
                </a:lnTo>
                <a:lnTo>
                  <a:pt x="42281" y="57843"/>
                </a:lnTo>
                <a:lnTo>
                  <a:pt x="42255" y="57145"/>
                </a:lnTo>
                <a:lnTo>
                  <a:pt x="42237" y="56807"/>
                </a:lnTo>
                <a:lnTo>
                  <a:pt x="42210" y="56448"/>
                </a:lnTo>
                <a:lnTo>
                  <a:pt x="42183" y="56088"/>
                </a:lnTo>
                <a:lnTo>
                  <a:pt x="42147" y="55750"/>
                </a:lnTo>
                <a:lnTo>
                  <a:pt x="42112" y="55369"/>
                </a:lnTo>
                <a:lnTo>
                  <a:pt x="42067" y="55010"/>
                </a:lnTo>
                <a:lnTo>
                  <a:pt x="42013" y="54672"/>
                </a:lnTo>
                <a:lnTo>
                  <a:pt x="41951" y="54291"/>
                </a:lnTo>
                <a:lnTo>
                  <a:pt x="41888" y="53953"/>
                </a:lnTo>
                <a:lnTo>
                  <a:pt x="41817" y="53615"/>
                </a:lnTo>
                <a:lnTo>
                  <a:pt x="41736" y="53276"/>
                </a:lnTo>
                <a:lnTo>
                  <a:pt x="41656" y="52959"/>
                </a:lnTo>
                <a:lnTo>
                  <a:pt x="41566" y="52642"/>
                </a:lnTo>
                <a:lnTo>
                  <a:pt x="41459" y="52325"/>
                </a:lnTo>
                <a:lnTo>
                  <a:pt x="41352" y="52029"/>
                </a:lnTo>
                <a:lnTo>
                  <a:pt x="41236" y="51754"/>
                </a:lnTo>
                <a:lnTo>
                  <a:pt x="41111" y="51501"/>
                </a:lnTo>
                <a:lnTo>
                  <a:pt x="40977" y="51226"/>
                </a:lnTo>
                <a:lnTo>
                  <a:pt x="40834" y="50993"/>
                </a:lnTo>
                <a:lnTo>
                  <a:pt x="40691" y="50803"/>
                </a:lnTo>
                <a:lnTo>
                  <a:pt x="40521" y="50613"/>
                </a:lnTo>
                <a:lnTo>
                  <a:pt x="40360" y="50443"/>
                </a:lnTo>
                <a:lnTo>
                  <a:pt x="40172" y="50274"/>
                </a:lnTo>
                <a:lnTo>
                  <a:pt x="39985" y="50147"/>
                </a:lnTo>
                <a:lnTo>
                  <a:pt x="39797" y="50042"/>
                </a:lnTo>
                <a:lnTo>
                  <a:pt x="39582" y="49978"/>
                </a:lnTo>
                <a:lnTo>
                  <a:pt x="39368" y="49936"/>
                </a:lnTo>
                <a:lnTo>
                  <a:pt x="39136" y="49915"/>
                </a:lnTo>
                <a:lnTo>
                  <a:pt x="38930" y="49936"/>
                </a:lnTo>
                <a:lnTo>
                  <a:pt x="38724" y="49978"/>
                </a:lnTo>
                <a:lnTo>
                  <a:pt x="38528" y="50042"/>
                </a:lnTo>
                <a:lnTo>
                  <a:pt x="38331" y="50105"/>
                </a:lnTo>
                <a:lnTo>
                  <a:pt x="38152" y="50211"/>
                </a:lnTo>
                <a:lnTo>
                  <a:pt x="37965" y="50338"/>
                </a:lnTo>
                <a:lnTo>
                  <a:pt x="37795" y="50528"/>
                </a:lnTo>
                <a:lnTo>
                  <a:pt x="37625" y="50697"/>
                </a:lnTo>
                <a:lnTo>
                  <a:pt x="37455" y="50887"/>
                </a:lnTo>
                <a:lnTo>
                  <a:pt x="37303" y="51078"/>
                </a:lnTo>
                <a:lnTo>
                  <a:pt x="37160" y="51310"/>
                </a:lnTo>
                <a:lnTo>
                  <a:pt x="37009" y="51585"/>
                </a:lnTo>
                <a:lnTo>
                  <a:pt x="36866" y="51860"/>
                </a:lnTo>
                <a:lnTo>
                  <a:pt x="36740" y="52135"/>
                </a:lnTo>
                <a:lnTo>
                  <a:pt x="36606" y="52431"/>
                </a:lnTo>
                <a:lnTo>
                  <a:pt x="36490" y="52769"/>
                </a:lnTo>
                <a:lnTo>
                  <a:pt x="36374" y="53107"/>
                </a:lnTo>
                <a:lnTo>
                  <a:pt x="36267" y="53446"/>
                </a:lnTo>
                <a:lnTo>
                  <a:pt x="36159" y="53826"/>
                </a:lnTo>
                <a:lnTo>
                  <a:pt x="36070" y="54207"/>
                </a:lnTo>
                <a:lnTo>
                  <a:pt x="35990" y="54608"/>
                </a:lnTo>
                <a:lnTo>
                  <a:pt x="35909" y="55010"/>
                </a:lnTo>
                <a:lnTo>
                  <a:pt x="35838" y="55433"/>
                </a:lnTo>
                <a:lnTo>
                  <a:pt x="35766" y="55877"/>
                </a:lnTo>
                <a:lnTo>
                  <a:pt x="35704" y="56321"/>
                </a:lnTo>
                <a:lnTo>
                  <a:pt x="35659" y="56786"/>
                </a:lnTo>
                <a:lnTo>
                  <a:pt x="35614" y="57251"/>
                </a:lnTo>
                <a:lnTo>
                  <a:pt x="35579" y="57737"/>
                </a:lnTo>
                <a:lnTo>
                  <a:pt x="35552" y="58202"/>
                </a:lnTo>
                <a:lnTo>
                  <a:pt x="35534" y="58710"/>
                </a:lnTo>
                <a:lnTo>
                  <a:pt x="35525" y="59217"/>
                </a:lnTo>
                <a:lnTo>
                  <a:pt x="35516" y="59725"/>
                </a:lnTo>
                <a:lnTo>
                  <a:pt x="35525" y="60232"/>
                </a:lnTo>
                <a:lnTo>
                  <a:pt x="35534" y="60718"/>
                </a:lnTo>
                <a:lnTo>
                  <a:pt x="35552" y="61205"/>
                </a:lnTo>
                <a:lnTo>
                  <a:pt x="35587" y="61670"/>
                </a:lnTo>
                <a:lnTo>
                  <a:pt x="35623" y="62135"/>
                </a:lnTo>
                <a:lnTo>
                  <a:pt x="35659" y="62579"/>
                </a:lnTo>
                <a:lnTo>
                  <a:pt x="35713" y="63023"/>
                </a:lnTo>
                <a:lnTo>
                  <a:pt x="35784" y="63446"/>
                </a:lnTo>
                <a:lnTo>
                  <a:pt x="35847" y="63868"/>
                </a:lnTo>
                <a:lnTo>
                  <a:pt x="35918" y="64249"/>
                </a:lnTo>
                <a:lnTo>
                  <a:pt x="36008" y="64630"/>
                </a:lnTo>
                <a:lnTo>
                  <a:pt x="36088" y="65010"/>
                </a:lnTo>
                <a:lnTo>
                  <a:pt x="36186" y="65369"/>
                </a:lnTo>
                <a:lnTo>
                  <a:pt x="36294" y="65687"/>
                </a:lnTo>
                <a:lnTo>
                  <a:pt x="36410" y="66046"/>
                </a:lnTo>
                <a:lnTo>
                  <a:pt x="36526" y="66342"/>
                </a:lnTo>
                <a:lnTo>
                  <a:pt x="36642" y="66638"/>
                </a:lnTo>
                <a:lnTo>
                  <a:pt x="36785" y="66913"/>
                </a:lnTo>
                <a:lnTo>
                  <a:pt x="36919" y="67167"/>
                </a:lnTo>
                <a:lnTo>
                  <a:pt x="37062" y="67420"/>
                </a:lnTo>
                <a:lnTo>
                  <a:pt x="37223" y="67632"/>
                </a:lnTo>
                <a:lnTo>
                  <a:pt x="37375" y="67843"/>
                </a:lnTo>
                <a:lnTo>
                  <a:pt x="37545" y="68054"/>
                </a:lnTo>
                <a:lnTo>
                  <a:pt x="37715" y="68224"/>
                </a:lnTo>
                <a:lnTo>
                  <a:pt x="37884" y="68372"/>
                </a:lnTo>
                <a:lnTo>
                  <a:pt x="38072" y="68498"/>
                </a:lnTo>
                <a:lnTo>
                  <a:pt x="38260" y="68604"/>
                </a:lnTo>
                <a:lnTo>
                  <a:pt x="38456" y="68710"/>
                </a:lnTo>
                <a:lnTo>
                  <a:pt x="38653" y="68773"/>
                </a:lnTo>
                <a:lnTo>
                  <a:pt x="38859" y="68837"/>
                </a:lnTo>
                <a:lnTo>
                  <a:pt x="39073" y="68858"/>
                </a:lnTo>
                <a:lnTo>
                  <a:pt x="39288" y="68879"/>
                </a:lnTo>
                <a:lnTo>
                  <a:pt x="39520" y="68858"/>
                </a:lnTo>
                <a:lnTo>
                  <a:pt x="39725" y="68837"/>
                </a:lnTo>
                <a:lnTo>
                  <a:pt x="39940" y="68816"/>
                </a:lnTo>
                <a:lnTo>
                  <a:pt x="40137" y="68773"/>
                </a:lnTo>
                <a:lnTo>
                  <a:pt x="40333" y="68710"/>
                </a:lnTo>
                <a:lnTo>
                  <a:pt x="40512" y="68646"/>
                </a:lnTo>
                <a:lnTo>
                  <a:pt x="40691" y="68562"/>
                </a:lnTo>
                <a:lnTo>
                  <a:pt x="40852" y="68498"/>
                </a:lnTo>
                <a:lnTo>
                  <a:pt x="41155" y="68308"/>
                </a:lnTo>
                <a:lnTo>
                  <a:pt x="41423" y="68118"/>
                </a:lnTo>
                <a:lnTo>
                  <a:pt x="41665" y="67928"/>
                </a:lnTo>
                <a:lnTo>
                  <a:pt x="41861" y="67695"/>
                </a:lnTo>
                <a:lnTo>
                  <a:pt x="41611" y="65348"/>
                </a:lnTo>
                <a:lnTo>
                  <a:pt x="41406" y="65539"/>
                </a:lnTo>
                <a:lnTo>
                  <a:pt x="41200" y="65708"/>
                </a:lnTo>
                <a:lnTo>
                  <a:pt x="40977" y="65877"/>
                </a:lnTo>
                <a:lnTo>
                  <a:pt x="40735" y="66025"/>
                </a:lnTo>
                <a:lnTo>
                  <a:pt x="40458" y="66131"/>
                </a:lnTo>
                <a:lnTo>
                  <a:pt x="40163" y="66215"/>
                </a:lnTo>
                <a:lnTo>
                  <a:pt x="39842" y="66279"/>
                </a:lnTo>
                <a:lnTo>
                  <a:pt x="39484" y="66279"/>
                </a:lnTo>
                <a:lnTo>
                  <a:pt x="39359" y="66279"/>
                </a:lnTo>
                <a:lnTo>
                  <a:pt x="39225" y="66257"/>
                </a:lnTo>
                <a:lnTo>
                  <a:pt x="39100" y="66236"/>
                </a:lnTo>
                <a:lnTo>
                  <a:pt x="38975" y="66194"/>
                </a:lnTo>
                <a:lnTo>
                  <a:pt x="38841" y="66152"/>
                </a:lnTo>
                <a:lnTo>
                  <a:pt x="38724" y="66088"/>
                </a:lnTo>
                <a:lnTo>
                  <a:pt x="38608" y="66025"/>
                </a:lnTo>
                <a:lnTo>
                  <a:pt x="38492" y="65940"/>
                </a:lnTo>
                <a:lnTo>
                  <a:pt x="38376" y="65813"/>
                </a:lnTo>
                <a:lnTo>
                  <a:pt x="38260" y="65708"/>
                </a:lnTo>
                <a:lnTo>
                  <a:pt x="38152" y="65602"/>
                </a:lnTo>
                <a:lnTo>
                  <a:pt x="38054" y="65475"/>
                </a:lnTo>
                <a:lnTo>
                  <a:pt x="37947" y="65327"/>
                </a:lnTo>
                <a:lnTo>
                  <a:pt x="37849" y="65179"/>
                </a:lnTo>
                <a:lnTo>
                  <a:pt x="37750" y="65010"/>
                </a:lnTo>
                <a:lnTo>
                  <a:pt x="37661" y="64820"/>
                </a:lnTo>
                <a:lnTo>
                  <a:pt x="37580" y="64608"/>
                </a:lnTo>
                <a:lnTo>
                  <a:pt x="37491" y="64397"/>
                </a:lnTo>
                <a:lnTo>
                  <a:pt x="37411" y="64186"/>
                </a:lnTo>
                <a:lnTo>
                  <a:pt x="37339" y="63953"/>
                </a:lnTo>
                <a:lnTo>
                  <a:pt x="37268" y="63678"/>
                </a:lnTo>
                <a:lnTo>
                  <a:pt x="37205" y="63424"/>
                </a:lnTo>
                <a:lnTo>
                  <a:pt x="37152" y="63150"/>
                </a:lnTo>
                <a:lnTo>
                  <a:pt x="37089" y="62875"/>
                </a:lnTo>
                <a:lnTo>
                  <a:pt x="37035" y="62558"/>
                </a:lnTo>
                <a:lnTo>
                  <a:pt x="37000" y="62241"/>
                </a:lnTo>
                <a:lnTo>
                  <a:pt x="36964" y="61923"/>
                </a:lnTo>
                <a:lnTo>
                  <a:pt x="36928" y="61543"/>
                </a:lnTo>
                <a:lnTo>
                  <a:pt x="36901" y="61205"/>
                </a:lnTo>
                <a:lnTo>
                  <a:pt x="36883" y="60824"/>
                </a:lnTo>
                <a:lnTo>
                  <a:pt x="36874" y="60422"/>
                </a:lnTo>
                <a:lnTo>
                  <a:pt x="36866" y="60021"/>
                </a:lnTo>
                <a:lnTo>
                  <a:pt x="42237" y="60021"/>
                </a:lnTo>
                <a:close/>
                <a:moveTo>
                  <a:pt x="36883" y="57653"/>
                </a:moveTo>
                <a:lnTo>
                  <a:pt x="36910" y="57209"/>
                </a:lnTo>
                <a:lnTo>
                  <a:pt x="36946" y="56765"/>
                </a:lnTo>
                <a:lnTo>
                  <a:pt x="37000" y="56300"/>
                </a:lnTo>
                <a:lnTo>
                  <a:pt x="37062" y="55856"/>
                </a:lnTo>
                <a:lnTo>
                  <a:pt x="37143" y="55391"/>
                </a:lnTo>
                <a:lnTo>
                  <a:pt x="37232" y="54947"/>
                </a:lnTo>
                <a:lnTo>
                  <a:pt x="37339" y="54503"/>
                </a:lnTo>
                <a:lnTo>
                  <a:pt x="37455" y="54101"/>
                </a:lnTo>
                <a:lnTo>
                  <a:pt x="37518" y="53911"/>
                </a:lnTo>
                <a:lnTo>
                  <a:pt x="37598" y="53742"/>
                </a:lnTo>
                <a:lnTo>
                  <a:pt x="37670" y="53551"/>
                </a:lnTo>
                <a:lnTo>
                  <a:pt x="37750" y="53382"/>
                </a:lnTo>
                <a:lnTo>
                  <a:pt x="37831" y="53213"/>
                </a:lnTo>
                <a:lnTo>
                  <a:pt x="37911" y="53065"/>
                </a:lnTo>
                <a:lnTo>
                  <a:pt x="38009" y="52938"/>
                </a:lnTo>
                <a:lnTo>
                  <a:pt x="38108" y="52811"/>
                </a:lnTo>
                <a:lnTo>
                  <a:pt x="38197" y="52684"/>
                </a:lnTo>
                <a:lnTo>
                  <a:pt x="38304" y="52600"/>
                </a:lnTo>
                <a:lnTo>
                  <a:pt x="38412" y="52515"/>
                </a:lnTo>
                <a:lnTo>
                  <a:pt x="38528" y="52410"/>
                </a:lnTo>
                <a:lnTo>
                  <a:pt x="38644" y="52346"/>
                </a:lnTo>
                <a:lnTo>
                  <a:pt x="38760" y="52304"/>
                </a:lnTo>
                <a:lnTo>
                  <a:pt x="38894" y="52283"/>
                </a:lnTo>
                <a:lnTo>
                  <a:pt x="39028" y="52283"/>
                </a:lnTo>
                <a:lnTo>
                  <a:pt x="39162" y="52283"/>
                </a:lnTo>
                <a:lnTo>
                  <a:pt x="39296" y="52325"/>
                </a:lnTo>
                <a:lnTo>
                  <a:pt x="39430" y="52367"/>
                </a:lnTo>
                <a:lnTo>
                  <a:pt x="39556" y="52431"/>
                </a:lnTo>
                <a:lnTo>
                  <a:pt x="39663" y="52515"/>
                </a:lnTo>
                <a:lnTo>
                  <a:pt x="39779" y="52600"/>
                </a:lnTo>
                <a:lnTo>
                  <a:pt x="39886" y="52706"/>
                </a:lnTo>
                <a:lnTo>
                  <a:pt x="39985" y="52832"/>
                </a:lnTo>
                <a:lnTo>
                  <a:pt x="40074" y="52959"/>
                </a:lnTo>
                <a:lnTo>
                  <a:pt x="40154" y="53107"/>
                </a:lnTo>
                <a:lnTo>
                  <a:pt x="40244" y="53255"/>
                </a:lnTo>
                <a:lnTo>
                  <a:pt x="40315" y="53424"/>
                </a:lnTo>
                <a:lnTo>
                  <a:pt x="40387" y="53615"/>
                </a:lnTo>
                <a:lnTo>
                  <a:pt x="40449" y="53805"/>
                </a:lnTo>
                <a:lnTo>
                  <a:pt x="40512" y="53974"/>
                </a:lnTo>
                <a:lnTo>
                  <a:pt x="40566" y="54186"/>
                </a:lnTo>
                <a:lnTo>
                  <a:pt x="40619" y="54376"/>
                </a:lnTo>
                <a:lnTo>
                  <a:pt x="40673" y="54608"/>
                </a:lnTo>
                <a:lnTo>
                  <a:pt x="40717" y="54820"/>
                </a:lnTo>
                <a:lnTo>
                  <a:pt x="40753" y="55031"/>
                </a:lnTo>
                <a:lnTo>
                  <a:pt x="40816" y="55475"/>
                </a:lnTo>
                <a:lnTo>
                  <a:pt x="40869" y="55940"/>
                </a:lnTo>
                <a:lnTo>
                  <a:pt x="40905" y="56363"/>
                </a:lnTo>
                <a:lnTo>
                  <a:pt x="40923" y="56828"/>
                </a:lnTo>
                <a:lnTo>
                  <a:pt x="40941" y="57251"/>
                </a:lnTo>
                <a:lnTo>
                  <a:pt x="40941" y="57653"/>
                </a:lnTo>
                <a:lnTo>
                  <a:pt x="36883" y="57653"/>
                </a:lnTo>
                <a:close/>
                <a:moveTo>
                  <a:pt x="27267" y="68498"/>
                </a:moveTo>
                <a:lnTo>
                  <a:pt x="28661" y="68498"/>
                </a:lnTo>
                <a:lnTo>
                  <a:pt x="28661" y="57526"/>
                </a:lnTo>
                <a:lnTo>
                  <a:pt x="28670" y="57145"/>
                </a:lnTo>
                <a:lnTo>
                  <a:pt x="28688" y="56744"/>
                </a:lnTo>
                <a:lnTo>
                  <a:pt x="28724" y="56342"/>
                </a:lnTo>
                <a:lnTo>
                  <a:pt x="28768" y="56004"/>
                </a:lnTo>
                <a:lnTo>
                  <a:pt x="28813" y="55665"/>
                </a:lnTo>
                <a:lnTo>
                  <a:pt x="28876" y="55327"/>
                </a:lnTo>
                <a:lnTo>
                  <a:pt x="28947" y="55010"/>
                </a:lnTo>
                <a:lnTo>
                  <a:pt x="29037" y="54714"/>
                </a:lnTo>
                <a:lnTo>
                  <a:pt x="29126" y="54397"/>
                </a:lnTo>
                <a:lnTo>
                  <a:pt x="29233" y="54122"/>
                </a:lnTo>
                <a:lnTo>
                  <a:pt x="29340" y="53868"/>
                </a:lnTo>
                <a:lnTo>
                  <a:pt x="29457" y="53636"/>
                </a:lnTo>
                <a:lnTo>
                  <a:pt x="29573" y="53403"/>
                </a:lnTo>
                <a:lnTo>
                  <a:pt x="29716" y="53213"/>
                </a:lnTo>
                <a:lnTo>
                  <a:pt x="29850" y="53044"/>
                </a:lnTo>
                <a:lnTo>
                  <a:pt x="29993" y="52896"/>
                </a:lnTo>
                <a:lnTo>
                  <a:pt x="30145" y="52790"/>
                </a:lnTo>
                <a:lnTo>
                  <a:pt x="30306" y="52706"/>
                </a:lnTo>
                <a:lnTo>
                  <a:pt x="30475" y="52642"/>
                </a:lnTo>
                <a:lnTo>
                  <a:pt x="30636" y="52642"/>
                </a:lnTo>
                <a:lnTo>
                  <a:pt x="30752" y="52642"/>
                </a:lnTo>
                <a:lnTo>
                  <a:pt x="30869" y="52663"/>
                </a:lnTo>
                <a:lnTo>
                  <a:pt x="30985" y="52684"/>
                </a:lnTo>
                <a:lnTo>
                  <a:pt x="31092" y="52748"/>
                </a:lnTo>
                <a:lnTo>
                  <a:pt x="31190" y="52811"/>
                </a:lnTo>
                <a:lnTo>
                  <a:pt x="31280" y="52875"/>
                </a:lnTo>
                <a:lnTo>
                  <a:pt x="31387" y="52959"/>
                </a:lnTo>
                <a:lnTo>
                  <a:pt x="31467" y="53065"/>
                </a:lnTo>
                <a:lnTo>
                  <a:pt x="31548" y="53171"/>
                </a:lnTo>
                <a:lnTo>
                  <a:pt x="31628" y="53276"/>
                </a:lnTo>
                <a:lnTo>
                  <a:pt x="31700" y="53403"/>
                </a:lnTo>
                <a:lnTo>
                  <a:pt x="31771" y="53572"/>
                </a:lnTo>
                <a:lnTo>
                  <a:pt x="31843" y="53720"/>
                </a:lnTo>
                <a:lnTo>
                  <a:pt x="31905" y="53890"/>
                </a:lnTo>
                <a:lnTo>
                  <a:pt x="31959" y="54059"/>
                </a:lnTo>
                <a:lnTo>
                  <a:pt x="32013" y="54228"/>
                </a:lnTo>
                <a:lnTo>
                  <a:pt x="32066" y="54418"/>
                </a:lnTo>
                <a:lnTo>
                  <a:pt x="32111" y="54630"/>
                </a:lnTo>
                <a:lnTo>
                  <a:pt x="32156" y="54820"/>
                </a:lnTo>
                <a:lnTo>
                  <a:pt x="32191" y="55031"/>
                </a:lnTo>
                <a:lnTo>
                  <a:pt x="32263" y="55475"/>
                </a:lnTo>
                <a:lnTo>
                  <a:pt x="32316" y="55961"/>
                </a:lnTo>
                <a:lnTo>
                  <a:pt x="32361" y="56427"/>
                </a:lnTo>
                <a:lnTo>
                  <a:pt x="32388" y="56955"/>
                </a:lnTo>
                <a:lnTo>
                  <a:pt x="32406" y="57484"/>
                </a:lnTo>
                <a:lnTo>
                  <a:pt x="32415" y="58033"/>
                </a:lnTo>
                <a:lnTo>
                  <a:pt x="32415" y="68498"/>
                </a:lnTo>
                <a:lnTo>
                  <a:pt x="33809" y="68498"/>
                </a:lnTo>
                <a:lnTo>
                  <a:pt x="33809" y="57653"/>
                </a:lnTo>
                <a:lnTo>
                  <a:pt x="33800" y="57082"/>
                </a:lnTo>
                <a:lnTo>
                  <a:pt x="33782" y="56532"/>
                </a:lnTo>
                <a:lnTo>
                  <a:pt x="33764" y="56025"/>
                </a:lnTo>
                <a:lnTo>
                  <a:pt x="33737" y="55517"/>
                </a:lnTo>
                <a:lnTo>
                  <a:pt x="33693" y="55073"/>
                </a:lnTo>
                <a:lnTo>
                  <a:pt x="33648" y="54630"/>
                </a:lnTo>
                <a:lnTo>
                  <a:pt x="33594" y="54207"/>
                </a:lnTo>
                <a:lnTo>
                  <a:pt x="33523" y="53826"/>
                </a:lnTo>
                <a:lnTo>
                  <a:pt x="33460" y="53446"/>
                </a:lnTo>
                <a:lnTo>
                  <a:pt x="33389" y="53107"/>
                </a:lnTo>
                <a:lnTo>
                  <a:pt x="33309" y="52769"/>
                </a:lnTo>
                <a:lnTo>
                  <a:pt x="33228" y="52473"/>
                </a:lnTo>
                <a:lnTo>
                  <a:pt x="33139" y="52177"/>
                </a:lnTo>
                <a:lnTo>
                  <a:pt x="33040" y="51923"/>
                </a:lnTo>
                <a:lnTo>
                  <a:pt x="32951" y="51691"/>
                </a:lnTo>
                <a:lnTo>
                  <a:pt x="32853" y="51458"/>
                </a:lnTo>
                <a:lnTo>
                  <a:pt x="32745" y="51247"/>
                </a:lnTo>
                <a:lnTo>
                  <a:pt x="32638" y="51057"/>
                </a:lnTo>
                <a:lnTo>
                  <a:pt x="32531" y="50887"/>
                </a:lnTo>
                <a:lnTo>
                  <a:pt x="32424" y="50739"/>
                </a:lnTo>
                <a:lnTo>
                  <a:pt x="32308" y="50591"/>
                </a:lnTo>
                <a:lnTo>
                  <a:pt x="32191" y="50465"/>
                </a:lnTo>
                <a:lnTo>
                  <a:pt x="32075" y="50338"/>
                </a:lnTo>
                <a:lnTo>
                  <a:pt x="31968" y="50253"/>
                </a:lnTo>
                <a:lnTo>
                  <a:pt x="31852" y="50169"/>
                </a:lnTo>
                <a:lnTo>
                  <a:pt x="31736" y="50105"/>
                </a:lnTo>
                <a:lnTo>
                  <a:pt x="31628" y="50042"/>
                </a:lnTo>
                <a:lnTo>
                  <a:pt x="31512" y="50000"/>
                </a:lnTo>
                <a:lnTo>
                  <a:pt x="31298" y="49936"/>
                </a:lnTo>
                <a:lnTo>
                  <a:pt x="31092" y="49915"/>
                </a:lnTo>
                <a:lnTo>
                  <a:pt x="30860" y="49936"/>
                </a:lnTo>
                <a:lnTo>
                  <a:pt x="30636" y="50000"/>
                </a:lnTo>
                <a:lnTo>
                  <a:pt x="30413" y="50084"/>
                </a:lnTo>
                <a:lnTo>
                  <a:pt x="30216" y="50211"/>
                </a:lnTo>
                <a:lnTo>
                  <a:pt x="30011" y="50359"/>
                </a:lnTo>
                <a:lnTo>
                  <a:pt x="29832" y="50549"/>
                </a:lnTo>
                <a:lnTo>
                  <a:pt x="29662" y="50761"/>
                </a:lnTo>
                <a:lnTo>
                  <a:pt x="29492" y="50972"/>
                </a:lnTo>
                <a:lnTo>
                  <a:pt x="29340" y="51226"/>
                </a:lnTo>
                <a:lnTo>
                  <a:pt x="29197" y="51501"/>
                </a:lnTo>
                <a:lnTo>
                  <a:pt x="29054" y="51775"/>
                </a:lnTo>
                <a:lnTo>
                  <a:pt x="28938" y="52050"/>
                </a:lnTo>
                <a:lnTo>
                  <a:pt x="28822" y="52346"/>
                </a:lnTo>
                <a:lnTo>
                  <a:pt x="28724" y="52684"/>
                </a:lnTo>
                <a:lnTo>
                  <a:pt x="28634" y="52980"/>
                </a:lnTo>
                <a:lnTo>
                  <a:pt x="28554" y="53298"/>
                </a:lnTo>
                <a:lnTo>
                  <a:pt x="28527" y="53298"/>
                </a:lnTo>
                <a:lnTo>
                  <a:pt x="28447" y="50317"/>
                </a:lnTo>
                <a:lnTo>
                  <a:pt x="27204" y="50317"/>
                </a:lnTo>
                <a:lnTo>
                  <a:pt x="27222" y="50909"/>
                </a:lnTo>
                <a:lnTo>
                  <a:pt x="27240" y="51479"/>
                </a:lnTo>
                <a:lnTo>
                  <a:pt x="27249" y="52050"/>
                </a:lnTo>
                <a:lnTo>
                  <a:pt x="27258" y="52642"/>
                </a:lnTo>
                <a:lnTo>
                  <a:pt x="27258" y="53255"/>
                </a:lnTo>
                <a:lnTo>
                  <a:pt x="27267" y="53890"/>
                </a:lnTo>
                <a:lnTo>
                  <a:pt x="27267" y="54566"/>
                </a:lnTo>
                <a:lnTo>
                  <a:pt x="27267" y="55243"/>
                </a:lnTo>
                <a:lnTo>
                  <a:pt x="27267" y="68498"/>
                </a:lnTo>
                <a:close/>
                <a:moveTo>
                  <a:pt x="24237" y="47293"/>
                </a:moveTo>
                <a:lnTo>
                  <a:pt x="24344" y="47272"/>
                </a:lnTo>
                <a:lnTo>
                  <a:pt x="24434" y="47251"/>
                </a:lnTo>
                <a:lnTo>
                  <a:pt x="24523" y="47188"/>
                </a:lnTo>
                <a:lnTo>
                  <a:pt x="24604" y="47124"/>
                </a:lnTo>
                <a:lnTo>
                  <a:pt x="24684" y="47040"/>
                </a:lnTo>
                <a:lnTo>
                  <a:pt x="24756" y="46934"/>
                </a:lnTo>
                <a:lnTo>
                  <a:pt x="24827" y="46828"/>
                </a:lnTo>
                <a:lnTo>
                  <a:pt x="24881" y="46701"/>
                </a:lnTo>
                <a:lnTo>
                  <a:pt x="24934" y="46553"/>
                </a:lnTo>
                <a:lnTo>
                  <a:pt x="24979" y="46405"/>
                </a:lnTo>
                <a:lnTo>
                  <a:pt x="25024" y="46215"/>
                </a:lnTo>
                <a:lnTo>
                  <a:pt x="25051" y="46046"/>
                </a:lnTo>
                <a:lnTo>
                  <a:pt x="25077" y="45856"/>
                </a:lnTo>
                <a:lnTo>
                  <a:pt x="25095" y="45665"/>
                </a:lnTo>
                <a:lnTo>
                  <a:pt x="25104" y="45475"/>
                </a:lnTo>
                <a:lnTo>
                  <a:pt x="25113" y="45285"/>
                </a:lnTo>
                <a:lnTo>
                  <a:pt x="25104" y="45052"/>
                </a:lnTo>
                <a:lnTo>
                  <a:pt x="25095" y="44841"/>
                </a:lnTo>
                <a:lnTo>
                  <a:pt x="25077" y="44651"/>
                </a:lnTo>
                <a:lnTo>
                  <a:pt x="25051" y="44460"/>
                </a:lnTo>
                <a:lnTo>
                  <a:pt x="25015" y="44291"/>
                </a:lnTo>
                <a:lnTo>
                  <a:pt x="24979" y="44101"/>
                </a:lnTo>
                <a:lnTo>
                  <a:pt x="24934" y="43932"/>
                </a:lnTo>
                <a:lnTo>
                  <a:pt x="24881" y="43805"/>
                </a:lnTo>
                <a:lnTo>
                  <a:pt x="24818" y="43678"/>
                </a:lnTo>
                <a:lnTo>
                  <a:pt x="24756" y="43551"/>
                </a:lnTo>
                <a:lnTo>
                  <a:pt x="24675" y="43446"/>
                </a:lnTo>
                <a:lnTo>
                  <a:pt x="24604" y="43361"/>
                </a:lnTo>
                <a:lnTo>
                  <a:pt x="24523" y="43298"/>
                </a:lnTo>
                <a:lnTo>
                  <a:pt x="24443" y="43255"/>
                </a:lnTo>
                <a:lnTo>
                  <a:pt x="24353" y="43234"/>
                </a:lnTo>
                <a:lnTo>
                  <a:pt x="24255" y="43213"/>
                </a:lnTo>
                <a:lnTo>
                  <a:pt x="24157" y="43234"/>
                </a:lnTo>
                <a:lnTo>
                  <a:pt x="24067" y="43255"/>
                </a:lnTo>
                <a:lnTo>
                  <a:pt x="23987" y="43298"/>
                </a:lnTo>
                <a:lnTo>
                  <a:pt x="23907" y="43361"/>
                </a:lnTo>
                <a:lnTo>
                  <a:pt x="23817" y="43446"/>
                </a:lnTo>
                <a:lnTo>
                  <a:pt x="23746" y="43551"/>
                </a:lnTo>
                <a:lnTo>
                  <a:pt x="23683" y="43678"/>
                </a:lnTo>
                <a:lnTo>
                  <a:pt x="23629" y="43805"/>
                </a:lnTo>
                <a:lnTo>
                  <a:pt x="23576" y="43932"/>
                </a:lnTo>
                <a:lnTo>
                  <a:pt x="23522" y="44101"/>
                </a:lnTo>
                <a:lnTo>
                  <a:pt x="23487" y="44291"/>
                </a:lnTo>
                <a:lnTo>
                  <a:pt x="23451" y="44460"/>
                </a:lnTo>
                <a:lnTo>
                  <a:pt x="23424" y="44651"/>
                </a:lnTo>
                <a:lnTo>
                  <a:pt x="23406" y="44841"/>
                </a:lnTo>
                <a:lnTo>
                  <a:pt x="23397" y="45052"/>
                </a:lnTo>
                <a:lnTo>
                  <a:pt x="23379" y="45285"/>
                </a:lnTo>
                <a:lnTo>
                  <a:pt x="23397" y="45475"/>
                </a:lnTo>
                <a:lnTo>
                  <a:pt x="23406" y="45665"/>
                </a:lnTo>
                <a:lnTo>
                  <a:pt x="23424" y="45856"/>
                </a:lnTo>
                <a:lnTo>
                  <a:pt x="23451" y="46046"/>
                </a:lnTo>
                <a:lnTo>
                  <a:pt x="23478" y="46215"/>
                </a:lnTo>
                <a:lnTo>
                  <a:pt x="23522" y="46405"/>
                </a:lnTo>
                <a:lnTo>
                  <a:pt x="23567" y="46553"/>
                </a:lnTo>
                <a:lnTo>
                  <a:pt x="23621" y="46701"/>
                </a:lnTo>
                <a:lnTo>
                  <a:pt x="23674" y="46828"/>
                </a:lnTo>
                <a:lnTo>
                  <a:pt x="23737" y="46934"/>
                </a:lnTo>
                <a:lnTo>
                  <a:pt x="23799" y="47040"/>
                </a:lnTo>
                <a:lnTo>
                  <a:pt x="23889" y="47124"/>
                </a:lnTo>
                <a:lnTo>
                  <a:pt x="23960" y="47188"/>
                </a:lnTo>
                <a:lnTo>
                  <a:pt x="24041" y="47251"/>
                </a:lnTo>
                <a:lnTo>
                  <a:pt x="24130" y="47272"/>
                </a:lnTo>
                <a:lnTo>
                  <a:pt x="24219" y="47293"/>
                </a:lnTo>
                <a:lnTo>
                  <a:pt x="24237" y="47293"/>
                </a:lnTo>
                <a:close/>
                <a:moveTo>
                  <a:pt x="24952" y="68498"/>
                </a:moveTo>
                <a:lnTo>
                  <a:pt x="24952" y="50317"/>
                </a:lnTo>
                <a:lnTo>
                  <a:pt x="23558" y="50317"/>
                </a:lnTo>
                <a:lnTo>
                  <a:pt x="23558" y="68498"/>
                </a:lnTo>
                <a:lnTo>
                  <a:pt x="24952" y="68498"/>
                </a:lnTo>
                <a:close/>
                <a:moveTo>
                  <a:pt x="16766" y="67589"/>
                </a:moveTo>
                <a:lnTo>
                  <a:pt x="16971" y="67864"/>
                </a:lnTo>
                <a:lnTo>
                  <a:pt x="17204" y="68118"/>
                </a:lnTo>
                <a:lnTo>
                  <a:pt x="17454" y="68329"/>
                </a:lnTo>
                <a:lnTo>
                  <a:pt x="17722" y="68520"/>
                </a:lnTo>
                <a:lnTo>
                  <a:pt x="17999" y="68668"/>
                </a:lnTo>
                <a:lnTo>
                  <a:pt x="18303" y="68773"/>
                </a:lnTo>
                <a:lnTo>
                  <a:pt x="18446" y="68816"/>
                </a:lnTo>
                <a:lnTo>
                  <a:pt x="18607" y="68858"/>
                </a:lnTo>
                <a:lnTo>
                  <a:pt x="18759" y="68858"/>
                </a:lnTo>
                <a:lnTo>
                  <a:pt x="18911" y="68879"/>
                </a:lnTo>
                <a:lnTo>
                  <a:pt x="19080" y="68858"/>
                </a:lnTo>
                <a:lnTo>
                  <a:pt x="19241" y="68837"/>
                </a:lnTo>
                <a:lnTo>
                  <a:pt x="19393" y="68816"/>
                </a:lnTo>
                <a:lnTo>
                  <a:pt x="19554" y="68773"/>
                </a:lnTo>
                <a:lnTo>
                  <a:pt x="19697" y="68710"/>
                </a:lnTo>
                <a:lnTo>
                  <a:pt x="19840" y="68646"/>
                </a:lnTo>
                <a:lnTo>
                  <a:pt x="19983" y="68562"/>
                </a:lnTo>
                <a:lnTo>
                  <a:pt x="20117" y="68477"/>
                </a:lnTo>
                <a:lnTo>
                  <a:pt x="20242" y="68372"/>
                </a:lnTo>
                <a:lnTo>
                  <a:pt x="20376" y="68266"/>
                </a:lnTo>
                <a:lnTo>
                  <a:pt x="20493" y="68139"/>
                </a:lnTo>
                <a:lnTo>
                  <a:pt x="20600" y="68012"/>
                </a:lnTo>
                <a:lnTo>
                  <a:pt x="20707" y="67843"/>
                </a:lnTo>
                <a:lnTo>
                  <a:pt x="20823" y="67695"/>
                </a:lnTo>
                <a:lnTo>
                  <a:pt x="20922" y="67526"/>
                </a:lnTo>
                <a:lnTo>
                  <a:pt x="21011" y="67357"/>
                </a:lnTo>
                <a:lnTo>
                  <a:pt x="21100" y="67167"/>
                </a:lnTo>
                <a:lnTo>
                  <a:pt x="21190" y="66976"/>
                </a:lnTo>
                <a:lnTo>
                  <a:pt x="21270" y="66744"/>
                </a:lnTo>
                <a:lnTo>
                  <a:pt x="21342" y="66553"/>
                </a:lnTo>
                <a:lnTo>
                  <a:pt x="21404" y="66321"/>
                </a:lnTo>
                <a:lnTo>
                  <a:pt x="21467" y="66109"/>
                </a:lnTo>
                <a:lnTo>
                  <a:pt x="21520" y="65877"/>
                </a:lnTo>
                <a:lnTo>
                  <a:pt x="21574" y="65602"/>
                </a:lnTo>
                <a:lnTo>
                  <a:pt x="21628" y="65369"/>
                </a:lnTo>
                <a:lnTo>
                  <a:pt x="21663" y="65095"/>
                </a:lnTo>
                <a:lnTo>
                  <a:pt x="21699" y="64841"/>
                </a:lnTo>
                <a:lnTo>
                  <a:pt x="21726" y="64545"/>
                </a:lnTo>
                <a:lnTo>
                  <a:pt x="21744" y="64270"/>
                </a:lnTo>
                <a:lnTo>
                  <a:pt x="21762" y="63995"/>
                </a:lnTo>
                <a:lnTo>
                  <a:pt x="21771" y="63678"/>
                </a:lnTo>
                <a:lnTo>
                  <a:pt x="21771" y="63382"/>
                </a:lnTo>
                <a:lnTo>
                  <a:pt x="21762" y="62917"/>
                </a:lnTo>
                <a:lnTo>
                  <a:pt x="21735" y="62431"/>
                </a:lnTo>
                <a:lnTo>
                  <a:pt x="21699" y="61987"/>
                </a:lnTo>
                <a:lnTo>
                  <a:pt x="21645" y="61564"/>
                </a:lnTo>
                <a:lnTo>
                  <a:pt x="21565" y="61162"/>
                </a:lnTo>
                <a:lnTo>
                  <a:pt x="21476" y="60803"/>
                </a:lnTo>
                <a:lnTo>
                  <a:pt x="21377" y="60422"/>
                </a:lnTo>
                <a:lnTo>
                  <a:pt x="21261" y="60105"/>
                </a:lnTo>
                <a:lnTo>
                  <a:pt x="21118" y="59788"/>
                </a:lnTo>
                <a:lnTo>
                  <a:pt x="20966" y="59471"/>
                </a:lnTo>
                <a:lnTo>
                  <a:pt x="20805" y="59196"/>
                </a:lnTo>
                <a:lnTo>
                  <a:pt x="20627" y="58921"/>
                </a:lnTo>
                <a:lnTo>
                  <a:pt x="20430" y="58668"/>
                </a:lnTo>
                <a:lnTo>
                  <a:pt x="20215" y="58414"/>
                </a:lnTo>
                <a:lnTo>
                  <a:pt x="19992" y="58181"/>
                </a:lnTo>
                <a:lnTo>
                  <a:pt x="19751" y="57949"/>
                </a:lnTo>
                <a:lnTo>
                  <a:pt x="19402" y="57632"/>
                </a:lnTo>
                <a:lnTo>
                  <a:pt x="19107" y="57272"/>
                </a:lnTo>
                <a:lnTo>
                  <a:pt x="18982" y="57124"/>
                </a:lnTo>
                <a:lnTo>
                  <a:pt x="18857" y="56955"/>
                </a:lnTo>
                <a:lnTo>
                  <a:pt x="18750" y="56786"/>
                </a:lnTo>
                <a:lnTo>
                  <a:pt x="18660" y="56617"/>
                </a:lnTo>
                <a:lnTo>
                  <a:pt x="18580" y="56427"/>
                </a:lnTo>
                <a:lnTo>
                  <a:pt x="18500" y="56236"/>
                </a:lnTo>
                <a:lnTo>
                  <a:pt x="18446" y="56046"/>
                </a:lnTo>
                <a:lnTo>
                  <a:pt x="18392" y="55835"/>
                </a:lnTo>
                <a:lnTo>
                  <a:pt x="18357" y="55623"/>
                </a:lnTo>
                <a:lnTo>
                  <a:pt x="18330" y="55348"/>
                </a:lnTo>
                <a:lnTo>
                  <a:pt x="18312" y="55116"/>
                </a:lnTo>
                <a:lnTo>
                  <a:pt x="18312" y="54841"/>
                </a:lnTo>
                <a:lnTo>
                  <a:pt x="18312" y="54608"/>
                </a:lnTo>
                <a:lnTo>
                  <a:pt x="18330" y="54334"/>
                </a:lnTo>
                <a:lnTo>
                  <a:pt x="18357" y="54101"/>
                </a:lnTo>
                <a:lnTo>
                  <a:pt x="18392" y="53890"/>
                </a:lnTo>
                <a:lnTo>
                  <a:pt x="18437" y="53678"/>
                </a:lnTo>
                <a:lnTo>
                  <a:pt x="18491" y="53446"/>
                </a:lnTo>
                <a:lnTo>
                  <a:pt x="18562" y="53255"/>
                </a:lnTo>
                <a:lnTo>
                  <a:pt x="18643" y="53086"/>
                </a:lnTo>
                <a:lnTo>
                  <a:pt x="18723" y="52938"/>
                </a:lnTo>
                <a:lnTo>
                  <a:pt x="18812" y="52790"/>
                </a:lnTo>
                <a:lnTo>
                  <a:pt x="18920" y="52663"/>
                </a:lnTo>
                <a:lnTo>
                  <a:pt x="19036" y="52558"/>
                </a:lnTo>
                <a:lnTo>
                  <a:pt x="19161" y="52494"/>
                </a:lnTo>
                <a:lnTo>
                  <a:pt x="19286" y="52410"/>
                </a:lnTo>
                <a:lnTo>
                  <a:pt x="19438" y="52367"/>
                </a:lnTo>
                <a:lnTo>
                  <a:pt x="19581" y="52346"/>
                </a:lnTo>
                <a:lnTo>
                  <a:pt x="19715" y="52367"/>
                </a:lnTo>
                <a:lnTo>
                  <a:pt x="19840" y="52389"/>
                </a:lnTo>
                <a:lnTo>
                  <a:pt x="19965" y="52410"/>
                </a:lnTo>
                <a:lnTo>
                  <a:pt x="20081" y="52473"/>
                </a:lnTo>
                <a:lnTo>
                  <a:pt x="20314" y="52600"/>
                </a:lnTo>
                <a:lnTo>
                  <a:pt x="20519" y="52748"/>
                </a:lnTo>
                <a:lnTo>
                  <a:pt x="20707" y="52896"/>
                </a:lnTo>
                <a:lnTo>
                  <a:pt x="20877" y="53065"/>
                </a:lnTo>
                <a:lnTo>
                  <a:pt x="21020" y="53234"/>
                </a:lnTo>
                <a:lnTo>
                  <a:pt x="21145" y="53403"/>
                </a:lnTo>
                <a:lnTo>
                  <a:pt x="21485" y="51035"/>
                </a:lnTo>
                <a:lnTo>
                  <a:pt x="21315" y="50824"/>
                </a:lnTo>
                <a:lnTo>
                  <a:pt x="21127" y="50613"/>
                </a:lnTo>
                <a:lnTo>
                  <a:pt x="20913" y="50422"/>
                </a:lnTo>
                <a:lnTo>
                  <a:pt x="20680" y="50232"/>
                </a:lnTo>
                <a:lnTo>
                  <a:pt x="20439" y="50105"/>
                </a:lnTo>
                <a:lnTo>
                  <a:pt x="20171" y="50000"/>
                </a:lnTo>
                <a:lnTo>
                  <a:pt x="19903" y="49936"/>
                </a:lnTo>
                <a:lnTo>
                  <a:pt x="19617" y="49915"/>
                </a:lnTo>
                <a:lnTo>
                  <a:pt x="19465" y="49936"/>
                </a:lnTo>
                <a:lnTo>
                  <a:pt x="19313" y="49957"/>
                </a:lnTo>
                <a:lnTo>
                  <a:pt x="19170" y="49978"/>
                </a:lnTo>
                <a:lnTo>
                  <a:pt x="19036" y="50021"/>
                </a:lnTo>
                <a:lnTo>
                  <a:pt x="18893" y="50084"/>
                </a:lnTo>
                <a:lnTo>
                  <a:pt x="18759" y="50147"/>
                </a:lnTo>
                <a:lnTo>
                  <a:pt x="18634" y="50232"/>
                </a:lnTo>
                <a:lnTo>
                  <a:pt x="18508" y="50338"/>
                </a:lnTo>
                <a:lnTo>
                  <a:pt x="18383" y="50465"/>
                </a:lnTo>
                <a:lnTo>
                  <a:pt x="18276" y="50570"/>
                </a:lnTo>
                <a:lnTo>
                  <a:pt x="18169" y="50697"/>
                </a:lnTo>
                <a:lnTo>
                  <a:pt x="18053" y="50845"/>
                </a:lnTo>
                <a:lnTo>
                  <a:pt x="17954" y="50993"/>
                </a:lnTo>
                <a:lnTo>
                  <a:pt x="17856" y="51141"/>
                </a:lnTo>
                <a:lnTo>
                  <a:pt x="17767" y="51310"/>
                </a:lnTo>
                <a:lnTo>
                  <a:pt x="17677" y="51501"/>
                </a:lnTo>
                <a:lnTo>
                  <a:pt x="17588" y="51691"/>
                </a:lnTo>
                <a:lnTo>
                  <a:pt x="17508" y="51860"/>
                </a:lnTo>
                <a:lnTo>
                  <a:pt x="17436" y="52071"/>
                </a:lnTo>
                <a:lnTo>
                  <a:pt x="17373" y="52262"/>
                </a:lnTo>
                <a:lnTo>
                  <a:pt x="17311" y="52515"/>
                </a:lnTo>
                <a:lnTo>
                  <a:pt x="17248" y="52727"/>
                </a:lnTo>
                <a:lnTo>
                  <a:pt x="17204" y="52959"/>
                </a:lnTo>
                <a:lnTo>
                  <a:pt x="17141" y="53171"/>
                </a:lnTo>
                <a:lnTo>
                  <a:pt x="17105" y="53424"/>
                </a:lnTo>
                <a:lnTo>
                  <a:pt x="17070" y="53678"/>
                </a:lnTo>
                <a:lnTo>
                  <a:pt x="17034" y="53932"/>
                </a:lnTo>
                <a:lnTo>
                  <a:pt x="17007" y="54186"/>
                </a:lnTo>
                <a:lnTo>
                  <a:pt x="16989" y="54439"/>
                </a:lnTo>
                <a:lnTo>
                  <a:pt x="16971" y="54714"/>
                </a:lnTo>
                <a:lnTo>
                  <a:pt x="16962" y="54989"/>
                </a:lnTo>
                <a:lnTo>
                  <a:pt x="16962" y="55243"/>
                </a:lnTo>
                <a:lnTo>
                  <a:pt x="16971" y="55665"/>
                </a:lnTo>
                <a:lnTo>
                  <a:pt x="16998" y="56046"/>
                </a:lnTo>
                <a:lnTo>
                  <a:pt x="17034" y="56405"/>
                </a:lnTo>
                <a:lnTo>
                  <a:pt x="17087" y="56786"/>
                </a:lnTo>
                <a:lnTo>
                  <a:pt x="17150" y="57145"/>
                </a:lnTo>
                <a:lnTo>
                  <a:pt x="17248" y="57484"/>
                </a:lnTo>
                <a:lnTo>
                  <a:pt x="17347" y="57843"/>
                </a:lnTo>
                <a:lnTo>
                  <a:pt x="17463" y="58181"/>
                </a:lnTo>
                <a:lnTo>
                  <a:pt x="17597" y="58477"/>
                </a:lnTo>
                <a:lnTo>
                  <a:pt x="17749" y="58816"/>
                </a:lnTo>
                <a:lnTo>
                  <a:pt x="17919" y="59090"/>
                </a:lnTo>
                <a:lnTo>
                  <a:pt x="18106" y="59386"/>
                </a:lnTo>
                <a:lnTo>
                  <a:pt x="18303" y="59640"/>
                </a:lnTo>
                <a:lnTo>
                  <a:pt x="18517" y="59915"/>
                </a:lnTo>
                <a:lnTo>
                  <a:pt x="18759" y="60169"/>
                </a:lnTo>
                <a:lnTo>
                  <a:pt x="19009" y="60380"/>
                </a:lnTo>
                <a:lnTo>
                  <a:pt x="19197" y="60549"/>
                </a:lnTo>
                <a:lnTo>
                  <a:pt x="19358" y="60739"/>
                </a:lnTo>
                <a:lnTo>
                  <a:pt x="19518" y="60909"/>
                </a:lnTo>
                <a:lnTo>
                  <a:pt x="19661" y="61078"/>
                </a:lnTo>
                <a:lnTo>
                  <a:pt x="19786" y="61247"/>
                </a:lnTo>
                <a:lnTo>
                  <a:pt x="19903" y="61416"/>
                </a:lnTo>
                <a:lnTo>
                  <a:pt x="20010" y="61585"/>
                </a:lnTo>
                <a:lnTo>
                  <a:pt x="20099" y="61797"/>
                </a:lnTo>
                <a:lnTo>
                  <a:pt x="20171" y="61987"/>
                </a:lnTo>
                <a:lnTo>
                  <a:pt x="20242" y="62198"/>
                </a:lnTo>
                <a:lnTo>
                  <a:pt x="20305" y="62410"/>
                </a:lnTo>
                <a:lnTo>
                  <a:pt x="20350" y="62642"/>
                </a:lnTo>
                <a:lnTo>
                  <a:pt x="20376" y="62896"/>
                </a:lnTo>
                <a:lnTo>
                  <a:pt x="20403" y="63150"/>
                </a:lnTo>
                <a:lnTo>
                  <a:pt x="20421" y="63403"/>
                </a:lnTo>
                <a:lnTo>
                  <a:pt x="20421" y="63678"/>
                </a:lnTo>
                <a:lnTo>
                  <a:pt x="20421" y="63995"/>
                </a:lnTo>
                <a:lnTo>
                  <a:pt x="20403" y="64249"/>
                </a:lnTo>
                <a:lnTo>
                  <a:pt x="20376" y="64503"/>
                </a:lnTo>
                <a:lnTo>
                  <a:pt x="20332" y="64756"/>
                </a:lnTo>
                <a:lnTo>
                  <a:pt x="20278" y="65010"/>
                </a:lnTo>
                <a:lnTo>
                  <a:pt x="20215" y="65221"/>
                </a:lnTo>
                <a:lnTo>
                  <a:pt x="20144" y="65433"/>
                </a:lnTo>
                <a:lnTo>
                  <a:pt x="20055" y="65623"/>
                </a:lnTo>
                <a:lnTo>
                  <a:pt x="19965" y="65792"/>
                </a:lnTo>
                <a:lnTo>
                  <a:pt x="19858" y="65961"/>
                </a:lnTo>
                <a:lnTo>
                  <a:pt x="19733" y="66088"/>
                </a:lnTo>
                <a:lnTo>
                  <a:pt x="19599" y="66194"/>
                </a:lnTo>
                <a:lnTo>
                  <a:pt x="19456" y="66279"/>
                </a:lnTo>
                <a:lnTo>
                  <a:pt x="19295" y="66342"/>
                </a:lnTo>
                <a:lnTo>
                  <a:pt x="19125" y="66384"/>
                </a:lnTo>
                <a:lnTo>
                  <a:pt x="18937" y="66405"/>
                </a:lnTo>
                <a:lnTo>
                  <a:pt x="18812" y="66384"/>
                </a:lnTo>
                <a:lnTo>
                  <a:pt x="18687" y="66363"/>
                </a:lnTo>
                <a:lnTo>
                  <a:pt x="18553" y="66342"/>
                </a:lnTo>
                <a:lnTo>
                  <a:pt x="18419" y="66279"/>
                </a:lnTo>
                <a:lnTo>
                  <a:pt x="18169" y="66152"/>
                </a:lnTo>
                <a:lnTo>
                  <a:pt x="17919" y="65983"/>
                </a:lnTo>
                <a:lnTo>
                  <a:pt x="17686" y="65771"/>
                </a:lnTo>
                <a:lnTo>
                  <a:pt x="17463" y="65560"/>
                </a:lnTo>
                <a:lnTo>
                  <a:pt x="17266" y="65348"/>
                </a:lnTo>
                <a:lnTo>
                  <a:pt x="17087" y="65116"/>
                </a:lnTo>
                <a:lnTo>
                  <a:pt x="16766" y="67589"/>
                </a:lnTo>
                <a:close/>
                <a:moveTo>
                  <a:pt x="14960" y="50317"/>
                </a:moveTo>
                <a:lnTo>
                  <a:pt x="13566" y="50317"/>
                </a:lnTo>
                <a:lnTo>
                  <a:pt x="13566" y="61437"/>
                </a:lnTo>
                <a:lnTo>
                  <a:pt x="13557" y="61923"/>
                </a:lnTo>
                <a:lnTo>
                  <a:pt x="13530" y="62346"/>
                </a:lnTo>
                <a:lnTo>
                  <a:pt x="13495" y="62769"/>
                </a:lnTo>
                <a:lnTo>
                  <a:pt x="13441" y="63128"/>
                </a:lnTo>
                <a:lnTo>
                  <a:pt x="13387" y="63403"/>
                </a:lnTo>
                <a:lnTo>
                  <a:pt x="13334" y="63678"/>
                </a:lnTo>
                <a:lnTo>
                  <a:pt x="13262" y="63974"/>
                </a:lnTo>
                <a:lnTo>
                  <a:pt x="13173" y="64249"/>
                </a:lnTo>
                <a:lnTo>
                  <a:pt x="13093" y="64503"/>
                </a:lnTo>
                <a:lnTo>
                  <a:pt x="12994" y="64735"/>
                </a:lnTo>
                <a:lnTo>
                  <a:pt x="12896" y="64989"/>
                </a:lnTo>
                <a:lnTo>
                  <a:pt x="12780" y="65221"/>
                </a:lnTo>
                <a:lnTo>
                  <a:pt x="12655" y="65412"/>
                </a:lnTo>
                <a:lnTo>
                  <a:pt x="12529" y="65602"/>
                </a:lnTo>
                <a:lnTo>
                  <a:pt x="12395" y="65771"/>
                </a:lnTo>
                <a:lnTo>
                  <a:pt x="12243" y="65919"/>
                </a:lnTo>
                <a:lnTo>
                  <a:pt x="12100" y="66025"/>
                </a:lnTo>
                <a:lnTo>
                  <a:pt x="11940" y="66109"/>
                </a:lnTo>
                <a:lnTo>
                  <a:pt x="11770" y="66152"/>
                </a:lnTo>
                <a:lnTo>
                  <a:pt x="11609" y="66173"/>
                </a:lnTo>
                <a:lnTo>
                  <a:pt x="11493" y="66173"/>
                </a:lnTo>
                <a:lnTo>
                  <a:pt x="11377" y="66152"/>
                </a:lnTo>
                <a:lnTo>
                  <a:pt x="11269" y="66109"/>
                </a:lnTo>
                <a:lnTo>
                  <a:pt x="11171" y="66067"/>
                </a:lnTo>
                <a:lnTo>
                  <a:pt x="11073" y="66004"/>
                </a:lnTo>
                <a:lnTo>
                  <a:pt x="10974" y="65940"/>
                </a:lnTo>
                <a:lnTo>
                  <a:pt x="10885" y="65856"/>
                </a:lnTo>
                <a:lnTo>
                  <a:pt x="10805" y="65750"/>
                </a:lnTo>
                <a:lnTo>
                  <a:pt x="10724" y="65623"/>
                </a:lnTo>
                <a:lnTo>
                  <a:pt x="10653" y="65517"/>
                </a:lnTo>
                <a:lnTo>
                  <a:pt x="10581" y="65391"/>
                </a:lnTo>
                <a:lnTo>
                  <a:pt x="10510" y="65243"/>
                </a:lnTo>
                <a:lnTo>
                  <a:pt x="10447" y="65095"/>
                </a:lnTo>
                <a:lnTo>
                  <a:pt x="10385" y="64926"/>
                </a:lnTo>
                <a:lnTo>
                  <a:pt x="10331" y="64735"/>
                </a:lnTo>
                <a:lnTo>
                  <a:pt x="10277" y="64545"/>
                </a:lnTo>
                <a:lnTo>
                  <a:pt x="10233" y="64355"/>
                </a:lnTo>
                <a:lnTo>
                  <a:pt x="10188" y="64164"/>
                </a:lnTo>
                <a:lnTo>
                  <a:pt x="10143" y="63953"/>
                </a:lnTo>
                <a:lnTo>
                  <a:pt x="10099" y="63699"/>
                </a:lnTo>
                <a:lnTo>
                  <a:pt x="10036" y="63234"/>
                </a:lnTo>
                <a:lnTo>
                  <a:pt x="9982" y="62706"/>
                </a:lnTo>
                <a:lnTo>
                  <a:pt x="9938" y="62177"/>
                </a:lnTo>
                <a:lnTo>
                  <a:pt x="9911" y="61585"/>
                </a:lnTo>
                <a:lnTo>
                  <a:pt x="9893" y="60993"/>
                </a:lnTo>
                <a:lnTo>
                  <a:pt x="9893" y="60359"/>
                </a:lnTo>
                <a:lnTo>
                  <a:pt x="9893" y="50317"/>
                </a:lnTo>
                <a:lnTo>
                  <a:pt x="8499" y="50317"/>
                </a:lnTo>
                <a:lnTo>
                  <a:pt x="8499" y="60951"/>
                </a:lnTo>
                <a:lnTo>
                  <a:pt x="8499" y="61522"/>
                </a:lnTo>
                <a:lnTo>
                  <a:pt x="8517" y="62093"/>
                </a:lnTo>
                <a:lnTo>
                  <a:pt x="8535" y="62600"/>
                </a:lnTo>
                <a:lnTo>
                  <a:pt x="8561" y="63128"/>
                </a:lnTo>
                <a:lnTo>
                  <a:pt x="8597" y="63594"/>
                </a:lnTo>
                <a:lnTo>
                  <a:pt x="8633" y="64059"/>
                </a:lnTo>
                <a:lnTo>
                  <a:pt x="8686" y="64460"/>
                </a:lnTo>
                <a:lnTo>
                  <a:pt x="8740" y="64883"/>
                </a:lnTo>
                <a:lnTo>
                  <a:pt x="8803" y="65264"/>
                </a:lnTo>
                <a:lnTo>
                  <a:pt x="8865" y="65602"/>
                </a:lnTo>
                <a:lnTo>
                  <a:pt x="8937" y="65961"/>
                </a:lnTo>
                <a:lnTo>
                  <a:pt x="9017" y="66257"/>
                </a:lnTo>
                <a:lnTo>
                  <a:pt x="9098" y="66553"/>
                </a:lnTo>
                <a:lnTo>
                  <a:pt x="9178" y="66828"/>
                </a:lnTo>
                <a:lnTo>
                  <a:pt x="9276" y="67082"/>
                </a:lnTo>
                <a:lnTo>
                  <a:pt x="9366" y="67315"/>
                </a:lnTo>
                <a:lnTo>
                  <a:pt x="9464" y="67526"/>
                </a:lnTo>
                <a:lnTo>
                  <a:pt x="9562" y="67716"/>
                </a:lnTo>
                <a:lnTo>
                  <a:pt x="9670" y="67928"/>
                </a:lnTo>
                <a:lnTo>
                  <a:pt x="9777" y="68076"/>
                </a:lnTo>
                <a:lnTo>
                  <a:pt x="9884" y="68224"/>
                </a:lnTo>
                <a:lnTo>
                  <a:pt x="9991" y="68350"/>
                </a:lnTo>
                <a:lnTo>
                  <a:pt x="10107" y="68456"/>
                </a:lnTo>
                <a:lnTo>
                  <a:pt x="10224" y="68562"/>
                </a:lnTo>
                <a:lnTo>
                  <a:pt x="10340" y="68646"/>
                </a:lnTo>
                <a:lnTo>
                  <a:pt x="10447" y="68731"/>
                </a:lnTo>
                <a:lnTo>
                  <a:pt x="10572" y="68773"/>
                </a:lnTo>
                <a:lnTo>
                  <a:pt x="10688" y="68837"/>
                </a:lnTo>
                <a:lnTo>
                  <a:pt x="10912" y="68879"/>
                </a:lnTo>
                <a:lnTo>
                  <a:pt x="11144" y="68900"/>
                </a:lnTo>
                <a:lnTo>
                  <a:pt x="11386" y="68879"/>
                </a:lnTo>
                <a:lnTo>
                  <a:pt x="11627" y="68816"/>
                </a:lnTo>
                <a:lnTo>
                  <a:pt x="11850" y="68731"/>
                </a:lnTo>
                <a:lnTo>
                  <a:pt x="12065" y="68583"/>
                </a:lnTo>
                <a:lnTo>
                  <a:pt x="12261" y="68435"/>
                </a:lnTo>
                <a:lnTo>
                  <a:pt x="12458" y="68245"/>
                </a:lnTo>
                <a:lnTo>
                  <a:pt x="12628" y="68012"/>
                </a:lnTo>
                <a:lnTo>
                  <a:pt x="12798" y="67758"/>
                </a:lnTo>
                <a:lnTo>
                  <a:pt x="12950" y="67526"/>
                </a:lnTo>
                <a:lnTo>
                  <a:pt x="13084" y="67251"/>
                </a:lnTo>
                <a:lnTo>
                  <a:pt x="13209" y="66976"/>
                </a:lnTo>
                <a:lnTo>
                  <a:pt x="13334" y="66680"/>
                </a:lnTo>
                <a:lnTo>
                  <a:pt x="13432" y="66384"/>
                </a:lnTo>
                <a:lnTo>
                  <a:pt x="13522" y="66109"/>
                </a:lnTo>
                <a:lnTo>
                  <a:pt x="13611" y="65813"/>
                </a:lnTo>
                <a:lnTo>
                  <a:pt x="13682" y="65539"/>
                </a:lnTo>
                <a:lnTo>
                  <a:pt x="13718" y="65539"/>
                </a:lnTo>
                <a:lnTo>
                  <a:pt x="13790" y="68498"/>
                </a:lnTo>
                <a:lnTo>
                  <a:pt x="15032" y="68498"/>
                </a:lnTo>
                <a:lnTo>
                  <a:pt x="15014" y="67970"/>
                </a:lnTo>
                <a:lnTo>
                  <a:pt x="15005" y="67378"/>
                </a:lnTo>
                <a:lnTo>
                  <a:pt x="14996" y="66786"/>
                </a:lnTo>
                <a:lnTo>
                  <a:pt x="14978" y="66194"/>
                </a:lnTo>
                <a:lnTo>
                  <a:pt x="14969" y="65539"/>
                </a:lnTo>
                <a:lnTo>
                  <a:pt x="14960" y="64904"/>
                </a:lnTo>
                <a:lnTo>
                  <a:pt x="14960" y="64207"/>
                </a:lnTo>
                <a:lnTo>
                  <a:pt x="14960" y="63509"/>
                </a:lnTo>
                <a:lnTo>
                  <a:pt x="14960" y="50317"/>
                </a:lnTo>
                <a:close/>
                <a:moveTo>
                  <a:pt x="0" y="68414"/>
                </a:moveTo>
                <a:lnTo>
                  <a:pt x="178" y="68477"/>
                </a:lnTo>
                <a:lnTo>
                  <a:pt x="384" y="68541"/>
                </a:lnTo>
                <a:lnTo>
                  <a:pt x="625" y="68583"/>
                </a:lnTo>
                <a:lnTo>
                  <a:pt x="884" y="68625"/>
                </a:lnTo>
                <a:lnTo>
                  <a:pt x="1161" y="68668"/>
                </a:lnTo>
                <a:lnTo>
                  <a:pt x="1465" y="68710"/>
                </a:lnTo>
                <a:lnTo>
                  <a:pt x="1796" y="68710"/>
                </a:lnTo>
                <a:lnTo>
                  <a:pt x="2135" y="68731"/>
                </a:lnTo>
                <a:lnTo>
                  <a:pt x="2457" y="68710"/>
                </a:lnTo>
                <a:lnTo>
                  <a:pt x="2770" y="68689"/>
                </a:lnTo>
                <a:lnTo>
                  <a:pt x="3065" y="68646"/>
                </a:lnTo>
                <a:lnTo>
                  <a:pt x="3342" y="68583"/>
                </a:lnTo>
                <a:lnTo>
                  <a:pt x="3619" y="68498"/>
                </a:lnTo>
                <a:lnTo>
                  <a:pt x="3869" y="68414"/>
                </a:lnTo>
                <a:lnTo>
                  <a:pt x="4120" y="68287"/>
                </a:lnTo>
                <a:lnTo>
                  <a:pt x="4352" y="68160"/>
                </a:lnTo>
                <a:lnTo>
                  <a:pt x="4575" y="68012"/>
                </a:lnTo>
                <a:lnTo>
                  <a:pt x="4790" y="67801"/>
                </a:lnTo>
                <a:lnTo>
                  <a:pt x="4986" y="67610"/>
                </a:lnTo>
                <a:lnTo>
                  <a:pt x="5174" y="67420"/>
                </a:lnTo>
                <a:lnTo>
                  <a:pt x="5353" y="67188"/>
                </a:lnTo>
                <a:lnTo>
                  <a:pt x="5514" y="66934"/>
                </a:lnTo>
                <a:lnTo>
                  <a:pt x="5666" y="66638"/>
                </a:lnTo>
                <a:lnTo>
                  <a:pt x="5818" y="66363"/>
                </a:lnTo>
                <a:lnTo>
                  <a:pt x="5916" y="66131"/>
                </a:lnTo>
                <a:lnTo>
                  <a:pt x="6014" y="65877"/>
                </a:lnTo>
                <a:lnTo>
                  <a:pt x="6104" y="65623"/>
                </a:lnTo>
                <a:lnTo>
                  <a:pt x="6193" y="65348"/>
                </a:lnTo>
                <a:lnTo>
                  <a:pt x="6273" y="65073"/>
                </a:lnTo>
                <a:lnTo>
                  <a:pt x="6354" y="64778"/>
                </a:lnTo>
                <a:lnTo>
                  <a:pt x="6416" y="64482"/>
                </a:lnTo>
                <a:lnTo>
                  <a:pt x="6479" y="64186"/>
                </a:lnTo>
                <a:lnTo>
                  <a:pt x="6533" y="63868"/>
                </a:lnTo>
                <a:lnTo>
                  <a:pt x="6595" y="63530"/>
                </a:lnTo>
                <a:lnTo>
                  <a:pt x="6640" y="63192"/>
                </a:lnTo>
                <a:lnTo>
                  <a:pt x="6676" y="62832"/>
                </a:lnTo>
                <a:lnTo>
                  <a:pt x="6702" y="62452"/>
                </a:lnTo>
                <a:lnTo>
                  <a:pt x="6720" y="62093"/>
                </a:lnTo>
                <a:lnTo>
                  <a:pt x="6729" y="61691"/>
                </a:lnTo>
                <a:lnTo>
                  <a:pt x="6738" y="61289"/>
                </a:lnTo>
                <a:lnTo>
                  <a:pt x="6729" y="60951"/>
                </a:lnTo>
                <a:lnTo>
                  <a:pt x="6720" y="60591"/>
                </a:lnTo>
                <a:lnTo>
                  <a:pt x="6702" y="60274"/>
                </a:lnTo>
                <a:lnTo>
                  <a:pt x="6685" y="59978"/>
                </a:lnTo>
                <a:lnTo>
                  <a:pt x="6658" y="59682"/>
                </a:lnTo>
                <a:lnTo>
                  <a:pt x="6622" y="59365"/>
                </a:lnTo>
                <a:lnTo>
                  <a:pt x="6577" y="59090"/>
                </a:lnTo>
                <a:lnTo>
                  <a:pt x="6533" y="58816"/>
                </a:lnTo>
                <a:lnTo>
                  <a:pt x="6479" y="58520"/>
                </a:lnTo>
                <a:lnTo>
                  <a:pt x="6425" y="58287"/>
                </a:lnTo>
                <a:lnTo>
                  <a:pt x="6372" y="58033"/>
                </a:lnTo>
                <a:lnTo>
                  <a:pt x="6309" y="57801"/>
                </a:lnTo>
                <a:lnTo>
                  <a:pt x="6238" y="57568"/>
                </a:lnTo>
                <a:lnTo>
                  <a:pt x="6166" y="57357"/>
                </a:lnTo>
                <a:lnTo>
                  <a:pt x="6086" y="57145"/>
                </a:lnTo>
                <a:lnTo>
                  <a:pt x="6014" y="56955"/>
                </a:lnTo>
                <a:lnTo>
                  <a:pt x="5853" y="56596"/>
                </a:lnTo>
                <a:lnTo>
                  <a:pt x="5666" y="56236"/>
                </a:lnTo>
                <a:lnTo>
                  <a:pt x="5487" y="55940"/>
                </a:lnTo>
                <a:lnTo>
                  <a:pt x="5308" y="55687"/>
                </a:lnTo>
                <a:lnTo>
                  <a:pt x="5112" y="55454"/>
                </a:lnTo>
                <a:lnTo>
                  <a:pt x="4915" y="55264"/>
                </a:lnTo>
                <a:lnTo>
                  <a:pt x="4718" y="55116"/>
                </a:lnTo>
                <a:lnTo>
                  <a:pt x="4531" y="54989"/>
                </a:lnTo>
                <a:lnTo>
                  <a:pt x="4531" y="54883"/>
                </a:lnTo>
                <a:lnTo>
                  <a:pt x="4727" y="54693"/>
                </a:lnTo>
                <a:lnTo>
                  <a:pt x="4933" y="54460"/>
                </a:lnTo>
                <a:lnTo>
                  <a:pt x="5112" y="54228"/>
                </a:lnTo>
                <a:lnTo>
                  <a:pt x="5281" y="53953"/>
                </a:lnTo>
                <a:lnTo>
                  <a:pt x="5442" y="53678"/>
                </a:lnTo>
                <a:lnTo>
                  <a:pt x="5585" y="53361"/>
                </a:lnTo>
                <a:lnTo>
                  <a:pt x="5728" y="53023"/>
                </a:lnTo>
                <a:lnTo>
                  <a:pt x="5853" y="52684"/>
                </a:lnTo>
                <a:lnTo>
                  <a:pt x="5961" y="52304"/>
                </a:lnTo>
                <a:lnTo>
                  <a:pt x="6059" y="51923"/>
                </a:lnTo>
                <a:lnTo>
                  <a:pt x="6148" y="51522"/>
                </a:lnTo>
                <a:lnTo>
                  <a:pt x="6211" y="51099"/>
                </a:lnTo>
                <a:lnTo>
                  <a:pt x="6264" y="50676"/>
                </a:lnTo>
                <a:lnTo>
                  <a:pt x="6309" y="50232"/>
                </a:lnTo>
                <a:lnTo>
                  <a:pt x="6327" y="49788"/>
                </a:lnTo>
                <a:lnTo>
                  <a:pt x="6336" y="49302"/>
                </a:lnTo>
                <a:lnTo>
                  <a:pt x="6336" y="48942"/>
                </a:lnTo>
                <a:lnTo>
                  <a:pt x="6327" y="48604"/>
                </a:lnTo>
                <a:lnTo>
                  <a:pt x="6300" y="48245"/>
                </a:lnTo>
                <a:lnTo>
                  <a:pt x="6273" y="47928"/>
                </a:lnTo>
                <a:lnTo>
                  <a:pt x="6247" y="47610"/>
                </a:lnTo>
                <a:lnTo>
                  <a:pt x="6202" y="47272"/>
                </a:lnTo>
                <a:lnTo>
                  <a:pt x="6157" y="46997"/>
                </a:lnTo>
                <a:lnTo>
                  <a:pt x="6095" y="46701"/>
                </a:lnTo>
                <a:lnTo>
                  <a:pt x="6032" y="46448"/>
                </a:lnTo>
                <a:lnTo>
                  <a:pt x="5961" y="46173"/>
                </a:lnTo>
                <a:lnTo>
                  <a:pt x="5889" y="45919"/>
                </a:lnTo>
                <a:lnTo>
                  <a:pt x="5809" y="45687"/>
                </a:lnTo>
                <a:lnTo>
                  <a:pt x="5728" y="45475"/>
                </a:lnTo>
                <a:lnTo>
                  <a:pt x="5630" y="45243"/>
                </a:lnTo>
                <a:lnTo>
                  <a:pt x="5532" y="45031"/>
                </a:lnTo>
                <a:lnTo>
                  <a:pt x="5433" y="44862"/>
                </a:lnTo>
                <a:lnTo>
                  <a:pt x="5317" y="44630"/>
                </a:lnTo>
                <a:lnTo>
                  <a:pt x="5174" y="44418"/>
                </a:lnTo>
                <a:lnTo>
                  <a:pt x="5040" y="44207"/>
                </a:lnTo>
                <a:lnTo>
                  <a:pt x="4897" y="44016"/>
                </a:lnTo>
                <a:lnTo>
                  <a:pt x="4745" y="43868"/>
                </a:lnTo>
                <a:lnTo>
                  <a:pt x="4593" y="43720"/>
                </a:lnTo>
                <a:lnTo>
                  <a:pt x="4423" y="43572"/>
                </a:lnTo>
                <a:lnTo>
                  <a:pt x="4245" y="43467"/>
                </a:lnTo>
                <a:lnTo>
                  <a:pt x="4066" y="43361"/>
                </a:lnTo>
                <a:lnTo>
                  <a:pt x="3869" y="43276"/>
                </a:lnTo>
                <a:lnTo>
                  <a:pt x="3673" y="43171"/>
                </a:lnTo>
                <a:lnTo>
                  <a:pt x="3458" y="43107"/>
                </a:lnTo>
                <a:lnTo>
                  <a:pt x="3244" y="43065"/>
                </a:lnTo>
                <a:lnTo>
                  <a:pt x="3011" y="43044"/>
                </a:lnTo>
                <a:lnTo>
                  <a:pt x="2770" y="43023"/>
                </a:lnTo>
                <a:lnTo>
                  <a:pt x="2511" y="43002"/>
                </a:lnTo>
                <a:lnTo>
                  <a:pt x="2153" y="43023"/>
                </a:lnTo>
                <a:lnTo>
                  <a:pt x="1805" y="43044"/>
                </a:lnTo>
                <a:lnTo>
                  <a:pt x="1456" y="43107"/>
                </a:lnTo>
                <a:lnTo>
                  <a:pt x="1126" y="43171"/>
                </a:lnTo>
                <a:lnTo>
                  <a:pt x="804" y="43255"/>
                </a:lnTo>
                <a:lnTo>
                  <a:pt x="509" y="43361"/>
                </a:lnTo>
                <a:lnTo>
                  <a:pt x="232" y="43467"/>
                </a:lnTo>
                <a:lnTo>
                  <a:pt x="0" y="43572"/>
                </a:lnTo>
                <a:lnTo>
                  <a:pt x="0" y="68414"/>
                </a:lnTo>
                <a:close/>
                <a:moveTo>
                  <a:pt x="1376" y="56363"/>
                </a:moveTo>
                <a:lnTo>
                  <a:pt x="2511" y="56363"/>
                </a:lnTo>
                <a:lnTo>
                  <a:pt x="2797" y="56384"/>
                </a:lnTo>
                <a:lnTo>
                  <a:pt x="3074" y="56448"/>
                </a:lnTo>
                <a:lnTo>
                  <a:pt x="3333" y="56532"/>
                </a:lnTo>
                <a:lnTo>
                  <a:pt x="3583" y="56659"/>
                </a:lnTo>
                <a:lnTo>
                  <a:pt x="3708" y="56744"/>
                </a:lnTo>
                <a:lnTo>
                  <a:pt x="3825" y="56828"/>
                </a:lnTo>
                <a:lnTo>
                  <a:pt x="3941" y="56913"/>
                </a:lnTo>
                <a:lnTo>
                  <a:pt x="4057" y="57019"/>
                </a:lnTo>
                <a:lnTo>
                  <a:pt x="4164" y="57124"/>
                </a:lnTo>
                <a:lnTo>
                  <a:pt x="4263" y="57251"/>
                </a:lnTo>
                <a:lnTo>
                  <a:pt x="4361" y="57378"/>
                </a:lnTo>
                <a:lnTo>
                  <a:pt x="4468" y="57526"/>
                </a:lnTo>
                <a:lnTo>
                  <a:pt x="4557" y="57695"/>
                </a:lnTo>
                <a:lnTo>
                  <a:pt x="4638" y="57864"/>
                </a:lnTo>
                <a:lnTo>
                  <a:pt x="4718" y="58033"/>
                </a:lnTo>
                <a:lnTo>
                  <a:pt x="4799" y="58202"/>
                </a:lnTo>
                <a:lnTo>
                  <a:pt x="4879" y="58393"/>
                </a:lnTo>
                <a:lnTo>
                  <a:pt x="4942" y="58604"/>
                </a:lnTo>
                <a:lnTo>
                  <a:pt x="5004" y="58837"/>
                </a:lnTo>
                <a:lnTo>
                  <a:pt x="5058" y="59048"/>
                </a:lnTo>
                <a:lnTo>
                  <a:pt x="5103" y="59281"/>
                </a:lnTo>
                <a:lnTo>
                  <a:pt x="5147" y="59534"/>
                </a:lnTo>
                <a:lnTo>
                  <a:pt x="5183" y="59809"/>
                </a:lnTo>
                <a:lnTo>
                  <a:pt x="5219" y="60063"/>
                </a:lnTo>
                <a:lnTo>
                  <a:pt x="5237" y="60338"/>
                </a:lnTo>
                <a:lnTo>
                  <a:pt x="5264" y="60634"/>
                </a:lnTo>
                <a:lnTo>
                  <a:pt x="5272" y="60951"/>
                </a:lnTo>
                <a:lnTo>
                  <a:pt x="5281" y="61247"/>
                </a:lnTo>
                <a:lnTo>
                  <a:pt x="5272" y="61585"/>
                </a:lnTo>
                <a:lnTo>
                  <a:pt x="5264" y="61923"/>
                </a:lnTo>
                <a:lnTo>
                  <a:pt x="5237" y="62219"/>
                </a:lnTo>
                <a:lnTo>
                  <a:pt x="5210" y="62515"/>
                </a:lnTo>
                <a:lnTo>
                  <a:pt x="5183" y="62811"/>
                </a:lnTo>
                <a:lnTo>
                  <a:pt x="5138" y="63086"/>
                </a:lnTo>
                <a:lnTo>
                  <a:pt x="5103" y="63340"/>
                </a:lnTo>
                <a:lnTo>
                  <a:pt x="5049" y="63572"/>
                </a:lnTo>
                <a:lnTo>
                  <a:pt x="4995" y="63826"/>
                </a:lnTo>
                <a:lnTo>
                  <a:pt x="4933" y="64038"/>
                </a:lnTo>
                <a:lnTo>
                  <a:pt x="4861" y="64228"/>
                </a:lnTo>
                <a:lnTo>
                  <a:pt x="4781" y="64418"/>
                </a:lnTo>
                <a:lnTo>
                  <a:pt x="4700" y="64608"/>
                </a:lnTo>
                <a:lnTo>
                  <a:pt x="4620" y="64778"/>
                </a:lnTo>
                <a:lnTo>
                  <a:pt x="4531" y="64947"/>
                </a:lnTo>
                <a:lnTo>
                  <a:pt x="4441" y="65095"/>
                </a:lnTo>
                <a:lnTo>
                  <a:pt x="4334" y="65243"/>
                </a:lnTo>
                <a:lnTo>
                  <a:pt x="4236" y="65369"/>
                </a:lnTo>
                <a:lnTo>
                  <a:pt x="4137" y="65475"/>
                </a:lnTo>
                <a:lnTo>
                  <a:pt x="4030" y="65581"/>
                </a:lnTo>
                <a:lnTo>
                  <a:pt x="3798" y="65771"/>
                </a:lnTo>
                <a:lnTo>
                  <a:pt x="3565" y="65940"/>
                </a:lnTo>
                <a:lnTo>
                  <a:pt x="3315" y="66046"/>
                </a:lnTo>
                <a:lnTo>
                  <a:pt x="3065" y="66109"/>
                </a:lnTo>
                <a:lnTo>
                  <a:pt x="2797" y="66173"/>
                </a:lnTo>
                <a:lnTo>
                  <a:pt x="2529" y="66173"/>
                </a:lnTo>
                <a:lnTo>
                  <a:pt x="2189" y="66173"/>
                </a:lnTo>
                <a:lnTo>
                  <a:pt x="1876" y="66152"/>
                </a:lnTo>
                <a:lnTo>
                  <a:pt x="1608" y="66088"/>
                </a:lnTo>
                <a:lnTo>
                  <a:pt x="1376" y="66025"/>
                </a:lnTo>
                <a:lnTo>
                  <a:pt x="1376" y="56363"/>
                </a:lnTo>
                <a:close/>
                <a:moveTo>
                  <a:pt x="1376" y="45750"/>
                </a:moveTo>
                <a:lnTo>
                  <a:pt x="1572" y="45687"/>
                </a:lnTo>
                <a:lnTo>
                  <a:pt x="1832" y="45602"/>
                </a:lnTo>
                <a:lnTo>
                  <a:pt x="2171" y="45560"/>
                </a:lnTo>
                <a:lnTo>
                  <a:pt x="2591" y="45539"/>
                </a:lnTo>
                <a:lnTo>
                  <a:pt x="2850" y="45560"/>
                </a:lnTo>
                <a:lnTo>
                  <a:pt x="3101" y="45602"/>
                </a:lnTo>
                <a:lnTo>
                  <a:pt x="3324" y="45665"/>
                </a:lnTo>
                <a:lnTo>
                  <a:pt x="3548" y="45771"/>
                </a:lnTo>
                <a:lnTo>
                  <a:pt x="3753" y="45898"/>
                </a:lnTo>
                <a:lnTo>
                  <a:pt x="3950" y="46067"/>
                </a:lnTo>
                <a:lnTo>
                  <a:pt x="4039" y="46152"/>
                </a:lnTo>
                <a:lnTo>
                  <a:pt x="4120" y="46257"/>
                </a:lnTo>
                <a:lnTo>
                  <a:pt x="4209" y="46384"/>
                </a:lnTo>
                <a:lnTo>
                  <a:pt x="4280" y="46511"/>
                </a:lnTo>
                <a:lnTo>
                  <a:pt x="4352" y="46638"/>
                </a:lnTo>
                <a:lnTo>
                  <a:pt x="4432" y="46765"/>
                </a:lnTo>
                <a:lnTo>
                  <a:pt x="4495" y="46913"/>
                </a:lnTo>
                <a:lnTo>
                  <a:pt x="4557" y="47061"/>
                </a:lnTo>
                <a:lnTo>
                  <a:pt x="4611" y="47230"/>
                </a:lnTo>
                <a:lnTo>
                  <a:pt x="4665" y="47420"/>
                </a:lnTo>
                <a:lnTo>
                  <a:pt x="4709" y="47589"/>
                </a:lnTo>
                <a:lnTo>
                  <a:pt x="4754" y="47780"/>
                </a:lnTo>
                <a:lnTo>
                  <a:pt x="4790" y="47970"/>
                </a:lnTo>
                <a:lnTo>
                  <a:pt x="4835" y="48181"/>
                </a:lnTo>
                <a:lnTo>
                  <a:pt x="4861" y="48414"/>
                </a:lnTo>
                <a:lnTo>
                  <a:pt x="4888" y="48646"/>
                </a:lnTo>
                <a:lnTo>
                  <a:pt x="4906" y="48879"/>
                </a:lnTo>
                <a:lnTo>
                  <a:pt x="4915" y="49133"/>
                </a:lnTo>
                <a:lnTo>
                  <a:pt x="4924" y="49408"/>
                </a:lnTo>
                <a:lnTo>
                  <a:pt x="4933" y="49661"/>
                </a:lnTo>
                <a:lnTo>
                  <a:pt x="4924" y="49894"/>
                </a:lnTo>
                <a:lnTo>
                  <a:pt x="4915" y="50105"/>
                </a:lnTo>
                <a:lnTo>
                  <a:pt x="4906" y="50317"/>
                </a:lnTo>
                <a:lnTo>
                  <a:pt x="4888" y="50549"/>
                </a:lnTo>
                <a:lnTo>
                  <a:pt x="4870" y="50761"/>
                </a:lnTo>
                <a:lnTo>
                  <a:pt x="4843" y="50951"/>
                </a:lnTo>
                <a:lnTo>
                  <a:pt x="4799" y="51162"/>
                </a:lnTo>
                <a:lnTo>
                  <a:pt x="4763" y="51353"/>
                </a:lnTo>
                <a:lnTo>
                  <a:pt x="4727" y="51564"/>
                </a:lnTo>
                <a:lnTo>
                  <a:pt x="4683" y="51733"/>
                </a:lnTo>
                <a:lnTo>
                  <a:pt x="4629" y="51923"/>
                </a:lnTo>
                <a:lnTo>
                  <a:pt x="4584" y="52093"/>
                </a:lnTo>
                <a:lnTo>
                  <a:pt x="4522" y="52241"/>
                </a:lnTo>
                <a:lnTo>
                  <a:pt x="4459" y="52410"/>
                </a:lnTo>
                <a:lnTo>
                  <a:pt x="4397" y="52579"/>
                </a:lnTo>
                <a:lnTo>
                  <a:pt x="4316" y="52727"/>
                </a:lnTo>
                <a:lnTo>
                  <a:pt x="4245" y="52854"/>
                </a:lnTo>
                <a:lnTo>
                  <a:pt x="4164" y="52980"/>
                </a:lnTo>
                <a:lnTo>
                  <a:pt x="4075" y="53107"/>
                </a:lnTo>
                <a:lnTo>
                  <a:pt x="3994" y="53213"/>
                </a:lnTo>
                <a:lnTo>
                  <a:pt x="3896" y="53340"/>
                </a:lnTo>
                <a:lnTo>
                  <a:pt x="3798" y="53424"/>
                </a:lnTo>
                <a:lnTo>
                  <a:pt x="3700" y="53530"/>
                </a:lnTo>
                <a:lnTo>
                  <a:pt x="3601" y="53615"/>
                </a:lnTo>
                <a:lnTo>
                  <a:pt x="3494" y="53699"/>
                </a:lnTo>
                <a:lnTo>
                  <a:pt x="3369" y="53763"/>
                </a:lnTo>
                <a:lnTo>
                  <a:pt x="3262" y="53805"/>
                </a:lnTo>
                <a:lnTo>
                  <a:pt x="3145" y="53868"/>
                </a:lnTo>
                <a:lnTo>
                  <a:pt x="2886" y="53911"/>
                </a:lnTo>
                <a:lnTo>
                  <a:pt x="2627" y="53932"/>
                </a:lnTo>
                <a:lnTo>
                  <a:pt x="1376" y="53932"/>
                </a:lnTo>
                <a:lnTo>
                  <a:pt x="1376" y="45750"/>
                </a:lnTo>
                <a:close/>
                <a:moveTo>
                  <a:pt x="0" y="380"/>
                </a:moveTo>
                <a:lnTo>
                  <a:pt x="0" y="25665"/>
                </a:lnTo>
                <a:lnTo>
                  <a:pt x="1394" y="25665"/>
                </a:lnTo>
                <a:lnTo>
                  <a:pt x="1394" y="380"/>
                </a:lnTo>
                <a:lnTo>
                  <a:pt x="0" y="380"/>
                </a:lnTo>
                <a:close/>
                <a:moveTo>
                  <a:pt x="5836" y="25665"/>
                </a:moveTo>
                <a:lnTo>
                  <a:pt x="7230" y="25665"/>
                </a:lnTo>
                <a:lnTo>
                  <a:pt x="7230" y="3150"/>
                </a:lnTo>
                <a:lnTo>
                  <a:pt x="10492" y="3150"/>
                </a:lnTo>
                <a:lnTo>
                  <a:pt x="10492" y="380"/>
                </a:lnTo>
                <a:lnTo>
                  <a:pt x="2573" y="380"/>
                </a:lnTo>
                <a:lnTo>
                  <a:pt x="2573" y="3150"/>
                </a:lnTo>
                <a:lnTo>
                  <a:pt x="5836" y="3150"/>
                </a:lnTo>
                <a:lnTo>
                  <a:pt x="5836" y="25665"/>
                </a:lnTo>
                <a:close/>
                <a:moveTo>
                  <a:pt x="14505" y="24376"/>
                </a:moveTo>
                <a:lnTo>
                  <a:pt x="14621" y="24545"/>
                </a:lnTo>
                <a:lnTo>
                  <a:pt x="14746" y="24735"/>
                </a:lnTo>
                <a:lnTo>
                  <a:pt x="14880" y="24883"/>
                </a:lnTo>
                <a:lnTo>
                  <a:pt x="15032" y="25031"/>
                </a:lnTo>
                <a:lnTo>
                  <a:pt x="15184" y="25179"/>
                </a:lnTo>
                <a:lnTo>
                  <a:pt x="15345" y="25306"/>
                </a:lnTo>
                <a:lnTo>
                  <a:pt x="15523" y="25433"/>
                </a:lnTo>
                <a:lnTo>
                  <a:pt x="15693" y="25539"/>
                </a:lnTo>
                <a:lnTo>
                  <a:pt x="15881" y="25665"/>
                </a:lnTo>
                <a:lnTo>
                  <a:pt x="16069" y="25771"/>
                </a:lnTo>
                <a:lnTo>
                  <a:pt x="16256" y="25856"/>
                </a:lnTo>
                <a:lnTo>
                  <a:pt x="16453" y="25919"/>
                </a:lnTo>
                <a:lnTo>
                  <a:pt x="16650" y="25983"/>
                </a:lnTo>
                <a:lnTo>
                  <a:pt x="16846" y="26025"/>
                </a:lnTo>
                <a:lnTo>
                  <a:pt x="17034" y="26046"/>
                </a:lnTo>
                <a:lnTo>
                  <a:pt x="17239" y="26046"/>
                </a:lnTo>
                <a:lnTo>
                  <a:pt x="17463" y="26046"/>
                </a:lnTo>
                <a:lnTo>
                  <a:pt x="17695" y="26004"/>
                </a:lnTo>
                <a:lnTo>
                  <a:pt x="17910" y="25961"/>
                </a:lnTo>
                <a:lnTo>
                  <a:pt x="18124" y="25898"/>
                </a:lnTo>
                <a:lnTo>
                  <a:pt x="18321" y="25813"/>
                </a:lnTo>
                <a:lnTo>
                  <a:pt x="18508" y="25687"/>
                </a:lnTo>
                <a:lnTo>
                  <a:pt x="18705" y="25581"/>
                </a:lnTo>
                <a:lnTo>
                  <a:pt x="18875" y="25454"/>
                </a:lnTo>
                <a:lnTo>
                  <a:pt x="19054" y="25306"/>
                </a:lnTo>
                <a:lnTo>
                  <a:pt x="19215" y="25137"/>
                </a:lnTo>
                <a:lnTo>
                  <a:pt x="19366" y="24968"/>
                </a:lnTo>
                <a:lnTo>
                  <a:pt x="19518" y="24778"/>
                </a:lnTo>
                <a:lnTo>
                  <a:pt x="19661" y="24545"/>
                </a:lnTo>
                <a:lnTo>
                  <a:pt x="19795" y="24334"/>
                </a:lnTo>
                <a:lnTo>
                  <a:pt x="19929" y="24101"/>
                </a:lnTo>
                <a:lnTo>
                  <a:pt x="20046" y="23868"/>
                </a:lnTo>
                <a:lnTo>
                  <a:pt x="20153" y="23594"/>
                </a:lnTo>
                <a:lnTo>
                  <a:pt x="20251" y="23319"/>
                </a:lnTo>
                <a:lnTo>
                  <a:pt x="20358" y="23044"/>
                </a:lnTo>
                <a:lnTo>
                  <a:pt x="20448" y="22769"/>
                </a:lnTo>
                <a:lnTo>
                  <a:pt x="20528" y="22452"/>
                </a:lnTo>
                <a:lnTo>
                  <a:pt x="20600" y="22156"/>
                </a:lnTo>
                <a:lnTo>
                  <a:pt x="20671" y="21860"/>
                </a:lnTo>
                <a:lnTo>
                  <a:pt x="20725" y="21522"/>
                </a:lnTo>
                <a:lnTo>
                  <a:pt x="20787" y="21205"/>
                </a:lnTo>
                <a:lnTo>
                  <a:pt x="20832" y="20866"/>
                </a:lnTo>
                <a:lnTo>
                  <a:pt x="20877" y="20528"/>
                </a:lnTo>
                <a:lnTo>
                  <a:pt x="20904" y="20190"/>
                </a:lnTo>
                <a:lnTo>
                  <a:pt x="20930" y="19830"/>
                </a:lnTo>
                <a:lnTo>
                  <a:pt x="20948" y="19471"/>
                </a:lnTo>
                <a:lnTo>
                  <a:pt x="20957" y="19112"/>
                </a:lnTo>
                <a:lnTo>
                  <a:pt x="20957" y="18773"/>
                </a:lnTo>
                <a:lnTo>
                  <a:pt x="20957" y="18414"/>
                </a:lnTo>
                <a:lnTo>
                  <a:pt x="20948" y="18076"/>
                </a:lnTo>
                <a:lnTo>
                  <a:pt x="20939" y="17758"/>
                </a:lnTo>
                <a:lnTo>
                  <a:pt x="20922" y="17441"/>
                </a:lnTo>
                <a:lnTo>
                  <a:pt x="20895" y="17124"/>
                </a:lnTo>
                <a:lnTo>
                  <a:pt x="20868" y="16849"/>
                </a:lnTo>
                <a:lnTo>
                  <a:pt x="20832" y="16553"/>
                </a:lnTo>
                <a:lnTo>
                  <a:pt x="20796" y="16257"/>
                </a:lnTo>
                <a:lnTo>
                  <a:pt x="20752" y="16004"/>
                </a:lnTo>
                <a:lnTo>
                  <a:pt x="20689" y="15729"/>
                </a:lnTo>
                <a:lnTo>
                  <a:pt x="20636" y="15475"/>
                </a:lnTo>
                <a:lnTo>
                  <a:pt x="20573" y="15221"/>
                </a:lnTo>
                <a:lnTo>
                  <a:pt x="20510" y="14968"/>
                </a:lnTo>
                <a:lnTo>
                  <a:pt x="20439" y="14735"/>
                </a:lnTo>
                <a:lnTo>
                  <a:pt x="20367" y="14524"/>
                </a:lnTo>
                <a:lnTo>
                  <a:pt x="20278" y="14270"/>
                </a:lnTo>
                <a:lnTo>
                  <a:pt x="20189" y="14059"/>
                </a:lnTo>
                <a:lnTo>
                  <a:pt x="20099" y="13847"/>
                </a:lnTo>
                <a:lnTo>
                  <a:pt x="20001" y="13657"/>
                </a:lnTo>
                <a:lnTo>
                  <a:pt x="19903" y="13446"/>
                </a:lnTo>
                <a:lnTo>
                  <a:pt x="19679" y="13044"/>
                </a:lnTo>
                <a:lnTo>
                  <a:pt x="19438" y="12684"/>
                </a:lnTo>
                <a:lnTo>
                  <a:pt x="19170" y="12304"/>
                </a:lnTo>
                <a:lnTo>
                  <a:pt x="18884" y="11987"/>
                </a:lnTo>
                <a:lnTo>
                  <a:pt x="18580" y="11649"/>
                </a:lnTo>
                <a:lnTo>
                  <a:pt x="18249" y="11331"/>
                </a:lnTo>
                <a:lnTo>
                  <a:pt x="17981" y="11078"/>
                </a:lnTo>
                <a:lnTo>
                  <a:pt x="17740" y="10824"/>
                </a:lnTo>
                <a:lnTo>
                  <a:pt x="17499" y="10591"/>
                </a:lnTo>
                <a:lnTo>
                  <a:pt x="17293" y="10338"/>
                </a:lnTo>
                <a:lnTo>
                  <a:pt x="17096" y="10063"/>
                </a:lnTo>
                <a:lnTo>
                  <a:pt x="16927" y="9809"/>
                </a:lnTo>
                <a:lnTo>
                  <a:pt x="16775" y="9556"/>
                </a:lnTo>
                <a:lnTo>
                  <a:pt x="16632" y="9281"/>
                </a:lnTo>
                <a:lnTo>
                  <a:pt x="16515" y="8985"/>
                </a:lnTo>
                <a:lnTo>
                  <a:pt x="16408" y="8689"/>
                </a:lnTo>
                <a:lnTo>
                  <a:pt x="16319" y="8372"/>
                </a:lnTo>
                <a:lnTo>
                  <a:pt x="16247" y="8033"/>
                </a:lnTo>
                <a:lnTo>
                  <a:pt x="16194" y="7674"/>
                </a:lnTo>
                <a:lnTo>
                  <a:pt x="16149" y="7315"/>
                </a:lnTo>
                <a:lnTo>
                  <a:pt x="16131" y="6913"/>
                </a:lnTo>
                <a:lnTo>
                  <a:pt x="16122" y="6490"/>
                </a:lnTo>
                <a:lnTo>
                  <a:pt x="16131" y="6173"/>
                </a:lnTo>
                <a:lnTo>
                  <a:pt x="16149" y="5835"/>
                </a:lnTo>
                <a:lnTo>
                  <a:pt x="16185" y="5496"/>
                </a:lnTo>
                <a:lnTo>
                  <a:pt x="16229" y="5179"/>
                </a:lnTo>
                <a:lnTo>
                  <a:pt x="16292" y="4841"/>
                </a:lnTo>
                <a:lnTo>
                  <a:pt x="16381" y="4524"/>
                </a:lnTo>
                <a:lnTo>
                  <a:pt x="16471" y="4228"/>
                </a:lnTo>
                <a:lnTo>
                  <a:pt x="16578" y="3932"/>
                </a:lnTo>
                <a:lnTo>
                  <a:pt x="16641" y="3805"/>
                </a:lnTo>
                <a:lnTo>
                  <a:pt x="16712" y="3678"/>
                </a:lnTo>
                <a:lnTo>
                  <a:pt x="16784" y="3551"/>
                </a:lnTo>
                <a:lnTo>
                  <a:pt x="16864" y="3446"/>
                </a:lnTo>
                <a:lnTo>
                  <a:pt x="16936" y="3340"/>
                </a:lnTo>
                <a:lnTo>
                  <a:pt x="17025" y="3234"/>
                </a:lnTo>
                <a:lnTo>
                  <a:pt x="17114" y="3150"/>
                </a:lnTo>
                <a:lnTo>
                  <a:pt x="17213" y="3044"/>
                </a:lnTo>
                <a:lnTo>
                  <a:pt x="17311" y="2959"/>
                </a:lnTo>
                <a:lnTo>
                  <a:pt x="17409" y="2896"/>
                </a:lnTo>
                <a:lnTo>
                  <a:pt x="17516" y="2832"/>
                </a:lnTo>
                <a:lnTo>
                  <a:pt x="17624" y="2790"/>
                </a:lnTo>
                <a:lnTo>
                  <a:pt x="17749" y="2748"/>
                </a:lnTo>
                <a:lnTo>
                  <a:pt x="17874" y="2727"/>
                </a:lnTo>
                <a:lnTo>
                  <a:pt x="17999" y="2706"/>
                </a:lnTo>
                <a:lnTo>
                  <a:pt x="18142" y="2684"/>
                </a:lnTo>
                <a:lnTo>
                  <a:pt x="18312" y="2706"/>
                </a:lnTo>
                <a:lnTo>
                  <a:pt x="18482" y="2727"/>
                </a:lnTo>
                <a:lnTo>
                  <a:pt x="18651" y="2769"/>
                </a:lnTo>
                <a:lnTo>
                  <a:pt x="18812" y="2811"/>
                </a:lnTo>
                <a:lnTo>
                  <a:pt x="18973" y="2875"/>
                </a:lnTo>
                <a:lnTo>
                  <a:pt x="19116" y="2938"/>
                </a:lnTo>
                <a:lnTo>
                  <a:pt x="19250" y="3023"/>
                </a:lnTo>
                <a:lnTo>
                  <a:pt x="19375" y="3128"/>
                </a:lnTo>
                <a:lnTo>
                  <a:pt x="19626" y="3319"/>
                </a:lnTo>
                <a:lnTo>
                  <a:pt x="19831" y="3509"/>
                </a:lnTo>
                <a:lnTo>
                  <a:pt x="20010" y="3699"/>
                </a:lnTo>
                <a:lnTo>
                  <a:pt x="20153" y="3890"/>
                </a:lnTo>
                <a:lnTo>
                  <a:pt x="20528" y="1205"/>
                </a:lnTo>
                <a:lnTo>
                  <a:pt x="20350" y="972"/>
                </a:lnTo>
                <a:lnTo>
                  <a:pt x="20117" y="761"/>
                </a:lnTo>
                <a:lnTo>
                  <a:pt x="19876" y="549"/>
                </a:lnTo>
                <a:lnTo>
                  <a:pt x="19590" y="380"/>
                </a:lnTo>
                <a:lnTo>
                  <a:pt x="19438" y="295"/>
                </a:lnTo>
                <a:lnTo>
                  <a:pt x="19277" y="232"/>
                </a:lnTo>
                <a:lnTo>
                  <a:pt x="19116" y="169"/>
                </a:lnTo>
                <a:lnTo>
                  <a:pt x="18937" y="105"/>
                </a:lnTo>
                <a:lnTo>
                  <a:pt x="18759" y="63"/>
                </a:lnTo>
                <a:lnTo>
                  <a:pt x="18580" y="42"/>
                </a:lnTo>
                <a:lnTo>
                  <a:pt x="18383" y="21"/>
                </a:lnTo>
                <a:lnTo>
                  <a:pt x="18187" y="0"/>
                </a:lnTo>
                <a:lnTo>
                  <a:pt x="17990" y="21"/>
                </a:lnTo>
                <a:lnTo>
                  <a:pt x="17802" y="42"/>
                </a:lnTo>
                <a:lnTo>
                  <a:pt x="17615" y="84"/>
                </a:lnTo>
                <a:lnTo>
                  <a:pt x="17436" y="147"/>
                </a:lnTo>
                <a:lnTo>
                  <a:pt x="17266" y="211"/>
                </a:lnTo>
                <a:lnTo>
                  <a:pt x="17087" y="295"/>
                </a:lnTo>
                <a:lnTo>
                  <a:pt x="16927" y="401"/>
                </a:lnTo>
                <a:lnTo>
                  <a:pt x="16775" y="507"/>
                </a:lnTo>
                <a:lnTo>
                  <a:pt x="16614" y="655"/>
                </a:lnTo>
                <a:lnTo>
                  <a:pt x="16462" y="782"/>
                </a:lnTo>
                <a:lnTo>
                  <a:pt x="16319" y="951"/>
                </a:lnTo>
                <a:lnTo>
                  <a:pt x="16176" y="1141"/>
                </a:lnTo>
                <a:lnTo>
                  <a:pt x="16042" y="1331"/>
                </a:lnTo>
                <a:lnTo>
                  <a:pt x="15917" y="1522"/>
                </a:lnTo>
                <a:lnTo>
                  <a:pt x="15792" y="1733"/>
                </a:lnTo>
                <a:lnTo>
                  <a:pt x="15675" y="1945"/>
                </a:lnTo>
                <a:lnTo>
                  <a:pt x="15568" y="2198"/>
                </a:lnTo>
                <a:lnTo>
                  <a:pt x="15470" y="2431"/>
                </a:lnTo>
                <a:lnTo>
                  <a:pt x="15363" y="2684"/>
                </a:lnTo>
                <a:lnTo>
                  <a:pt x="15273" y="2959"/>
                </a:lnTo>
                <a:lnTo>
                  <a:pt x="15193" y="3234"/>
                </a:lnTo>
                <a:lnTo>
                  <a:pt x="15112" y="3530"/>
                </a:lnTo>
                <a:lnTo>
                  <a:pt x="15041" y="3826"/>
                </a:lnTo>
                <a:lnTo>
                  <a:pt x="14969" y="4143"/>
                </a:lnTo>
                <a:lnTo>
                  <a:pt x="14916" y="4439"/>
                </a:lnTo>
                <a:lnTo>
                  <a:pt x="14862" y="4756"/>
                </a:lnTo>
                <a:lnTo>
                  <a:pt x="14826" y="5095"/>
                </a:lnTo>
                <a:lnTo>
                  <a:pt x="14791" y="5433"/>
                </a:lnTo>
                <a:lnTo>
                  <a:pt x="14764" y="5771"/>
                </a:lnTo>
                <a:lnTo>
                  <a:pt x="14746" y="6131"/>
                </a:lnTo>
                <a:lnTo>
                  <a:pt x="14728" y="6511"/>
                </a:lnTo>
                <a:lnTo>
                  <a:pt x="14728" y="6849"/>
                </a:lnTo>
                <a:lnTo>
                  <a:pt x="14728" y="7209"/>
                </a:lnTo>
                <a:lnTo>
                  <a:pt x="14737" y="7505"/>
                </a:lnTo>
                <a:lnTo>
                  <a:pt x="14755" y="7822"/>
                </a:lnTo>
                <a:lnTo>
                  <a:pt x="14773" y="8118"/>
                </a:lnTo>
                <a:lnTo>
                  <a:pt x="14800" y="8435"/>
                </a:lnTo>
                <a:lnTo>
                  <a:pt x="14835" y="8710"/>
                </a:lnTo>
                <a:lnTo>
                  <a:pt x="14880" y="8985"/>
                </a:lnTo>
                <a:lnTo>
                  <a:pt x="14916" y="9281"/>
                </a:lnTo>
                <a:lnTo>
                  <a:pt x="14969" y="9534"/>
                </a:lnTo>
                <a:lnTo>
                  <a:pt x="15032" y="9788"/>
                </a:lnTo>
                <a:lnTo>
                  <a:pt x="15094" y="10042"/>
                </a:lnTo>
                <a:lnTo>
                  <a:pt x="15157" y="10295"/>
                </a:lnTo>
                <a:lnTo>
                  <a:pt x="15237" y="10549"/>
                </a:lnTo>
                <a:lnTo>
                  <a:pt x="15309" y="10761"/>
                </a:lnTo>
                <a:lnTo>
                  <a:pt x="15389" y="10993"/>
                </a:lnTo>
                <a:lnTo>
                  <a:pt x="15488" y="11205"/>
                </a:lnTo>
                <a:lnTo>
                  <a:pt x="15577" y="11437"/>
                </a:lnTo>
                <a:lnTo>
                  <a:pt x="15675" y="11649"/>
                </a:lnTo>
                <a:lnTo>
                  <a:pt x="15783" y="11839"/>
                </a:lnTo>
                <a:lnTo>
                  <a:pt x="15899" y="12029"/>
                </a:lnTo>
                <a:lnTo>
                  <a:pt x="16122" y="12431"/>
                </a:lnTo>
                <a:lnTo>
                  <a:pt x="16372" y="12769"/>
                </a:lnTo>
                <a:lnTo>
                  <a:pt x="16641" y="13107"/>
                </a:lnTo>
                <a:lnTo>
                  <a:pt x="16927" y="13424"/>
                </a:lnTo>
                <a:lnTo>
                  <a:pt x="17239" y="13720"/>
                </a:lnTo>
                <a:lnTo>
                  <a:pt x="17552" y="13995"/>
                </a:lnTo>
                <a:lnTo>
                  <a:pt x="17811" y="14228"/>
                </a:lnTo>
                <a:lnTo>
                  <a:pt x="18044" y="14482"/>
                </a:lnTo>
                <a:lnTo>
                  <a:pt x="18276" y="14735"/>
                </a:lnTo>
                <a:lnTo>
                  <a:pt x="18473" y="14989"/>
                </a:lnTo>
                <a:lnTo>
                  <a:pt x="18660" y="15243"/>
                </a:lnTo>
                <a:lnTo>
                  <a:pt x="18821" y="15539"/>
                </a:lnTo>
                <a:lnTo>
                  <a:pt x="18973" y="15813"/>
                </a:lnTo>
                <a:lnTo>
                  <a:pt x="19098" y="16088"/>
                </a:lnTo>
                <a:lnTo>
                  <a:pt x="19215" y="16405"/>
                </a:lnTo>
                <a:lnTo>
                  <a:pt x="19304" y="16744"/>
                </a:lnTo>
                <a:lnTo>
                  <a:pt x="19384" y="17061"/>
                </a:lnTo>
                <a:lnTo>
                  <a:pt x="19456" y="17399"/>
                </a:lnTo>
                <a:lnTo>
                  <a:pt x="19509" y="17801"/>
                </a:lnTo>
                <a:lnTo>
                  <a:pt x="19536" y="18181"/>
                </a:lnTo>
                <a:lnTo>
                  <a:pt x="19563" y="18604"/>
                </a:lnTo>
                <a:lnTo>
                  <a:pt x="19563" y="19027"/>
                </a:lnTo>
                <a:lnTo>
                  <a:pt x="19563" y="19260"/>
                </a:lnTo>
                <a:lnTo>
                  <a:pt x="19554" y="19492"/>
                </a:lnTo>
                <a:lnTo>
                  <a:pt x="19545" y="19725"/>
                </a:lnTo>
                <a:lnTo>
                  <a:pt x="19527" y="19936"/>
                </a:lnTo>
                <a:lnTo>
                  <a:pt x="19509" y="20147"/>
                </a:lnTo>
                <a:lnTo>
                  <a:pt x="19483" y="20359"/>
                </a:lnTo>
                <a:lnTo>
                  <a:pt x="19456" y="20549"/>
                </a:lnTo>
                <a:lnTo>
                  <a:pt x="19420" y="20782"/>
                </a:lnTo>
                <a:lnTo>
                  <a:pt x="19366" y="20972"/>
                </a:lnTo>
                <a:lnTo>
                  <a:pt x="19331" y="21141"/>
                </a:lnTo>
                <a:lnTo>
                  <a:pt x="19277" y="21310"/>
                </a:lnTo>
                <a:lnTo>
                  <a:pt x="19232" y="21479"/>
                </a:lnTo>
                <a:lnTo>
                  <a:pt x="19170" y="21670"/>
                </a:lnTo>
                <a:lnTo>
                  <a:pt x="19116" y="21818"/>
                </a:lnTo>
                <a:lnTo>
                  <a:pt x="19045" y="21987"/>
                </a:lnTo>
                <a:lnTo>
                  <a:pt x="18982" y="22114"/>
                </a:lnTo>
                <a:lnTo>
                  <a:pt x="18902" y="22262"/>
                </a:lnTo>
                <a:lnTo>
                  <a:pt x="18821" y="22389"/>
                </a:lnTo>
                <a:lnTo>
                  <a:pt x="18741" y="22494"/>
                </a:lnTo>
                <a:lnTo>
                  <a:pt x="18660" y="22600"/>
                </a:lnTo>
                <a:lnTo>
                  <a:pt x="18571" y="22727"/>
                </a:lnTo>
                <a:lnTo>
                  <a:pt x="18473" y="22832"/>
                </a:lnTo>
                <a:lnTo>
                  <a:pt x="18374" y="22917"/>
                </a:lnTo>
                <a:lnTo>
                  <a:pt x="18276" y="23002"/>
                </a:lnTo>
                <a:lnTo>
                  <a:pt x="18053" y="23128"/>
                </a:lnTo>
                <a:lnTo>
                  <a:pt x="17829" y="23213"/>
                </a:lnTo>
                <a:lnTo>
                  <a:pt x="17579" y="23276"/>
                </a:lnTo>
                <a:lnTo>
                  <a:pt x="17329" y="23298"/>
                </a:lnTo>
                <a:lnTo>
                  <a:pt x="17150" y="23298"/>
                </a:lnTo>
                <a:lnTo>
                  <a:pt x="16971" y="23276"/>
                </a:lnTo>
                <a:lnTo>
                  <a:pt x="16801" y="23234"/>
                </a:lnTo>
                <a:lnTo>
                  <a:pt x="16632" y="23171"/>
                </a:lnTo>
                <a:lnTo>
                  <a:pt x="16462" y="23107"/>
                </a:lnTo>
                <a:lnTo>
                  <a:pt x="16292" y="23023"/>
                </a:lnTo>
                <a:lnTo>
                  <a:pt x="16131" y="22938"/>
                </a:lnTo>
                <a:lnTo>
                  <a:pt x="15979" y="22832"/>
                </a:lnTo>
                <a:lnTo>
                  <a:pt x="15818" y="22727"/>
                </a:lnTo>
                <a:lnTo>
                  <a:pt x="15666" y="22579"/>
                </a:lnTo>
                <a:lnTo>
                  <a:pt x="15523" y="22452"/>
                </a:lnTo>
                <a:lnTo>
                  <a:pt x="15380" y="22325"/>
                </a:lnTo>
                <a:lnTo>
                  <a:pt x="15246" y="22177"/>
                </a:lnTo>
                <a:lnTo>
                  <a:pt x="15112" y="22008"/>
                </a:lnTo>
                <a:lnTo>
                  <a:pt x="14996" y="21860"/>
                </a:lnTo>
                <a:lnTo>
                  <a:pt x="14871" y="21691"/>
                </a:lnTo>
                <a:lnTo>
                  <a:pt x="14505" y="24376"/>
                </a:lnTo>
                <a:close/>
                <a:moveTo>
                  <a:pt x="29072" y="17188"/>
                </a:moveTo>
                <a:lnTo>
                  <a:pt x="29099" y="16892"/>
                </a:lnTo>
                <a:lnTo>
                  <a:pt x="29108" y="16532"/>
                </a:lnTo>
                <a:lnTo>
                  <a:pt x="29117" y="16109"/>
                </a:lnTo>
                <a:lnTo>
                  <a:pt x="29126" y="15644"/>
                </a:lnTo>
                <a:lnTo>
                  <a:pt x="29117" y="14989"/>
                </a:lnTo>
                <a:lnTo>
                  <a:pt x="29090" y="14312"/>
                </a:lnTo>
                <a:lnTo>
                  <a:pt x="29072" y="13974"/>
                </a:lnTo>
                <a:lnTo>
                  <a:pt x="29045" y="13615"/>
                </a:lnTo>
                <a:lnTo>
                  <a:pt x="29019" y="13255"/>
                </a:lnTo>
                <a:lnTo>
                  <a:pt x="28983" y="12896"/>
                </a:lnTo>
                <a:lnTo>
                  <a:pt x="28947" y="12536"/>
                </a:lnTo>
                <a:lnTo>
                  <a:pt x="28902" y="12177"/>
                </a:lnTo>
                <a:lnTo>
                  <a:pt x="28849" y="11818"/>
                </a:lnTo>
                <a:lnTo>
                  <a:pt x="28795" y="11479"/>
                </a:lnTo>
                <a:lnTo>
                  <a:pt x="28724" y="11120"/>
                </a:lnTo>
                <a:lnTo>
                  <a:pt x="28652" y="10782"/>
                </a:lnTo>
                <a:lnTo>
                  <a:pt x="28572" y="10443"/>
                </a:lnTo>
                <a:lnTo>
                  <a:pt x="28491" y="10105"/>
                </a:lnTo>
                <a:lnTo>
                  <a:pt x="28393" y="9788"/>
                </a:lnTo>
                <a:lnTo>
                  <a:pt x="28295" y="9492"/>
                </a:lnTo>
                <a:lnTo>
                  <a:pt x="28187" y="9196"/>
                </a:lnTo>
                <a:lnTo>
                  <a:pt x="28071" y="8921"/>
                </a:lnTo>
                <a:lnTo>
                  <a:pt x="27946" y="8646"/>
                </a:lnTo>
                <a:lnTo>
                  <a:pt x="27821" y="8414"/>
                </a:lnTo>
                <a:lnTo>
                  <a:pt x="27669" y="8160"/>
                </a:lnTo>
                <a:lnTo>
                  <a:pt x="27526" y="7949"/>
                </a:lnTo>
                <a:lnTo>
                  <a:pt x="27356" y="7758"/>
                </a:lnTo>
                <a:lnTo>
                  <a:pt x="27195" y="7589"/>
                </a:lnTo>
                <a:lnTo>
                  <a:pt x="27017" y="7441"/>
                </a:lnTo>
                <a:lnTo>
                  <a:pt x="26820" y="7336"/>
                </a:lnTo>
                <a:lnTo>
                  <a:pt x="26632" y="7230"/>
                </a:lnTo>
                <a:lnTo>
                  <a:pt x="26418" y="7145"/>
                </a:lnTo>
                <a:lnTo>
                  <a:pt x="26203" y="7103"/>
                </a:lnTo>
                <a:lnTo>
                  <a:pt x="25971" y="7082"/>
                </a:lnTo>
                <a:lnTo>
                  <a:pt x="25765" y="7082"/>
                </a:lnTo>
                <a:lnTo>
                  <a:pt x="25560" y="7124"/>
                </a:lnTo>
                <a:lnTo>
                  <a:pt x="25363" y="7209"/>
                </a:lnTo>
                <a:lnTo>
                  <a:pt x="25176" y="7293"/>
                </a:lnTo>
                <a:lnTo>
                  <a:pt x="24988" y="7399"/>
                </a:lnTo>
                <a:lnTo>
                  <a:pt x="24809" y="7526"/>
                </a:lnTo>
                <a:lnTo>
                  <a:pt x="24630" y="7674"/>
                </a:lnTo>
                <a:lnTo>
                  <a:pt x="24461" y="7843"/>
                </a:lnTo>
                <a:lnTo>
                  <a:pt x="24300" y="8033"/>
                </a:lnTo>
                <a:lnTo>
                  <a:pt x="24139" y="8266"/>
                </a:lnTo>
                <a:lnTo>
                  <a:pt x="23996" y="8498"/>
                </a:lnTo>
                <a:lnTo>
                  <a:pt x="23853" y="8752"/>
                </a:lnTo>
                <a:lnTo>
                  <a:pt x="23701" y="9006"/>
                </a:lnTo>
                <a:lnTo>
                  <a:pt x="23576" y="9323"/>
                </a:lnTo>
                <a:lnTo>
                  <a:pt x="23451" y="9619"/>
                </a:lnTo>
                <a:lnTo>
                  <a:pt x="23326" y="9936"/>
                </a:lnTo>
                <a:lnTo>
                  <a:pt x="23209" y="10253"/>
                </a:lnTo>
                <a:lnTo>
                  <a:pt x="23102" y="10634"/>
                </a:lnTo>
                <a:lnTo>
                  <a:pt x="23004" y="10993"/>
                </a:lnTo>
                <a:lnTo>
                  <a:pt x="22906" y="11395"/>
                </a:lnTo>
                <a:lnTo>
                  <a:pt x="22825" y="11775"/>
                </a:lnTo>
                <a:lnTo>
                  <a:pt x="22745" y="12177"/>
                </a:lnTo>
                <a:lnTo>
                  <a:pt x="22673" y="12621"/>
                </a:lnTo>
                <a:lnTo>
                  <a:pt x="22611" y="13044"/>
                </a:lnTo>
                <a:lnTo>
                  <a:pt x="22548" y="13488"/>
                </a:lnTo>
                <a:lnTo>
                  <a:pt x="22494" y="13953"/>
                </a:lnTo>
                <a:lnTo>
                  <a:pt x="22450" y="14418"/>
                </a:lnTo>
                <a:lnTo>
                  <a:pt x="22414" y="14883"/>
                </a:lnTo>
                <a:lnTo>
                  <a:pt x="22387" y="15369"/>
                </a:lnTo>
                <a:lnTo>
                  <a:pt x="22369" y="15877"/>
                </a:lnTo>
                <a:lnTo>
                  <a:pt x="22360" y="16363"/>
                </a:lnTo>
                <a:lnTo>
                  <a:pt x="22351" y="16892"/>
                </a:lnTo>
                <a:lnTo>
                  <a:pt x="22360" y="17378"/>
                </a:lnTo>
                <a:lnTo>
                  <a:pt x="22369" y="17885"/>
                </a:lnTo>
                <a:lnTo>
                  <a:pt x="22387" y="18350"/>
                </a:lnTo>
                <a:lnTo>
                  <a:pt x="22414" y="18837"/>
                </a:lnTo>
                <a:lnTo>
                  <a:pt x="22459" y="19302"/>
                </a:lnTo>
                <a:lnTo>
                  <a:pt x="22494" y="19746"/>
                </a:lnTo>
                <a:lnTo>
                  <a:pt x="22557" y="20190"/>
                </a:lnTo>
                <a:lnTo>
                  <a:pt x="22620" y="20613"/>
                </a:lnTo>
                <a:lnTo>
                  <a:pt x="22682" y="21014"/>
                </a:lnTo>
                <a:lnTo>
                  <a:pt x="22754" y="21416"/>
                </a:lnTo>
                <a:lnTo>
                  <a:pt x="22834" y="21818"/>
                </a:lnTo>
                <a:lnTo>
                  <a:pt x="22923" y="22177"/>
                </a:lnTo>
                <a:lnTo>
                  <a:pt x="23031" y="22515"/>
                </a:lnTo>
                <a:lnTo>
                  <a:pt x="23129" y="22875"/>
                </a:lnTo>
                <a:lnTo>
                  <a:pt x="23245" y="23192"/>
                </a:lnTo>
                <a:lnTo>
                  <a:pt x="23361" y="23509"/>
                </a:lnTo>
                <a:lnTo>
                  <a:pt x="23487" y="23805"/>
                </a:lnTo>
                <a:lnTo>
                  <a:pt x="23621" y="24080"/>
                </a:lnTo>
                <a:lnTo>
                  <a:pt x="23755" y="24334"/>
                </a:lnTo>
                <a:lnTo>
                  <a:pt x="23907" y="24566"/>
                </a:lnTo>
                <a:lnTo>
                  <a:pt x="24058" y="24820"/>
                </a:lnTo>
                <a:lnTo>
                  <a:pt x="24210" y="25031"/>
                </a:lnTo>
                <a:lnTo>
                  <a:pt x="24380" y="25200"/>
                </a:lnTo>
                <a:lnTo>
                  <a:pt x="24550" y="25369"/>
                </a:lnTo>
                <a:lnTo>
                  <a:pt x="24729" y="25517"/>
                </a:lnTo>
                <a:lnTo>
                  <a:pt x="24908" y="25665"/>
                </a:lnTo>
                <a:lnTo>
                  <a:pt x="25095" y="25792"/>
                </a:lnTo>
                <a:lnTo>
                  <a:pt x="25292" y="25877"/>
                </a:lnTo>
                <a:lnTo>
                  <a:pt x="25488" y="25961"/>
                </a:lnTo>
                <a:lnTo>
                  <a:pt x="25703" y="26004"/>
                </a:lnTo>
                <a:lnTo>
                  <a:pt x="25908" y="26046"/>
                </a:lnTo>
                <a:lnTo>
                  <a:pt x="26132" y="26046"/>
                </a:lnTo>
                <a:lnTo>
                  <a:pt x="26355" y="26046"/>
                </a:lnTo>
                <a:lnTo>
                  <a:pt x="26570" y="26025"/>
                </a:lnTo>
                <a:lnTo>
                  <a:pt x="26775" y="25983"/>
                </a:lnTo>
                <a:lnTo>
                  <a:pt x="26981" y="25940"/>
                </a:lnTo>
                <a:lnTo>
                  <a:pt x="27169" y="25898"/>
                </a:lnTo>
                <a:lnTo>
                  <a:pt x="27347" y="25835"/>
                </a:lnTo>
                <a:lnTo>
                  <a:pt x="27526" y="25750"/>
                </a:lnTo>
                <a:lnTo>
                  <a:pt x="27687" y="25644"/>
                </a:lnTo>
                <a:lnTo>
                  <a:pt x="27991" y="25475"/>
                </a:lnTo>
                <a:lnTo>
                  <a:pt x="28268" y="25285"/>
                </a:lnTo>
                <a:lnTo>
                  <a:pt x="28500" y="25073"/>
                </a:lnTo>
                <a:lnTo>
                  <a:pt x="28706" y="24883"/>
                </a:lnTo>
                <a:lnTo>
                  <a:pt x="28447" y="22494"/>
                </a:lnTo>
                <a:lnTo>
                  <a:pt x="28241" y="22706"/>
                </a:lnTo>
                <a:lnTo>
                  <a:pt x="28036" y="22896"/>
                </a:lnTo>
                <a:lnTo>
                  <a:pt x="27821" y="23044"/>
                </a:lnTo>
                <a:lnTo>
                  <a:pt x="27571" y="23171"/>
                </a:lnTo>
                <a:lnTo>
                  <a:pt x="27294" y="23298"/>
                </a:lnTo>
                <a:lnTo>
                  <a:pt x="27008" y="23382"/>
                </a:lnTo>
                <a:lnTo>
                  <a:pt x="26677" y="23424"/>
                </a:lnTo>
                <a:lnTo>
                  <a:pt x="26320" y="23446"/>
                </a:lnTo>
                <a:lnTo>
                  <a:pt x="26194" y="23446"/>
                </a:lnTo>
                <a:lnTo>
                  <a:pt x="26069" y="23424"/>
                </a:lnTo>
                <a:lnTo>
                  <a:pt x="25935" y="23403"/>
                </a:lnTo>
                <a:lnTo>
                  <a:pt x="25810" y="23361"/>
                </a:lnTo>
                <a:lnTo>
                  <a:pt x="25685" y="23319"/>
                </a:lnTo>
                <a:lnTo>
                  <a:pt x="25560" y="23255"/>
                </a:lnTo>
                <a:lnTo>
                  <a:pt x="25444" y="23171"/>
                </a:lnTo>
                <a:lnTo>
                  <a:pt x="25328" y="23086"/>
                </a:lnTo>
                <a:lnTo>
                  <a:pt x="25220" y="23002"/>
                </a:lnTo>
                <a:lnTo>
                  <a:pt x="25095" y="22896"/>
                </a:lnTo>
                <a:lnTo>
                  <a:pt x="24988" y="22769"/>
                </a:lnTo>
                <a:lnTo>
                  <a:pt x="24890" y="22642"/>
                </a:lnTo>
                <a:lnTo>
                  <a:pt x="24791" y="22473"/>
                </a:lnTo>
                <a:lnTo>
                  <a:pt x="24684" y="22325"/>
                </a:lnTo>
                <a:lnTo>
                  <a:pt x="24586" y="22156"/>
                </a:lnTo>
                <a:lnTo>
                  <a:pt x="24496" y="21987"/>
                </a:lnTo>
                <a:lnTo>
                  <a:pt x="24416" y="21797"/>
                </a:lnTo>
                <a:lnTo>
                  <a:pt x="24336" y="21564"/>
                </a:lnTo>
                <a:lnTo>
                  <a:pt x="24246" y="21353"/>
                </a:lnTo>
                <a:lnTo>
                  <a:pt x="24175" y="21120"/>
                </a:lnTo>
                <a:lnTo>
                  <a:pt x="24103" y="20866"/>
                </a:lnTo>
                <a:lnTo>
                  <a:pt x="24041" y="20613"/>
                </a:lnTo>
                <a:lnTo>
                  <a:pt x="23987" y="20317"/>
                </a:lnTo>
                <a:lnTo>
                  <a:pt x="23933" y="20042"/>
                </a:lnTo>
                <a:lnTo>
                  <a:pt x="23880" y="19725"/>
                </a:lnTo>
                <a:lnTo>
                  <a:pt x="23844" y="19408"/>
                </a:lnTo>
                <a:lnTo>
                  <a:pt x="23799" y="19069"/>
                </a:lnTo>
                <a:lnTo>
                  <a:pt x="23764" y="18731"/>
                </a:lnTo>
                <a:lnTo>
                  <a:pt x="23737" y="18350"/>
                </a:lnTo>
                <a:lnTo>
                  <a:pt x="23719" y="17991"/>
                </a:lnTo>
                <a:lnTo>
                  <a:pt x="23710" y="17589"/>
                </a:lnTo>
                <a:lnTo>
                  <a:pt x="23701" y="17188"/>
                </a:lnTo>
                <a:lnTo>
                  <a:pt x="29072" y="17188"/>
                </a:lnTo>
                <a:close/>
                <a:moveTo>
                  <a:pt x="23719" y="14820"/>
                </a:moveTo>
                <a:lnTo>
                  <a:pt x="23746" y="14376"/>
                </a:lnTo>
                <a:lnTo>
                  <a:pt x="23781" y="13932"/>
                </a:lnTo>
                <a:lnTo>
                  <a:pt x="23844" y="13488"/>
                </a:lnTo>
                <a:lnTo>
                  <a:pt x="23907" y="13023"/>
                </a:lnTo>
                <a:lnTo>
                  <a:pt x="23978" y="12558"/>
                </a:lnTo>
                <a:lnTo>
                  <a:pt x="24067" y="12114"/>
                </a:lnTo>
                <a:lnTo>
                  <a:pt x="24175" y="11691"/>
                </a:lnTo>
                <a:lnTo>
                  <a:pt x="24300" y="11268"/>
                </a:lnTo>
                <a:lnTo>
                  <a:pt x="24362" y="11078"/>
                </a:lnTo>
                <a:lnTo>
                  <a:pt x="24434" y="10887"/>
                </a:lnTo>
                <a:lnTo>
                  <a:pt x="24505" y="10718"/>
                </a:lnTo>
                <a:lnTo>
                  <a:pt x="24586" y="10549"/>
                </a:lnTo>
                <a:lnTo>
                  <a:pt x="24666" y="10401"/>
                </a:lnTo>
                <a:lnTo>
                  <a:pt x="24756" y="10232"/>
                </a:lnTo>
                <a:lnTo>
                  <a:pt x="24845" y="10084"/>
                </a:lnTo>
                <a:lnTo>
                  <a:pt x="24943" y="9957"/>
                </a:lnTo>
                <a:lnTo>
                  <a:pt x="25033" y="9852"/>
                </a:lnTo>
                <a:lnTo>
                  <a:pt x="25140" y="9746"/>
                </a:lnTo>
                <a:lnTo>
                  <a:pt x="25256" y="9661"/>
                </a:lnTo>
                <a:lnTo>
                  <a:pt x="25363" y="9598"/>
                </a:lnTo>
                <a:lnTo>
                  <a:pt x="25480" y="9534"/>
                </a:lnTo>
                <a:lnTo>
                  <a:pt x="25605" y="9492"/>
                </a:lnTo>
                <a:lnTo>
                  <a:pt x="25730" y="9471"/>
                </a:lnTo>
                <a:lnTo>
                  <a:pt x="25864" y="9450"/>
                </a:lnTo>
                <a:lnTo>
                  <a:pt x="25998" y="9471"/>
                </a:lnTo>
                <a:lnTo>
                  <a:pt x="26141" y="9492"/>
                </a:lnTo>
                <a:lnTo>
                  <a:pt x="26266" y="9534"/>
                </a:lnTo>
                <a:lnTo>
                  <a:pt x="26391" y="9598"/>
                </a:lnTo>
                <a:lnTo>
                  <a:pt x="26507" y="9682"/>
                </a:lnTo>
                <a:lnTo>
                  <a:pt x="26615" y="9767"/>
                </a:lnTo>
                <a:lnTo>
                  <a:pt x="26722" y="9873"/>
                </a:lnTo>
                <a:lnTo>
                  <a:pt x="26820" y="10000"/>
                </a:lnTo>
                <a:lnTo>
                  <a:pt x="26909" y="10126"/>
                </a:lnTo>
                <a:lnTo>
                  <a:pt x="26999" y="10295"/>
                </a:lnTo>
                <a:lnTo>
                  <a:pt x="27079" y="10443"/>
                </a:lnTo>
                <a:lnTo>
                  <a:pt x="27151" y="10591"/>
                </a:lnTo>
                <a:lnTo>
                  <a:pt x="27222" y="10782"/>
                </a:lnTo>
                <a:lnTo>
                  <a:pt x="27285" y="10951"/>
                </a:lnTo>
                <a:lnTo>
                  <a:pt x="27347" y="11141"/>
                </a:lnTo>
                <a:lnTo>
                  <a:pt x="27410" y="11353"/>
                </a:lnTo>
                <a:lnTo>
                  <a:pt x="27464" y="11564"/>
                </a:lnTo>
                <a:lnTo>
                  <a:pt x="27508" y="11775"/>
                </a:lnTo>
                <a:lnTo>
                  <a:pt x="27553" y="11966"/>
                </a:lnTo>
                <a:lnTo>
                  <a:pt x="27589" y="12198"/>
                </a:lnTo>
                <a:lnTo>
                  <a:pt x="27651" y="12642"/>
                </a:lnTo>
                <a:lnTo>
                  <a:pt x="27705" y="13086"/>
                </a:lnTo>
                <a:lnTo>
                  <a:pt x="27741" y="13551"/>
                </a:lnTo>
                <a:lnTo>
                  <a:pt x="27758" y="13974"/>
                </a:lnTo>
                <a:lnTo>
                  <a:pt x="27776" y="14418"/>
                </a:lnTo>
                <a:lnTo>
                  <a:pt x="27776" y="14820"/>
                </a:lnTo>
                <a:lnTo>
                  <a:pt x="23719" y="14820"/>
                </a:lnTo>
                <a:close/>
                <a:moveTo>
                  <a:pt x="30851" y="25665"/>
                </a:moveTo>
                <a:lnTo>
                  <a:pt x="32254" y="25665"/>
                </a:lnTo>
                <a:lnTo>
                  <a:pt x="32254" y="15940"/>
                </a:lnTo>
                <a:lnTo>
                  <a:pt x="32254" y="15560"/>
                </a:lnTo>
                <a:lnTo>
                  <a:pt x="32263" y="15158"/>
                </a:lnTo>
                <a:lnTo>
                  <a:pt x="32281" y="14778"/>
                </a:lnTo>
                <a:lnTo>
                  <a:pt x="32299" y="14418"/>
                </a:lnTo>
                <a:lnTo>
                  <a:pt x="32343" y="13953"/>
                </a:lnTo>
                <a:lnTo>
                  <a:pt x="32397" y="13530"/>
                </a:lnTo>
                <a:lnTo>
                  <a:pt x="32459" y="13107"/>
                </a:lnTo>
                <a:lnTo>
                  <a:pt x="32531" y="12727"/>
                </a:lnTo>
                <a:lnTo>
                  <a:pt x="32611" y="12367"/>
                </a:lnTo>
                <a:lnTo>
                  <a:pt x="32719" y="12008"/>
                </a:lnTo>
                <a:lnTo>
                  <a:pt x="32826" y="11691"/>
                </a:lnTo>
                <a:lnTo>
                  <a:pt x="32933" y="11395"/>
                </a:lnTo>
                <a:lnTo>
                  <a:pt x="33058" y="11120"/>
                </a:lnTo>
                <a:lnTo>
                  <a:pt x="33201" y="10887"/>
                </a:lnTo>
                <a:lnTo>
                  <a:pt x="33335" y="10697"/>
                </a:lnTo>
                <a:lnTo>
                  <a:pt x="33487" y="10528"/>
                </a:lnTo>
                <a:lnTo>
                  <a:pt x="33648" y="10401"/>
                </a:lnTo>
                <a:lnTo>
                  <a:pt x="33818" y="10295"/>
                </a:lnTo>
                <a:lnTo>
                  <a:pt x="33988" y="10211"/>
                </a:lnTo>
                <a:lnTo>
                  <a:pt x="34175" y="10190"/>
                </a:lnTo>
                <a:lnTo>
                  <a:pt x="34301" y="10211"/>
                </a:lnTo>
                <a:lnTo>
                  <a:pt x="34426" y="10211"/>
                </a:lnTo>
                <a:lnTo>
                  <a:pt x="34542" y="10232"/>
                </a:lnTo>
                <a:lnTo>
                  <a:pt x="34649" y="10295"/>
                </a:lnTo>
                <a:lnTo>
                  <a:pt x="34649" y="7145"/>
                </a:lnTo>
                <a:lnTo>
                  <a:pt x="34551" y="7124"/>
                </a:lnTo>
                <a:lnTo>
                  <a:pt x="34461" y="7103"/>
                </a:lnTo>
                <a:lnTo>
                  <a:pt x="34363" y="7082"/>
                </a:lnTo>
                <a:lnTo>
                  <a:pt x="34265" y="7082"/>
                </a:lnTo>
                <a:lnTo>
                  <a:pt x="34095" y="7103"/>
                </a:lnTo>
                <a:lnTo>
                  <a:pt x="33916" y="7145"/>
                </a:lnTo>
                <a:lnTo>
                  <a:pt x="33755" y="7251"/>
                </a:lnTo>
                <a:lnTo>
                  <a:pt x="33586" y="7378"/>
                </a:lnTo>
                <a:lnTo>
                  <a:pt x="33425" y="7526"/>
                </a:lnTo>
                <a:lnTo>
                  <a:pt x="33273" y="7695"/>
                </a:lnTo>
                <a:lnTo>
                  <a:pt x="33112" y="7906"/>
                </a:lnTo>
                <a:lnTo>
                  <a:pt x="32969" y="8160"/>
                </a:lnTo>
                <a:lnTo>
                  <a:pt x="32835" y="8435"/>
                </a:lnTo>
                <a:lnTo>
                  <a:pt x="32710" y="8731"/>
                </a:lnTo>
                <a:lnTo>
                  <a:pt x="32585" y="9048"/>
                </a:lnTo>
                <a:lnTo>
                  <a:pt x="32477" y="9429"/>
                </a:lnTo>
                <a:lnTo>
                  <a:pt x="32370" y="9788"/>
                </a:lnTo>
                <a:lnTo>
                  <a:pt x="32281" y="10190"/>
                </a:lnTo>
                <a:lnTo>
                  <a:pt x="32191" y="10634"/>
                </a:lnTo>
                <a:lnTo>
                  <a:pt x="32120" y="11057"/>
                </a:lnTo>
                <a:lnTo>
                  <a:pt x="32075" y="11057"/>
                </a:lnTo>
                <a:lnTo>
                  <a:pt x="32013" y="7505"/>
                </a:lnTo>
                <a:lnTo>
                  <a:pt x="30788" y="7505"/>
                </a:lnTo>
                <a:lnTo>
                  <a:pt x="30806" y="8139"/>
                </a:lnTo>
                <a:lnTo>
                  <a:pt x="30824" y="8794"/>
                </a:lnTo>
                <a:lnTo>
                  <a:pt x="30833" y="9471"/>
                </a:lnTo>
                <a:lnTo>
                  <a:pt x="30842" y="10147"/>
                </a:lnTo>
                <a:lnTo>
                  <a:pt x="30842" y="10887"/>
                </a:lnTo>
                <a:lnTo>
                  <a:pt x="30851" y="11627"/>
                </a:lnTo>
                <a:lnTo>
                  <a:pt x="30851" y="12389"/>
                </a:lnTo>
                <a:lnTo>
                  <a:pt x="30851" y="13171"/>
                </a:lnTo>
                <a:lnTo>
                  <a:pt x="30851" y="25665"/>
                </a:lnTo>
                <a:close/>
                <a:moveTo>
                  <a:pt x="35489" y="7505"/>
                </a:moveTo>
                <a:lnTo>
                  <a:pt x="38403" y="25665"/>
                </a:lnTo>
                <a:lnTo>
                  <a:pt x="39734" y="25665"/>
                </a:lnTo>
                <a:lnTo>
                  <a:pt x="42746" y="7505"/>
                </a:lnTo>
                <a:lnTo>
                  <a:pt x="41289" y="7505"/>
                </a:lnTo>
                <a:lnTo>
                  <a:pt x="39806" y="17674"/>
                </a:lnTo>
                <a:lnTo>
                  <a:pt x="39699" y="18287"/>
                </a:lnTo>
                <a:lnTo>
                  <a:pt x="39618" y="18900"/>
                </a:lnTo>
                <a:lnTo>
                  <a:pt x="39529" y="19492"/>
                </a:lnTo>
                <a:lnTo>
                  <a:pt x="39448" y="20084"/>
                </a:lnTo>
                <a:lnTo>
                  <a:pt x="39368" y="20676"/>
                </a:lnTo>
                <a:lnTo>
                  <a:pt x="39288" y="21226"/>
                </a:lnTo>
                <a:lnTo>
                  <a:pt x="39216" y="21797"/>
                </a:lnTo>
                <a:lnTo>
                  <a:pt x="39145" y="22367"/>
                </a:lnTo>
                <a:lnTo>
                  <a:pt x="39100" y="22367"/>
                </a:lnTo>
                <a:lnTo>
                  <a:pt x="39037" y="21797"/>
                </a:lnTo>
                <a:lnTo>
                  <a:pt x="38975" y="21226"/>
                </a:lnTo>
                <a:lnTo>
                  <a:pt x="38903" y="20676"/>
                </a:lnTo>
                <a:lnTo>
                  <a:pt x="38823" y="20084"/>
                </a:lnTo>
                <a:lnTo>
                  <a:pt x="38742" y="19492"/>
                </a:lnTo>
                <a:lnTo>
                  <a:pt x="38662" y="18900"/>
                </a:lnTo>
                <a:lnTo>
                  <a:pt x="38581" y="18287"/>
                </a:lnTo>
                <a:lnTo>
                  <a:pt x="38483" y="17674"/>
                </a:lnTo>
                <a:lnTo>
                  <a:pt x="36973" y="7505"/>
                </a:lnTo>
                <a:lnTo>
                  <a:pt x="35489" y="7505"/>
                </a:lnTo>
                <a:close/>
                <a:moveTo>
                  <a:pt x="45454" y="25665"/>
                </a:moveTo>
                <a:lnTo>
                  <a:pt x="45454" y="7505"/>
                </a:lnTo>
                <a:lnTo>
                  <a:pt x="44060" y="7505"/>
                </a:lnTo>
                <a:lnTo>
                  <a:pt x="44060" y="25665"/>
                </a:lnTo>
                <a:lnTo>
                  <a:pt x="45454" y="25665"/>
                </a:lnTo>
                <a:close/>
                <a:moveTo>
                  <a:pt x="44748" y="4460"/>
                </a:moveTo>
                <a:lnTo>
                  <a:pt x="44846" y="4460"/>
                </a:lnTo>
                <a:lnTo>
                  <a:pt x="44936" y="4418"/>
                </a:lnTo>
                <a:lnTo>
                  <a:pt x="45025" y="4376"/>
                </a:lnTo>
                <a:lnTo>
                  <a:pt x="45115" y="4312"/>
                </a:lnTo>
                <a:lnTo>
                  <a:pt x="45195" y="4228"/>
                </a:lnTo>
                <a:lnTo>
                  <a:pt x="45258" y="4122"/>
                </a:lnTo>
                <a:lnTo>
                  <a:pt x="45329" y="3974"/>
                </a:lnTo>
                <a:lnTo>
                  <a:pt x="45383" y="3847"/>
                </a:lnTo>
                <a:lnTo>
                  <a:pt x="45436" y="3699"/>
                </a:lnTo>
                <a:lnTo>
                  <a:pt x="45481" y="3551"/>
                </a:lnTo>
                <a:lnTo>
                  <a:pt x="45526" y="3382"/>
                </a:lnTo>
                <a:lnTo>
                  <a:pt x="45561" y="3213"/>
                </a:lnTo>
                <a:lnTo>
                  <a:pt x="45588" y="3023"/>
                </a:lnTo>
                <a:lnTo>
                  <a:pt x="45606" y="2832"/>
                </a:lnTo>
                <a:lnTo>
                  <a:pt x="45615" y="2642"/>
                </a:lnTo>
                <a:lnTo>
                  <a:pt x="45624" y="2431"/>
                </a:lnTo>
                <a:lnTo>
                  <a:pt x="45615" y="2219"/>
                </a:lnTo>
                <a:lnTo>
                  <a:pt x="45606" y="2008"/>
                </a:lnTo>
                <a:lnTo>
                  <a:pt x="45588" y="1797"/>
                </a:lnTo>
                <a:lnTo>
                  <a:pt x="45561" y="1627"/>
                </a:lnTo>
                <a:lnTo>
                  <a:pt x="45526" y="1437"/>
                </a:lnTo>
                <a:lnTo>
                  <a:pt x="45481" y="1268"/>
                </a:lnTo>
                <a:lnTo>
                  <a:pt x="45436" y="1120"/>
                </a:lnTo>
                <a:lnTo>
                  <a:pt x="45383" y="951"/>
                </a:lnTo>
                <a:lnTo>
                  <a:pt x="45320" y="824"/>
                </a:lnTo>
                <a:lnTo>
                  <a:pt x="45258" y="718"/>
                </a:lnTo>
                <a:lnTo>
                  <a:pt x="45186" y="613"/>
                </a:lnTo>
                <a:lnTo>
                  <a:pt x="45115" y="528"/>
                </a:lnTo>
                <a:lnTo>
                  <a:pt x="45025" y="465"/>
                </a:lnTo>
                <a:lnTo>
                  <a:pt x="44945" y="422"/>
                </a:lnTo>
                <a:lnTo>
                  <a:pt x="44855" y="380"/>
                </a:lnTo>
                <a:lnTo>
                  <a:pt x="44766" y="380"/>
                </a:lnTo>
                <a:lnTo>
                  <a:pt x="44668" y="380"/>
                </a:lnTo>
                <a:lnTo>
                  <a:pt x="44569" y="422"/>
                </a:lnTo>
                <a:lnTo>
                  <a:pt x="44489" y="465"/>
                </a:lnTo>
                <a:lnTo>
                  <a:pt x="44409" y="528"/>
                </a:lnTo>
                <a:lnTo>
                  <a:pt x="44328" y="613"/>
                </a:lnTo>
                <a:lnTo>
                  <a:pt x="44257" y="718"/>
                </a:lnTo>
                <a:lnTo>
                  <a:pt x="44194" y="824"/>
                </a:lnTo>
                <a:lnTo>
                  <a:pt x="44131" y="951"/>
                </a:lnTo>
                <a:lnTo>
                  <a:pt x="44078" y="1120"/>
                </a:lnTo>
                <a:lnTo>
                  <a:pt x="44024" y="1268"/>
                </a:lnTo>
                <a:lnTo>
                  <a:pt x="43988" y="1437"/>
                </a:lnTo>
                <a:lnTo>
                  <a:pt x="43953" y="1627"/>
                </a:lnTo>
                <a:lnTo>
                  <a:pt x="43926" y="1797"/>
                </a:lnTo>
                <a:lnTo>
                  <a:pt x="43908" y="2008"/>
                </a:lnTo>
                <a:lnTo>
                  <a:pt x="43899" y="2219"/>
                </a:lnTo>
                <a:lnTo>
                  <a:pt x="43890" y="2431"/>
                </a:lnTo>
                <a:lnTo>
                  <a:pt x="43899" y="2642"/>
                </a:lnTo>
                <a:lnTo>
                  <a:pt x="43908" y="2832"/>
                </a:lnTo>
                <a:lnTo>
                  <a:pt x="43926" y="3023"/>
                </a:lnTo>
                <a:lnTo>
                  <a:pt x="43953" y="3213"/>
                </a:lnTo>
                <a:lnTo>
                  <a:pt x="43980" y="3382"/>
                </a:lnTo>
                <a:lnTo>
                  <a:pt x="44024" y="3551"/>
                </a:lnTo>
                <a:lnTo>
                  <a:pt x="44069" y="3699"/>
                </a:lnTo>
                <a:lnTo>
                  <a:pt x="44114" y="3847"/>
                </a:lnTo>
                <a:lnTo>
                  <a:pt x="44185" y="3974"/>
                </a:lnTo>
                <a:lnTo>
                  <a:pt x="44248" y="4122"/>
                </a:lnTo>
                <a:lnTo>
                  <a:pt x="44310" y="4228"/>
                </a:lnTo>
                <a:lnTo>
                  <a:pt x="44391" y="4312"/>
                </a:lnTo>
                <a:lnTo>
                  <a:pt x="44462" y="4376"/>
                </a:lnTo>
                <a:lnTo>
                  <a:pt x="44543" y="4418"/>
                </a:lnTo>
                <a:lnTo>
                  <a:pt x="44641" y="4460"/>
                </a:lnTo>
                <a:lnTo>
                  <a:pt x="44730" y="4460"/>
                </a:lnTo>
                <a:lnTo>
                  <a:pt x="44748" y="4460"/>
                </a:lnTo>
                <a:close/>
                <a:moveTo>
                  <a:pt x="53006" y="22494"/>
                </a:moveTo>
                <a:lnTo>
                  <a:pt x="52854" y="22684"/>
                </a:lnTo>
                <a:lnTo>
                  <a:pt x="52693" y="22832"/>
                </a:lnTo>
                <a:lnTo>
                  <a:pt x="52497" y="22980"/>
                </a:lnTo>
                <a:lnTo>
                  <a:pt x="52300" y="23107"/>
                </a:lnTo>
                <a:lnTo>
                  <a:pt x="52077" y="23213"/>
                </a:lnTo>
                <a:lnTo>
                  <a:pt x="51844" y="23298"/>
                </a:lnTo>
                <a:lnTo>
                  <a:pt x="51576" y="23361"/>
                </a:lnTo>
                <a:lnTo>
                  <a:pt x="51299" y="23382"/>
                </a:lnTo>
                <a:lnTo>
                  <a:pt x="51156" y="23361"/>
                </a:lnTo>
                <a:lnTo>
                  <a:pt x="51013" y="23340"/>
                </a:lnTo>
                <a:lnTo>
                  <a:pt x="50879" y="23298"/>
                </a:lnTo>
                <a:lnTo>
                  <a:pt x="50745" y="23255"/>
                </a:lnTo>
                <a:lnTo>
                  <a:pt x="50611" y="23192"/>
                </a:lnTo>
                <a:lnTo>
                  <a:pt x="50486" y="23107"/>
                </a:lnTo>
                <a:lnTo>
                  <a:pt x="50361" y="23023"/>
                </a:lnTo>
                <a:lnTo>
                  <a:pt x="50236" y="22917"/>
                </a:lnTo>
                <a:lnTo>
                  <a:pt x="50119" y="22790"/>
                </a:lnTo>
                <a:lnTo>
                  <a:pt x="50003" y="22663"/>
                </a:lnTo>
                <a:lnTo>
                  <a:pt x="49887" y="22494"/>
                </a:lnTo>
                <a:lnTo>
                  <a:pt x="49780" y="22325"/>
                </a:lnTo>
                <a:lnTo>
                  <a:pt x="49681" y="22156"/>
                </a:lnTo>
                <a:lnTo>
                  <a:pt x="49583" y="21966"/>
                </a:lnTo>
                <a:lnTo>
                  <a:pt x="49494" y="21775"/>
                </a:lnTo>
                <a:lnTo>
                  <a:pt x="49395" y="21543"/>
                </a:lnTo>
                <a:lnTo>
                  <a:pt x="49306" y="21331"/>
                </a:lnTo>
                <a:lnTo>
                  <a:pt x="49226" y="21099"/>
                </a:lnTo>
                <a:lnTo>
                  <a:pt x="49145" y="20845"/>
                </a:lnTo>
                <a:lnTo>
                  <a:pt x="49083" y="20591"/>
                </a:lnTo>
                <a:lnTo>
                  <a:pt x="49002" y="20295"/>
                </a:lnTo>
                <a:lnTo>
                  <a:pt x="48940" y="20021"/>
                </a:lnTo>
                <a:lnTo>
                  <a:pt x="48886" y="19725"/>
                </a:lnTo>
                <a:lnTo>
                  <a:pt x="48832" y="19408"/>
                </a:lnTo>
                <a:lnTo>
                  <a:pt x="48788" y="19090"/>
                </a:lnTo>
                <a:lnTo>
                  <a:pt x="48752" y="18773"/>
                </a:lnTo>
                <a:lnTo>
                  <a:pt x="48716" y="18414"/>
                </a:lnTo>
                <a:lnTo>
                  <a:pt x="48689" y="18076"/>
                </a:lnTo>
                <a:lnTo>
                  <a:pt x="48663" y="17737"/>
                </a:lnTo>
                <a:lnTo>
                  <a:pt x="48654" y="17336"/>
                </a:lnTo>
                <a:lnTo>
                  <a:pt x="48636" y="16976"/>
                </a:lnTo>
                <a:lnTo>
                  <a:pt x="48636" y="16596"/>
                </a:lnTo>
                <a:lnTo>
                  <a:pt x="48636" y="16236"/>
                </a:lnTo>
                <a:lnTo>
                  <a:pt x="48645" y="15898"/>
                </a:lnTo>
                <a:lnTo>
                  <a:pt x="48663" y="15560"/>
                </a:lnTo>
                <a:lnTo>
                  <a:pt x="48681" y="15200"/>
                </a:lnTo>
                <a:lnTo>
                  <a:pt x="48707" y="14883"/>
                </a:lnTo>
                <a:lnTo>
                  <a:pt x="48734" y="14566"/>
                </a:lnTo>
                <a:lnTo>
                  <a:pt x="48770" y="14228"/>
                </a:lnTo>
                <a:lnTo>
                  <a:pt x="48806" y="13932"/>
                </a:lnTo>
                <a:lnTo>
                  <a:pt x="48850" y="13636"/>
                </a:lnTo>
                <a:lnTo>
                  <a:pt x="48904" y="13319"/>
                </a:lnTo>
                <a:lnTo>
                  <a:pt x="48958" y="13044"/>
                </a:lnTo>
                <a:lnTo>
                  <a:pt x="49020" y="12769"/>
                </a:lnTo>
                <a:lnTo>
                  <a:pt x="49101" y="12494"/>
                </a:lnTo>
                <a:lnTo>
                  <a:pt x="49172" y="12219"/>
                </a:lnTo>
                <a:lnTo>
                  <a:pt x="49244" y="11987"/>
                </a:lnTo>
                <a:lnTo>
                  <a:pt x="49324" y="11754"/>
                </a:lnTo>
                <a:lnTo>
                  <a:pt x="49413" y="11522"/>
                </a:lnTo>
                <a:lnTo>
                  <a:pt x="49512" y="11289"/>
                </a:lnTo>
                <a:lnTo>
                  <a:pt x="49610" y="11078"/>
                </a:lnTo>
                <a:lnTo>
                  <a:pt x="49717" y="10887"/>
                </a:lnTo>
                <a:lnTo>
                  <a:pt x="49816" y="10718"/>
                </a:lnTo>
                <a:lnTo>
                  <a:pt x="49941" y="10549"/>
                </a:lnTo>
                <a:lnTo>
                  <a:pt x="50057" y="10401"/>
                </a:lnTo>
                <a:lnTo>
                  <a:pt x="50182" y="10253"/>
                </a:lnTo>
                <a:lnTo>
                  <a:pt x="50307" y="10126"/>
                </a:lnTo>
                <a:lnTo>
                  <a:pt x="50441" y="10021"/>
                </a:lnTo>
                <a:lnTo>
                  <a:pt x="50575" y="9936"/>
                </a:lnTo>
                <a:lnTo>
                  <a:pt x="50718" y="9852"/>
                </a:lnTo>
                <a:lnTo>
                  <a:pt x="50870" y="9788"/>
                </a:lnTo>
                <a:lnTo>
                  <a:pt x="51022" y="9746"/>
                </a:lnTo>
                <a:lnTo>
                  <a:pt x="51183" y="9725"/>
                </a:lnTo>
                <a:lnTo>
                  <a:pt x="51344" y="9725"/>
                </a:lnTo>
                <a:lnTo>
                  <a:pt x="51612" y="9746"/>
                </a:lnTo>
                <a:lnTo>
                  <a:pt x="51871" y="9788"/>
                </a:lnTo>
                <a:lnTo>
                  <a:pt x="52103" y="9873"/>
                </a:lnTo>
                <a:lnTo>
                  <a:pt x="52318" y="9978"/>
                </a:lnTo>
                <a:lnTo>
                  <a:pt x="52506" y="10126"/>
                </a:lnTo>
                <a:lnTo>
                  <a:pt x="52675" y="10253"/>
                </a:lnTo>
                <a:lnTo>
                  <a:pt x="52827" y="10422"/>
                </a:lnTo>
                <a:lnTo>
                  <a:pt x="52961" y="10591"/>
                </a:lnTo>
                <a:lnTo>
                  <a:pt x="53274" y="8054"/>
                </a:lnTo>
                <a:lnTo>
                  <a:pt x="53122" y="7885"/>
                </a:lnTo>
                <a:lnTo>
                  <a:pt x="52926" y="7716"/>
                </a:lnTo>
                <a:lnTo>
                  <a:pt x="52720" y="7547"/>
                </a:lnTo>
                <a:lnTo>
                  <a:pt x="52479" y="7399"/>
                </a:lnTo>
                <a:lnTo>
                  <a:pt x="52220" y="7272"/>
                </a:lnTo>
                <a:lnTo>
                  <a:pt x="51943" y="7167"/>
                </a:lnTo>
                <a:lnTo>
                  <a:pt x="51648" y="7103"/>
                </a:lnTo>
                <a:lnTo>
                  <a:pt x="51344" y="7082"/>
                </a:lnTo>
                <a:lnTo>
                  <a:pt x="51111" y="7082"/>
                </a:lnTo>
                <a:lnTo>
                  <a:pt x="50888" y="7124"/>
                </a:lnTo>
                <a:lnTo>
                  <a:pt x="50665" y="7209"/>
                </a:lnTo>
                <a:lnTo>
                  <a:pt x="50450" y="7293"/>
                </a:lnTo>
                <a:lnTo>
                  <a:pt x="50236" y="7378"/>
                </a:lnTo>
                <a:lnTo>
                  <a:pt x="50039" y="7505"/>
                </a:lnTo>
                <a:lnTo>
                  <a:pt x="49833" y="7653"/>
                </a:lnTo>
                <a:lnTo>
                  <a:pt x="49646" y="7822"/>
                </a:lnTo>
                <a:lnTo>
                  <a:pt x="49449" y="7991"/>
                </a:lnTo>
                <a:lnTo>
                  <a:pt x="49279" y="8202"/>
                </a:lnTo>
                <a:lnTo>
                  <a:pt x="49110" y="8435"/>
                </a:lnTo>
                <a:lnTo>
                  <a:pt x="48940" y="8689"/>
                </a:lnTo>
                <a:lnTo>
                  <a:pt x="48779" y="8942"/>
                </a:lnTo>
                <a:lnTo>
                  <a:pt x="48627" y="9217"/>
                </a:lnTo>
                <a:lnTo>
                  <a:pt x="48475" y="9513"/>
                </a:lnTo>
                <a:lnTo>
                  <a:pt x="48341" y="9830"/>
                </a:lnTo>
                <a:lnTo>
                  <a:pt x="48216" y="10147"/>
                </a:lnTo>
                <a:lnTo>
                  <a:pt x="48082" y="10507"/>
                </a:lnTo>
                <a:lnTo>
                  <a:pt x="47974" y="10866"/>
                </a:lnTo>
                <a:lnTo>
                  <a:pt x="47867" y="11247"/>
                </a:lnTo>
                <a:lnTo>
                  <a:pt x="47769" y="11649"/>
                </a:lnTo>
                <a:lnTo>
                  <a:pt x="47671" y="12050"/>
                </a:lnTo>
                <a:lnTo>
                  <a:pt x="47590" y="12473"/>
                </a:lnTo>
                <a:lnTo>
                  <a:pt x="47510" y="12896"/>
                </a:lnTo>
                <a:lnTo>
                  <a:pt x="47447" y="13340"/>
                </a:lnTo>
                <a:lnTo>
                  <a:pt x="47394" y="13805"/>
                </a:lnTo>
                <a:lnTo>
                  <a:pt x="47340" y="14270"/>
                </a:lnTo>
                <a:lnTo>
                  <a:pt x="47304" y="14756"/>
                </a:lnTo>
                <a:lnTo>
                  <a:pt x="47259" y="15243"/>
                </a:lnTo>
                <a:lnTo>
                  <a:pt x="47233" y="15750"/>
                </a:lnTo>
                <a:lnTo>
                  <a:pt x="47224" y="16236"/>
                </a:lnTo>
                <a:lnTo>
                  <a:pt x="47215" y="16765"/>
                </a:lnTo>
                <a:lnTo>
                  <a:pt x="47224" y="17272"/>
                </a:lnTo>
                <a:lnTo>
                  <a:pt x="47233" y="17801"/>
                </a:lnTo>
                <a:lnTo>
                  <a:pt x="47259" y="18287"/>
                </a:lnTo>
                <a:lnTo>
                  <a:pt x="47295" y="18773"/>
                </a:lnTo>
                <a:lnTo>
                  <a:pt x="47331" y="19238"/>
                </a:lnTo>
                <a:lnTo>
                  <a:pt x="47376" y="19704"/>
                </a:lnTo>
                <a:lnTo>
                  <a:pt x="47429" y="20126"/>
                </a:lnTo>
                <a:lnTo>
                  <a:pt x="47492" y="20549"/>
                </a:lnTo>
                <a:lnTo>
                  <a:pt x="47563" y="20993"/>
                </a:lnTo>
                <a:lnTo>
                  <a:pt x="47635" y="21374"/>
                </a:lnTo>
                <a:lnTo>
                  <a:pt x="47733" y="21775"/>
                </a:lnTo>
                <a:lnTo>
                  <a:pt x="47823" y="22156"/>
                </a:lnTo>
                <a:lnTo>
                  <a:pt x="47921" y="22494"/>
                </a:lnTo>
                <a:lnTo>
                  <a:pt x="48028" y="22854"/>
                </a:lnTo>
                <a:lnTo>
                  <a:pt x="48135" y="23171"/>
                </a:lnTo>
                <a:lnTo>
                  <a:pt x="48269" y="23488"/>
                </a:lnTo>
                <a:lnTo>
                  <a:pt x="48395" y="23805"/>
                </a:lnTo>
                <a:lnTo>
                  <a:pt x="48520" y="24080"/>
                </a:lnTo>
                <a:lnTo>
                  <a:pt x="48672" y="24334"/>
                </a:lnTo>
                <a:lnTo>
                  <a:pt x="48815" y="24566"/>
                </a:lnTo>
                <a:lnTo>
                  <a:pt x="48967" y="24820"/>
                </a:lnTo>
                <a:lnTo>
                  <a:pt x="49136" y="25010"/>
                </a:lnTo>
                <a:lnTo>
                  <a:pt x="49297" y="25200"/>
                </a:lnTo>
                <a:lnTo>
                  <a:pt x="49467" y="25369"/>
                </a:lnTo>
                <a:lnTo>
                  <a:pt x="49646" y="25517"/>
                </a:lnTo>
                <a:lnTo>
                  <a:pt x="49824" y="25665"/>
                </a:lnTo>
                <a:lnTo>
                  <a:pt x="50021" y="25792"/>
                </a:lnTo>
                <a:lnTo>
                  <a:pt x="50209" y="25877"/>
                </a:lnTo>
                <a:lnTo>
                  <a:pt x="50414" y="25961"/>
                </a:lnTo>
                <a:lnTo>
                  <a:pt x="50620" y="26004"/>
                </a:lnTo>
                <a:lnTo>
                  <a:pt x="50834" y="26046"/>
                </a:lnTo>
                <a:lnTo>
                  <a:pt x="51040" y="26046"/>
                </a:lnTo>
                <a:lnTo>
                  <a:pt x="51228" y="26046"/>
                </a:lnTo>
                <a:lnTo>
                  <a:pt x="51424" y="26025"/>
                </a:lnTo>
                <a:lnTo>
                  <a:pt x="51594" y="25983"/>
                </a:lnTo>
                <a:lnTo>
                  <a:pt x="51773" y="25940"/>
                </a:lnTo>
                <a:lnTo>
                  <a:pt x="52095" y="25835"/>
                </a:lnTo>
                <a:lnTo>
                  <a:pt x="52398" y="25665"/>
                </a:lnTo>
                <a:lnTo>
                  <a:pt x="52667" y="25496"/>
                </a:lnTo>
                <a:lnTo>
                  <a:pt x="52890" y="25327"/>
                </a:lnTo>
                <a:lnTo>
                  <a:pt x="53096" y="25158"/>
                </a:lnTo>
                <a:lnTo>
                  <a:pt x="53247" y="24989"/>
                </a:lnTo>
                <a:lnTo>
                  <a:pt x="53006" y="22494"/>
                </a:lnTo>
                <a:close/>
                <a:moveTo>
                  <a:pt x="60951" y="17188"/>
                </a:moveTo>
                <a:lnTo>
                  <a:pt x="60969" y="16892"/>
                </a:lnTo>
                <a:lnTo>
                  <a:pt x="60996" y="16532"/>
                </a:lnTo>
                <a:lnTo>
                  <a:pt x="61005" y="16109"/>
                </a:lnTo>
                <a:lnTo>
                  <a:pt x="61005" y="15644"/>
                </a:lnTo>
                <a:lnTo>
                  <a:pt x="60996" y="14989"/>
                </a:lnTo>
                <a:lnTo>
                  <a:pt x="60969" y="14312"/>
                </a:lnTo>
                <a:lnTo>
                  <a:pt x="60942" y="13974"/>
                </a:lnTo>
                <a:lnTo>
                  <a:pt x="60925" y="13615"/>
                </a:lnTo>
                <a:lnTo>
                  <a:pt x="60898" y="13255"/>
                </a:lnTo>
                <a:lnTo>
                  <a:pt x="60862" y="12896"/>
                </a:lnTo>
                <a:lnTo>
                  <a:pt x="60817" y="12536"/>
                </a:lnTo>
                <a:lnTo>
                  <a:pt x="60773" y="12177"/>
                </a:lnTo>
                <a:lnTo>
                  <a:pt x="60728" y="11818"/>
                </a:lnTo>
                <a:lnTo>
                  <a:pt x="60665" y="11479"/>
                </a:lnTo>
                <a:lnTo>
                  <a:pt x="60603" y="11120"/>
                </a:lnTo>
                <a:lnTo>
                  <a:pt x="60522" y="10782"/>
                </a:lnTo>
                <a:lnTo>
                  <a:pt x="60451" y="10443"/>
                </a:lnTo>
                <a:lnTo>
                  <a:pt x="60361" y="10105"/>
                </a:lnTo>
                <a:lnTo>
                  <a:pt x="60272" y="9788"/>
                </a:lnTo>
                <a:lnTo>
                  <a:pt x="60174" y="9492"/>
                </a:lnTo>
                <a:lnTo>
                  <a:pt x="60058" y="9196"/>
                </a:lnTo>
                <a:lnTo>
                  <a:pt x="59941" y="8921"/>
                </a:lnTo>
                <a:lnTo>
                  <a:pt x="59825" y="8646"/>
                </a:lnTo>
                <a:lnTo>
                  <a:pt x="59691" y="8414"/>
                </a:lnTo>
                <a:lnTo>
                  <a:pt x="59548" y="8160"/>
                </a:lnTo>
                <a:lnTo>
                  <a:pt x="59396" y="7949"/>
                </a:lnTo>
                <a:lnTo>
                  <a:pt x="59244" y="7758"/>
                </a:lnTo>
                <a:lnTo>
                  <a:pt x="59066" y="7589"/>
                </a:lnTo>
                <a:lnTo>
                  <a:pt x="58896" y="7441"/>
                </a:lnTo>
                <a:lnTo>
                  <a:pt x="58699" y="7336"/>
                </a:lnTo>
                <a:lnTo>
                  <a:pt x="58503" y="7230"/>
                </a:lnTo>
                <a:lnTo>
                  <a:pt x="58288" y="7145"/>
                </a:lnTo>
                <a:lnTo>
                  <a:pt x="58074" y="7103"/>
                </a:lnTo>
                <a:lnTo>
                  <a:pt x="57841" y="7082"/>
                </a:lnTo>
                <a:lnTo>
                  <a:pt x="57636" y="7082"/>
                </a:lnTo>
                <a:lnTo>
                  <a:pt x="57430" y="7124"/>
                </a:lnTo>
                <a:lnTo>
                  <a:pt x="57242" y="7209"/>
                </a:lnTo>
                <a:lnTo>
                  <a:pt x="57055" y="7293"/>
                </a:lnTo>
                <a:lnTo>
                  <a:pt x="56858" y="7399"/>
                </a:lnTo>
                <a:lnTo>
                  <a:pt x="56688" y="7526"/>
                </a:lnTo>
                <a:lnTo>
                  <a:pt x="56501" y="7674"/>
                </a:lnTo>
                <a:lnTo>
                  <a:pt x="56340" y="7843"/>
                </a:lnTo>
                <a:lnTo>
                  <a:pt x="56179" y="8033"/>
                </a:lnTo>
                <a:lnTo>
                  <a:pt x="56018" y="8266"/>
                </a:lnTo>
                <a:lnTo>
                  <a:pt x="55866" y="8498"/>
                </a:lnTo>
                <a:lnTo>
                  <a:pt x="55723" y="8752"/>
                </a:lnTo>
                <a:lnTo>
                  <a:pt x="55580" y="9006"/>
                </a:lnTo>
                <a:lnTo>
                  <a:pt x="55446" y="9323"/>
                </a:lnTo>
                <a:lnTo>
                  <a:pt x="55321" y="9619"/>
                </a:lnTo>
                <a:lnTo>
                  <a:pt x="55196" y="9936"/>
                </a:lnTo>
                <a:lnTo>
                  <a:pt x="55088" y="10253"/>
                </a:lnTo>
                <a:lnTo>
                  <a:pt x="54981" y="10634"/>
                </a:lnTo>
                <a:lnTo>
                  <a:pt x="54883" y="10993"/>
                </a:lnTo>
                <a:lnTo>
                  <a:pt x="54794" y="11395"/>
                </a:lnTo>
                <a:lnTo>
                  <a:pt x="54695" y="11775"/>
                </a:lnTo>
                <a:lnTo>
                  <a:pt x="54615" y="12177"/>
                </a:lnTo>
                <a:lnTo>
                  <a:pt x="54543" y="12621"/>
                </a:lnTo>
                <a:lnTo>
                  <a:pt x="54481" y="13044"/>
                </a:lnTo>
                <a:lnTo>
                  <a:pt x="54427" y="13488"/>
                </a:lnTo>
                <a:lnTo>
                  <a:pt x="54374" y="13953"/>
                </a:lnTo>
                <a:lnTo>
                  <a:pt x="54329" y="14418"/>
                </a:lnTo>
                <a:lnTo>
                  <a:pt x="54293" y="14883"/>
                </a:lnTo>
                <a:lnTo>
                  <a:pt x="54266" y="15369"/>
                </a:lnTo>
                <a:lnTo>
                  <a:pt x="54248" y="15877"/>
                </a:lnTo>
                <a:lnTo>
                  <a:pt x="54231" y="16363"/>
                </a:lnTo>
                <a:lnTo>
                  <a:pt x="54231" y="16892"/>
                </a:lnTo>
                <a:lnTo>
                  <a:pt x="54231" y="17378"/>
                </a:lnTo>
                <a:lnTo>
                  <a:pt x="54248" y="17885"/>
                </a:lnTo>
                <a:lnTo>
                  <a:pt x="54266" y="18350"/>
                </a:lnTo>
                <a:lnTo>
                  <a:pt x="54293" y="18837"/>
                </a:lnTo>
                <a:lnTo>
                  <a:pt x="54329" y="19302"/>
                </a:lnTo>
                <a:lnTo>
                  <a:pt x="54382" y="19746"/>
                </a:lnTo>
                <a:lnTo>
                  <a:pt x="54436" y="20190"/>
                </a:lnTo>
                <a:lnTo>
                  <a:pt x="54490" y="20613"/>
                </a:lnTo>
                <a:lnTo>
                  <a:pt x="54561" y="21014"/>
                </a:lnTo>
                <a:lnTo>
                  <a:pt x="54633" y="21416"/>
                </a:lnTo>
                <a:lnTo>
                  <a:pt x="54713" y="21818"/>
                </a:lnTo>
                <a:lnTo>
                  <a:pt x="54811" y="22177"/>
                </a:lnTo>
                <a:lnTo>
                  <a:pt x="54910" y="22515"/>
                </a:lnTo>
                <a:lnTo>
                  <a:pt x="55008" y="22875"/>
                </a:lnTo>
                <a:lnTo>
                  <a:pt x="55115" y="23192"/>
                </a:lnTo>
                <a:lnTo>
                  <a:pt x="55240" y="23509"/>
                </a:lnTo>
                <a:lnTo>
                  <a:pt x="55366" y="23805"/>
                </a:lnTo>
                <a:lnTo>
                  <a:pt x="55491" y="24080"/>
                </a:lnTo>
                <a:lnTo>
                  <a:pt x="55634" y="24334"/>
                </a:lnTo>
                <a:lnTo>
                  <a:pt x="55786" y="24566"/>
                </a:lnTo>
                <a:lnTo>
                  <a:pt x="55929" y="24820"/>
                </a:lnTo>
                <a:lnTo>
                  <a:pt x="56089" y="25031"/>
                </a:lnTo>
                <a:lnTo>
                  <a:pt x="56259" y="25200"/>
                </a:lnTo>
                <a:lnTo>
                  <a:pt x="56420" y="25369"/>
                </a:lnTo>
                <a:lnTo>
                  <a:pt x="56608" y="25517"/>
                </a:lnTo>
                <a:lnTo>
                  <a:pt x="56787" y="25665"/>
                </a:lnTo>
                <a:lnTo>
                  <a:pt x="56974" y="25792"/>
                </a:lnTo>
                <a:lnTo>
                  <a:pt x="57171" y="25877"/>
                </a:lnTo>
                <a:lnTo>
                  <a:pt x="57367" y="25961"/>
                </a:lnTo>
                <a:lnTo>
                  <a:pt x="57582" y="26004"/>
                </a:lnTo>
                <a:lnTo>
                  <a:pt x="57788" y="26046"/>
                </a:lnTo>
                <a:lnTo>
                  <a:pt x="58011" y="26046"/>
                </a:lnTo>
                <a:lnTo>
                  <a:pt x="58225" y="26046"/>
                </a:lnTo>
                <a:lnTo>
                  <a:pt x="58449" y="26025"/>
                </a:lnTo>
                <a:lnTo>
                  <a:pt x="58654" y="25983"/>
                </a:lnTo>
                <a:lnTo>
                  <a:pt x="58851" y="25940"/>
                </a:lnTo>
                <a:lnTo>
                  <a:pt x="59039" y="25898"/>
                </a:lnTo>
                <a:lnTo>
                  <a:pt x="59226" y="25835"/>
                </a:lnTo>
                <a:lnTo>
                  <a:pt x="59396" y="25750"/>
                </a:lnTo>
                <a:lnTo>
                  <a:pt x="59557" y="25644"/>
                </a:lnTo>
                <a:lnTo>
                  <a:pt x="59870" y="25475"/>
                </a:lnTo>
                <a:lnTo>
                  <a:pt x="60138" y="25285"/>
                </a:lnTo>
                <a:lnTo>
                  <a:pt x="60370" y="25073"/>
                </a:lnTo>
                <a:lnTo>
                  <a:pt x="60576" y="24883"/>
                </a:lnTo>
                <a:lnTo>
                  <a:pt x="60317" y="22494"/>
                </a:lnTo>
                <a:lnTo>
                  <a:pt x="60129" y="22706"/>
                </a:lnTo>
                <a:lnTo>
                  <a:pt x="59915" y="22896"/>
                </a:lnTo>
                <a:lnTo>
                  <a:pt x="59691" y="23044"/>
                </a:lnTo>
                <a:lnTo>
                  <a:pt x="59441" y="23171"/>
                </a:lnTo>
                <a:lnTo>
                  <a:pt x="59173" y="23298"/>
                </a:lnTo>
                <a:lnTo>
                  <a:pt x="58878" y="23382"/>
                </a:lnTo>
                <a:lnTo>
                  <a:pt x="58556" y="23424"/>
                </a:lnTo>
                <a:lnTo>
                  <a:pt x="58190" y="23446"/>
                </a:lnTo>
                <a:lnTo>
                  <a:pt x="58065" y="23446"/>
                </a:lnTo>
                <a:lnTo>
                  <a:pt x="57939" y="23424"/>
                </a:lnTo>
                <a:lnTo>
                  <a:pt x="57805" y="23403"/>
                </a:lnTo>
                <a:lnTo>
                  <a:pt x="57680" y="23361"/>
                </a:lnTo>
                <a:lnTo>
                  <a:pt x="57564" y="23319"/>
                </a:lnTo>
                <a:lnTo>
                  <a:pt x="57430" y="23255"/>
                </a:lnTo>
                <a:lnTo>
                  <a:pt x="57314" y="23171"/>
                </a:lnTo>
                <a:lnTo>
                  <a:pt x="57207" y="23086"/>
                </a:lnTo>
                <a:lnTo>
                  <a:pt x="57090" y="23002"/>
                </a:lnTo>
                <a:lnTo>
                  <a:pt x="56974" y="22896"/>
                </a:lnTo>
                <a:lnTo>
                  <a:pt x="56867" y="22769"/>
                </a:lnTo>
                <a:lnTo>
                  <a:pt x="56760" y="22642"/>
                </a:lnTo>
                <a:lnTo>
                  <a:pt x="56661" y="22473"/>
                </a:lnTo>
                <a:lnTo>
                  <a:pt x="56563" y="22325"/>
                </a:lnTo>
                <a:lnTo>
                  <a:pt x="56465" y="22156"/>
                </a:lnTo>
                <a:lnTo>
                  <a:pt x="56375" y="21987"/>
                </a:lnTo>
                <a:lnTo>
                  <a:pt x="56286" y="21797"/>
                </a:lnTo>
                <a:lnTo>
                  <a:pt x="56206" y="21564"/>
                </a:lnTo>
                <a:lnTo>
                  <a:pt x="56134" y="21353"/>
                </a:lnTo>
                <a:lnTo>
                  <a:pt x="56054" y="21120"/>
                </a:lnTo>
                <a:lnTo>
                  <a:pt x="55982" y="20866"/>
                </a:lnTo>
                <a:lnTo>
                  <a:pt x="55920" y="20613"/>
                </a:lnTo>
                <a:lnTo>
                  <a:pt x="55857" y="20317"/>
                </a:lnTo>
                <a:lnTo>
                  <a:pt x="55803" y="20042"/>
                </a:lnTo>
                <a:lnTo>
                  <a:pt x="55759" y="19725"/>
                </a:lnTo>
                <a:lnTo>
                  <a:pt x="55714" y="19408"/>
                </a:lnTo>
                <a:lnTo>
                  <a:pt x="55678" y="19069"/>
                </a:lnTo>
                <a:lnTo>
                  <a:pt x="55643" y="18731"/>
                </a:lnTo>
                <a:lnTo>
                  <a:pt x="55616" y="18350"/>
                </a:lnTo>
                <a:lnTo>
                  <a:pt x="55598" y="17991"/>
                </a:lnTo>
                <a:lnTo>
                  <a:pt x="55580" y="17589"/>
                </a:lnTo>
                <a:lnTo>
                  <a:pt x="55580" y="17188"/>
                </a:lnTo>
                <a:lnTo>
                  <a:pt x="60951" y="17188"/>
                </a:lnTo>
                <a:close/>
                <a:moveTo>
                  <a:pt x="55589" y="14820"/>
                </a:moveTo>
                <a:lnTo>
                  <a:pt x="55616" y="14376"/>
                </a:lnTo>
                <a:lnTo>
                  <a:pt x="55652" y="13932"/>
                </a:lnTo>
                <a:lnTo>
                  <a:pt x="55714" y="13488"/>
                </a:lnTo>
                <a:lnTo>
                  <a:pt x="55777" y="13023"/>
                </a:lnTo>
                <a:lnTo>
                  <a:pt x="55857" y="12558"/>
                </a:lnTo>
                <a:lnTo>
                  <a:pt x="55946" y="12114"/>
                </a:lnTo>
                <a:lnTo>
                  <a:pt x="56045" y="11691"/>
                </a:lnTo>
                <a:lnTo>
                  <a:pt x="56179" y="11268"/>
                </a:lnTo>
                <a:lnTo>
                  <a:pt x="56241" y="11078"/>
                </a:lnTo>
                <a:lnTo>
                  <a:pt x="56304" y="10887"/>
                </a:lnTo>
                <a:lnTo>
                  <a:pt x="56384" y="10718"/>
                </a:lnTo>
                <a:lnTo>
                  <a:pt x="56456" y="10549"/>
                </a:lnTo>
                <a:lnTo>
                  <a:pt x="56536" y="10401"/>
                </a:lnTo>
                <a:lnTo>
                  <a:pt x="56635" y="10232"/>
                </a:lnTo>
                <a:lnTo>
                  <a:pt x="56724" y="10084"/>
                </a:lnTo>
                <a:lnTo>
                  <a:pt x="56813" y="9957"/>
                </a:lnTo>
                <a:lnTo>
                  <a:pt x="56912" y="9852"/>
                </a:lnTo>
                <a:lnTo>
                  <a:pt x="57019" y="9746"/>
                </a:lnTo>
                <a:lnTo>
                  <a:pt x="57126" y="9661"/>
                </a:lnTo>
                <a:lnTo>
                  <a:pt x="57242" y="9598"/>
                </a:lnTo>
                <a:lnTo>
                  <a:pt x="57350" y="9534"/>
                </a:lnTo>
                <a:lnTo>
                  <a:pt x="57484" y="9492"/>
                </a:lnTo>
                <a:lnTo>
                  <a:pt x="57609" y="9471"/>
                </a:lnTo>
                <a:lnTo>
                  <a:pt x="57734" y="9450"/>
                </a:lnTo>
                <a:lnTo>
                  <a:pt x="57877" y="9471"/>
                </a:lnTo>
                <a:lnTo>
                  <a:pt x="58011" y="9492"/>
                </a:lnTo>
                <a:lnTo>
                  <a:pt x="58145" y="9534"/>
                </a:lnTo>
                <a:lnTo>
                  <a:pt x="58261" y="9598"/>
                </a:lnTo>
                <a:lnTo>
                  <a:pt x="58386" y="9682"/>
                </a:lnTo>
                <a:lnTo>
                  <a:pt x="58494" y="9767"/>
                </a:lnTo>
                <a:lnTo>
                  <a:pt x="58592" y="9873"/>
                </a:lnTo>
                <a:lnTo>
                  <a:pt x="58690" y="10000"/>
                </a:lnTo>
                <a:lnTo>
                  <a:pt x="58789" y="10126"/>
                </a:lnTo>
                <a:lnTo>
                  <a:pt x="58878" y="10295"/>
                </a:lnTo>
                <a:lnTo>
                  <a:pt x="58958" y="10443"/>
                </a:lnTo>
                <a:lnTo>
                  <a:pt x="59030" y="10591"/>
                </a:lnTo>
                <a:lnTo>
                  <a:pt x="59101" y="10782"/>
                </a:lnTo>
                <a:lnTo>
                  <a:pt x="59164" y="10951"/>
                </a:lnTo>
                <a:lnTo>
                  <a:pt x="59235" y="11141"/>
                </a:lnTo>
                <a:lnTo>
                  <a:pt x="59289" y="11353"/>
                </a:lnTo>
                <a:lnTo>
                  <a:pt x="59334" y="11564"/>
                </a:lnTo>
                <a:lnTo>
                  <a:pt x="59387" y="11775"/>
                </a:lnTo>
                <a:lnTo>
                  <a:pt x="59423" y="11966"/>
                </a:lnTo>
                <a:lnTo>
                  <a:pt x="59468" y="12198"/>
                </a:lnTo>
                <a:lnTo>
                  <a:pt x="59530" y="12642"/>
                </a:lnTo>
                <a:lnTo>
                  <a:pt x="59575" y="13086"/>
                </a:lnTo>
                <a:lnTo>
                  <a:pt x="59611" y="13551"/>
                </a:lnTo>
                <a:lnTo>
                  <a:pt x="59638" y="13974"/>
                </a:lnTo>
                <a:lnTo>
                  <a:pt x="59646" y="14418"/>
                </a:lnTo>
                <a:lnTo>
                  <a:pt x="59646" y="14820"/>
                </a:lnTo>
                <a:lnTo>
                  <a:pt x="55589" y="14820"/>
                </a:lnTo>
                <a:close/>
              </a:path>
            </a:pathLst>
          </a:custGeom>
          <a:solidFill>
            <a:srgbClr val="FEFEF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91" name="Google Shape;91;p16"/>
          <p:cNvGrpSpPr/>
          <p:nvPr/>
        </p:nvGrpSpPr>
        <p:grpSpPr>
          <a:xfrm>
            <a:off x="423862" y="428625"/>
            <a:ext cx="3262313" cy="376237"/>
            <a:chOff x="423862" y="428625"/>
            <a:chExt cx="3262313" cy="376237"/>
          </a:xfrm>
        </p:grpSpPr>
        <p:sp>
          <p:nvSpPr>
            <p:cNvPr id="92" name="Google Shape;92;p16"/>
            <p:cNvSpPr/>
            <p:nvPr/>
          </p:nvSpPr>
          <p:spPr>
            <a:xfrm>
              <a:off x="423862" y="428625"/>
              <a:ext cx="3262312" cy="3762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3" name="Google Shape;93;p16"/>
            <p:cNvSpPr/>
            <p:nvPr/>
          </p:nvSpPr>
          <p:spPr>
            <a:xfrm>
              <a:off x="2193925" y="428625"/>
              <a:ext cx="733425" cy="127000"/>
            </a:xfrm>
            <a:custGeom>
              <a:rect b="b" l="l" r="r" t="t"/>
              <a:pathLst>
                <a:path extrusionOk="0" h="120000" w="120000">
                  <a:moveTo>
                    <a:pt x="106897" y="112511"/>
                  </a:moveTo>
                  <a:lnTo>
                    <a:pt x="107353" y="114009"/>
                  </a:lnTo>
                  <a:lnTo>
                    <a:pt x="107905" y="115319"/>
                  </a:lnTo>
                  <a:lnTo>
                    <a:pt x="108523" y="116443"/>
                  </a:lnTo>
                  <a:lnTo>
                    <a:pt x="109238" y="117753"/>
                  </a:lnTo>
                  <a:lnTo>
                    <a:pt x="109953" y="118689"/>
                  </a:lnTo>
                  <a:lnTo>
                    <a:pt x="110734" y="119251"/>
                  </a:lnTo>
                  <a:lnTo>
                    <a:pt x="111547" y="119812"/>
                  </a:lnTo>
                  <a:lnTo>
                    <a:pt x="112327" y="120000"/>
                  </a:lnTo>
                  <a:lnTo>
                    <a:pt x="113270" y="119812"/>
                  </a:lnTo>
                  <a:lnTo>
                    <a:pt x="114147" y="119251"/>
                  </a:lnTo>
                  <a:lnTo>
                    <a:pt x="114570" y="118876"/>
                  </a:lnTo>
                  <a:lnTo>
                    <a:pt x="114960" y="118315"/>
                  </a:lnTo>
                  <a:lnTo>
                    <a:pt x="115350" y="117753"/>
                  </a:lnTo>
                  <a:lnTo>
                    <a:pt x="115708" y="117004"/>
                  </a:lnTo>
                  <a:lnTo>
                    <a:pt x="116066" y="116255"/>
                  </a:lnTo>
                  <a:lnTo>
                    <a:pt x="116423" y="115507"/>
                  </a:lnTo>
                  <a:lnTo>
                    <a:pt x="116716" y="114758"/>
                  </a:lnTo>
                  <a:lnTo>
                    <a:pt x="117041" y="113822"/>
                  </a:lnTo>
                  <a:lnTo>
                    <a:pt x="117301" y="112886"/>
                  </a:lnTo>
                  <a:lnTo>
                    <a:pt x="117626" y="111762"/>
                  </a:lnTo>
                  <a:lnTo>
                    <a:pt x="117854" y="110639"/>
                  </a:lnTo>
                  <a:lnTo>
                    <a:pt x="118114" y="109329"/>
                  </a:lnTo>
                  <a:lnTo>
                    <a:pt x="118309" y="108205"/>
                  </a:lnTo>
                  <a:lnTo>
                    <a:pt x="118536" y="106895"/>
                  </a:lnTo>
                  <a:lnTo>
                    <a:pt x="118764" y="105585"/>
                  </a:lnTo>
                  <a:lnTo>
                    <a:pt x="118927" y="104274"/>
                  </a:lnTo>
                  <a:lnTo>
                    <a:pt x="119252" y="101279"/>
                  </a:lnTo>
                  <a:lnTo>
                    <a:pt x="119512" y="98471"/>
                  </a:lnTo>
                  <a:lnTo>
                    <a:pt x="119707" y="95101"/>
                  </a:lnTo>
                  <a:lnTo>
                    <a:pt x="119869" y="91918"/>
                  </a:lnTo>
                  <a:lnTo>
                    <a:pt x="119967" y="88361"/>
                  </a:lnTo>
                  <a:lnTo>
                    <a:pt x="120000" y="84992"/>
                  </a:lnTo>
                  <a:lnTo>
                    <a:pt x="119967" y="81809"/>
                  </a:lnTo>
                  <a:lnTo>
                    <a:pt x="119902" y="79001"/>
                  </a:lnTo>
                  <a:lnTo>
                    <a:pt x="119772" y="76193"/>
                  </a:lnTo>
                  <a:lnTo>
                    <a:pt x="119642" y="73572"/>
                  </a:lnTo>
                  <a:lnTo>
                    <a:pt x="119479" y="71138"/>
                  </a:lnTo>
                  <a:lnTo>
                    <a:pt x="119252" y="68705"/>
                  </a:lnTo>
                  <a:lnTo>
                    <a:pt x="118992" y="66458"/>
                  </a:lnTo>
                  <a:lnTo>
                    <a:pt x="118699" y="64399"/>
                  </a:lnTo>
                  <a:lnTo>
                    <a:pt x="118341" y="62152"/>
                  </a:lnTo>
                  <a:lnTo>
                    <a:pt x="117984" y="60280"/>
                  </a:lnTo>
                  <a:lnTo>
                    <a:pt x="117561" y="58595"/>
                  </a:lnTo>
                  <a:lnTo>
                    <a:pt x="117073" y="56723"/>
                  </a:lnTo>
                  <a:lnTo>
                    <a:pt x="116586" y="55039"/>
                  </a:lnTo>
                  <a:lnTo>
                    <a:pt x="116001" y="53541"/>
                  </a:lnTo>
                  <a:lnTo>
                    <a:pt x="115415" y="52043"/>
                  </a:lnTo>
                  <a:lnTo>
                    <a:pt x="114765" y="50546"/>
                  </a:lnTo>
                  <a:lnTo>
                    <a:pt x="113855" y="48299"/>
                  </a:lnTo>
                  <a:lnTo>
                    <a:pt x="113042" y="46240"/>
                  </a:lnTo>
                  <a:lnTo>
                    <a:pt x="112717" y="45304"/>
                  </a:lnTo>
                  <a:lnTo>
                    <a:pt x="112392" y="44180"/>
                  </a:lnTo>
                  <a:lnTo>
                    <a:pt x="112099" y="43057"/>
                  </a:lnTo>
                  <a:lnTo>
                    <a:pt x="111872" y="41934"/>
                  </a:lnTo>
                  <a:lnTo>
                    <a:pt x="111644" y="40998"/>
                  </a:lnTo>
                  <a:lnTo>
                    <a:pt x="111449" y="39875"/>
                  </a:lnTo>
                  <a:lnTo>
                    <a:pt x="111286" y="38564"/>
                  </a:lnTo>
                  <a:lnTo>
                    <a:pt x="111156" y="37441"/>
                  </a:lnTo>
                  <a:lnTo>
                    <a:pt x="111059" y="35943"/>
                  </a:lnTo>
                  <a:lnTo>
                    <a:pt x="110994" y="34446"/>
                  </a:lnTo>
                  <a:lnTo>
                    <a:pt x="110929" y="33135"/>
                  </a:lnTo>
                  <a:lnTo>
                    <a:pt x="110929" y="31450"/>
                  </a:lnTo>
                  <a:lnTo>
                    <a:pt x="110929" y="30327"/>
                  </a:lnTo>
                  <a:lnTo>
                    <a:pt x="110961" y="28829"/>
                  </a:lnTo>
                  <a:lnTo>
                    <a:pt x="111026" y="27519"/>
                  </a:lnTo>
                  <a:lnTo>
                    <a:pt x="111124" y="26396"/>
                  </a:lnTo>
                  <a:lnTo>
                    <a:pt x="111221" y="25273"/>
                  </a:lnTo>
                  <a:lnTo>
                    <a:pt x="111384" y="24149"/>
                  </a:lnTo>
                  <a:lnTo>
                    <a:pt x="111547" y="22839"/>
                  </a:lnTo>
                  <a:lnTo>
                    <a:pt x="111742" y="21903"/>
                  </a:lnTo>
                  <a:lnTo>
                    <a:pt x="111937" y="20967"/>
                  </a:lnTo>
                  <a:lnTo>
                    <a:pt x="112164" y="20031"/>
                  </a:lnTo>
                  <a:lnTo>
                    <a:pt x="112457" y="19282"/>
                  </a:lnTo>
                  <a:lnTo>
                    <a:pt x="112782" y="18720"/>
                  </a:lnTo>
                  <a:lnTo>
                    <a:pt x="113107" y="18159"/>
                  </a:lnTo>
                  <a:lnTo>
                    <a:pt x="113432" y="17784"/>
                  </a:lnTo>
                  <a:lnTo>
                    <a:pt x="113855" y="17597"/>
                  </a:lnTo>
                  <a:lnTo>
                    <a:pt x="114277" y="17597"/>
                  </a:lnTo>
                  <a:lnTo>
                    <a:pt x="114928" y="17597"/>
                  </a:lnTo>
                  <a:lnTo>
                    <a:pt x="115578" y="17971"/>
                  </a:lnTo>
                  <a:lnTo>
                    <a:pt x="116163" y="18720"/>
                  </a:lnTo>
                  <a:lnTo>
                    <a:pt x="116716" y="19469"/>
                  </a:lnTo>
                  <a:lnTo>
                    <a:pt x="117171" y="20218"/>
                  </a:lnTo>
                  <a:lnTo>
                    <a:pt x="117626" y="21154"/>
                  </a:lnTo>
                  <a:lnTo>
                    <a:pt x="117984" y="22090"/>
                  </a:lnTo>
                  <a:lnTo>
                    <a:pt x="118276" y="22839"/>
                  </a:lnTo>
                  <a:lnTo>
                    <a:pt x="119187" y="5803"/>
                  </a:lnTo>
                  <a:lnTo>
                    <a:pt x="118764" y="4680"/>
                  </a:lnTo>
                  <a:lnTo>
                    <a:pt x="118276" y="3744"/>
                  </a:lnTo>
                  <a:lnTo>
                    <a:pt x="117756" y="2620"/>
                  </a:lnTo>
                  <a:lnTo>
                    <a:pt x="117171" y="1684"/>
                  </a:lnTo>
                  <a:lnTo>
                    <a:pt x="116553" y="1123"/>
                  </a:lnTo>
                  <a:lnTo>
                    <a:pt x="115871" y="561"/>
                  </a:lnTo>
                  <a:lnTo>
                    <a:pt x="115155" y="187"/>
                  </a:lnTo>
                  <a:lnTo>
                    <a:pt x="114342" y="0"/>
                  </a:lnTo>
                  <a:lnTo>
                    <a:pt x="113530" y="187"/>
                  </a:lnTo>
                  <a:lnTo>
                    <a:pt x="112782" y="748"/>
                  </a:lnTo>
                  <a:lnTo>
                    <a:pt x="112067" y="1497"/>
                  </a:lnTo>
                  <a:lnTo>
                    <a:pt x="111384" y="2620"/>
                  </a:lnTo>
                  <a:lnTo>
                    <a:pt x="110734" y="4118"/>
                  </a:lnTo>
                  <a:lnTo>
                    <a:pt x="110181" y="5616"/>
                  </a:lnTo>
                  <a:lnTo>
                    <a:pt x="109628" y="7488"/>
                  </a:lnTo>
                  <a:lnTo>
                    <a:pt x="109141" y="9547"/>
                  </a:lnTo>
                  <a:lnTo>
                    <a:pt x="108685" y="11981"/>
                  </a:lnTo>
                  <a:lnTo>
                    <a:pt x="108295" y="14414"/>
                  </a:lnTo>
                  <a:lnTo>
                    <a:pt x="108003" y="17410"/>
                  </a:lnTo>
                  <a:lnTo>
                    <a:pt x="107678" y="20218"/>
                  </a:lnTo>
                  <a:lnTo>
                    <a:pt x="107483" y="23213"/>
                  </a:lnTo>
                  <a:lnTo>
                    <a:pt x="107320" y="26583"/>
                  </a:lnTo>
                  <a:lnTo>
                    <a:pt x="107222" y="29765"/>
                  </a:lnTo>
                  <a:lnTo>
                    <a:pt x="107190" y="33510"/>
                  </a:lnTo>
                  <a:lnTo>
                    <a:pt x="107222" y="36318"/>
                  </a:lnTo>
                  <a:lnTo>
                    <a:pt x="107287" y="39500"/>
                  </a:lnTo>
                  <a:lnTo>
                    <a:pt x="107418" y="42121"/>
                  </a:lnTo>
                  <a:lnTo>
                    <a:pt x="107580" y="44929"/>
                  </a:lnTo>
                  <a:lnTo>
                    <a:pt x="107808" y="47363"/>
                  </a:lnTo>
                  <a:lnTo>
                    <a:pt x="108068" y="49609"/>
                  </a:lnTo>
                  <a:lnTo>
                    <a:pt x="108360" y="51856"/>
                  </a:lnTo>
                  <a:lnTo>
                    <a:pt x="108685" y="53915"/>
                  </a:lnTo>
                  <a:lnTo>
                    <a:pt x="109076" y="55975"/>
                  </a:lnTo>
                  <a:lnTo>
                    <a:pt x="109466" y="58034"/>
                  </a:lnTo>
                  <a:lnTo>
                    <a:pt x="109921" y="59719"/>
                  </a:lnTo>
                  <a:lnTo>
                    <a:pt x="110409" y="61404"/>
                  </a:lnTo>
                  <a:lnTo>
                    <a:pt x="110929" y="62901"/>
                  </a:lnTo>
                  <a:lnTo>
                    <a:pt x="111481" y="64586"/>
                  </a:lnTo>
                  <a:lnTo>
                    <a:pt x="112067" y="65897"/>
                  </a:lnTo>
                  <a:lnTo>
                    <a:pt x="112684" y="67207"/>
                  </a:lnTo>
                  <a:lnTo>
                    <a:pt x="113530" y="69079"/>
                  </a:lnTo>
                  <a:lnTo>
                    <a:pt x="114310" y="71326"/>
                  </a:lnTo>
                  <a:lnTo>
                    <a:pt x="114603" y="72262"/>
                  </a:lnTo>
                  <a:lnTo>
                    <a:pt x="114895" y="73385"/>
                  </a:lnTo>
                  <a:lnTo>
                    <a:pt x="115188" y="74321"/>
                  </a:lnTo>
                  <a:lnTo>
                    <a:pt x="115415" y="75444"/>
                  </a:lnTo>
                  <a:lnTo>
                    <a:pt x="115610" y="76567"/>
                  </a:lnTo>
                  <a:lnTo>
                    <a:pt x="115773" y="78065"/>
                  </a:lnTo>
                  <a:lnTo>
                    <a:pt x="115903" y="79188"/>
                  </a:lnTo>
                  <a:lnTo>
                    <a:pt x="116033" y="80499"/>
                  </a:lnTo>
                  <a:lnTo>
                    <a:pt x="116098" y="81809"/>
                  </a:lnTo>
                  <a:lnTo>
                    <a:pt x="116163" y="83307"/>
                  </a:lnTo>
                  <a:lnTo>
                    <a:pt x="116228" y="84992"/>
                  </a:lnTo>
                  <a:lnTo>
                    <a:pt x="116261" y="86489"/>
                  </a:lnTo>
                  <a:lnTo>
                    <a:pt x="116228" y="88174"/>
                  </a:lnTo>
                  <a:lnTo>
                    <a:pt x="116163" y="89859"/>
                  </a:lnTo>
                  <a:lnTo>
                    <a:pt x="116098" y="91544"/>
                  </a:lnTo>
                  <a:lnTo>
                    <a:pt x="115968" y="93042"/>
                  </a:lnTo>
                  <a:lnTo>
                    <a:pt x="115838" y="94352"/>
                  </a:lnTo>
                  <a:lnTo>
                    <a:pt x="115675" y="95663"/>
                  </a:lnTo>
                  <a:lnTo>
                    <a:pt x="115513" y="96786"/>
                  </a:lnTo>
                  <a:lnTo>
                    <a:pt x="115285" y="98096"/>
                  </a:lnTo>
                  <a:lnTo>
                    <a:pt x="115058" y="99032"/>
                  </a:lnTo>
                  <a:lnTo>
                    <a:pt x="114765" y="99781"/>
                  </a:lnTo>
                  <a:lnTo>
                    <a:pt x="114473" y="100530"/>
                  </a:lnTo>
                  <a:lnTo>
                    <a:pt x="114147" y="101092"/>
                  </a:lnTo>
                  <a:lnTo>
                    <a:pt x="113790" y="101653"/>
                  </a:lnTo>
                  <a:lnTo>
                    <a:pt x="113400" y="102028"/>
                  </a:lnTo>
                  <a:lnTo>
                    <a:pt x="113010" y="102215"/>
                  </a:lnTo>
                  <a:lnTo>
                    <a:pt x="112587" y="102215"/>
                  </a:lnTo>
                  <a:lnTo>
                    <a:pt x="111872" y="102215"/>
                  </a:lnTo>
                  <a:lnTo>
                    <a:pt x="111189" y="101653"/>
                  </a:lnTo>
                  <a:lnTo>
                    <a:pt x="110539" y="101092"/>
                  </a:lnTo>
                  <a:lnTo>
                    <a:pt x="109856" y="100156"/>
                  </a:lnTo>
                  <a:lnTo>
                    <a:pt x="109271" y="99032"/>
                  </a:lnTo>
                  <a:lnTo>
                    <a:pt x="108685" y="97909"/>
                  </a:lnTo>
                  <a:lnTo>
                    <a:pt x="108165" y="96224"/>
                  </a:lnTo>
                  <a:lnTo>
                    <a:pt x="107678" y="94914"/>
                  </a:lnTo>
                  <a:lnTo>
                    <a:pt x="106897" y="112511"/>
                  </a:lnTo>
                  <a:close/>
                  <a:moveTo>
                    <a:pt x="103646" y="49235"/>
                  </a:moveTo>
                  <a:lnTo>
                    <a:pt x="96071" y="49235"/>
                  </a:lnTo>
                  <a:lnTo>
                    <a:pt x="96071" y="19469"/>
                  </a:lnTo>
                  <a:lnTo>
                    <a:pt x="104101" y="19469"/>
                  </a:lnTo>
                  <a:lnTo>
                    <a:pt x="104101" y="1872"/>
                  </a:lnTo>
                  <a:lnTo>
                    <a:pt x="92365" y="1872"/>
                  </a:lnTo>
                  <a:lnTo>
                    <a:pt x="92365" y="118127"/>
                  </a:lnTo>
                  <a:lnTo>
                    <a:pt x="104557" y="118127"/>
                  </a:lnTo>
                  <a:lnTo>
                    <a:pt x="104557" y="100530"/>
                  </a:lnTo>
                  <a:lnTo>
                    <a:pt x="96071" y="100530"/>
                  </a:lnTo>
                  <a:lnTo>
                    <a:pt x="96071" y="66458"/>
                  </a:lnTo>
                  <a:lnTo>
                    <a:pt x="103646" y="66458"/>
                  </a:lnTo>
                  <a:lnTo>
                    <a:pt x="103646" y="49235"/>
                  </a:lnTo>
                  <a:close/>
                  <a:moveTo>
                    <a:pt x="88658" y="97909"/>
                  </a:moveTo>
                  <a:lnTo>
                    <a:pt x="88236" y="98845"/>
                  </a:lnTo>
                  <a:lnTo>
                    <a:pt x="87813" y="99594"/>
                  </a:lnTo>
                  <a:lnTo>
                    <a:pt x="87358" y="100343"/>
                  </a:lnTo>
                  <a:lnTo>
                    <a:pt x="86838" y="100904"/>
                  </a:lnTo>
                  <a:lnTo>
                    <a:pt x="86318" y="101466"/>
                  </a:lnTo>
                  <a:lnTo>
                    <a:pt x="85732" y="101840"/>
                  </a:lnTo>
                  <a:lnTo>
                    <a:pt x="85212" y="102028"/>
                  </a:lnTo>
                  <a:lnTo>
                    <a:pt x="84659" y="102028"/>
                  </a:lnTo>
                  <a:lnTo>
                    <a:pt x="84204" y="102028"/>
                  </a:lnTo>
                  <a:lnTo>
                    <a:pt x="83847" y="101840"/>
                  </a:lnTo>
                  <a:lnTo>
                    <a:pt x="83457" y="101653"/>
                  </a:lnTo>
                  <a:lnTo>
                    <a:pt x="83066" y="101279"/>
                  </a:lnTo>
                  <a:lnTo>
                    <a:pt x="82709" y="100904"/>
                  </a:lnTo>
                  <a:lnTo>
                    <a:pt x="82351" y="100530"/>
                  </a:lnTo>
                  <a:lnTo>
                    <a:pt x="81994" y="99968"/>
                  </a:lnTo>
                  <a:lnTo>
                    <a:pt x="81668" y="99219"/>
                  </a:lnTo>
                  <a:lnTo>
                    <a:pt x="81343" y="98471"/>
                  </a:lnTo>
                  <a:lnTo>
                    <a:pt x="81051" y="97722"/>
                  </a:lnTo>
                  <a:lnTo>
                    <a:pt x="80726" y="96599"/>
                  </a:lnTo>
                  <a:lnTo>
                    <a:pt x="80465" y="95663"/>
                  </a:lnTo>
                  <a:lnTo>
                    <a:pt x="80205" y="94539"/>
                  </a:lnTo>
                  <a:lnTo>
                    <a:pt x="79945" y="93416"/>
                  </a:lnTo>
                  <a:lnTo>
                    <a:pt x="79685" y="92106"/>
                  </a:lnTo>
                  <a:lnTo>
                    <a:pt x="79458" y="90982"/>
                  </a:lnTo>
                  <a:lnTo>
                    <a:pt x="79230" y="89297"/>
                  </a:lnTo>
                  <a:lnTo>
                    <a:pt x="79035" y="87987"/>
                  </a:lnTo>
                  <a:lnTo>
                    <a:pt x="78872" y="86489"/>
                  </a:lnTo>
                  <a:lnTo>
                    <a:pt x="78677" y="84804"/>
                  </a:lnTo>
                  <a:lnTo>
                    <a:pt x="78482" y="82932"/>
                  </a:lnTo>
                  <a:lnTo>
                    <a:pt x="78352" y="81248"/>
                  </a:lnTo>
                  <a:lnTo>
                    <a:pt x="78222" y="79563"/>
                  </a:lnTo>
                  <a:lnTo>
                    <a:pt x="78092" y="77691"/>
                  </a:lnTo>
                  <a:lnTo>
                    <a:pt x="77897" y="73572"/>
                  </a:lnTo>
                  <a:lnTo>
                    <a:pt x="77735" y="69453"/>
                  </a:lnTo>
                  <a:lnTo>
                    <a:pt x="77670" y="64960"/>
                  </a:lnTo>
                  <a:lnTo>
                    <a:pt x="77637" y="60280"/>
                  </a:lnTo>
                  <a:lnTo>
                    <a:pt x="77637" y="57847"/>
                  </a:lnTo>
                  <a:lnTo>
                    <a:pt x="77670" y="55226"/>
                  </a:lnTo>
                  <a:lnTo>
                    <a:pt x="77702" y="52792"/>
                  </a:lnTo>
                  <a:lnTo>
                    <a:pt x="77767" y="50546"/>
                  </a:lnTo>
                  <a:lnTo>
                    <a:pt x="77832" y="48112"/>
                  </a:lnTo>
                  <a:lnTo>
                    <a:pt x="77930" y="46053"/>
                  </a:lnTo>
                  <a:lnTo>
                    <a:pt x="78027" y="43993"/>
                  </a:lnTo>
                  <a:lnTo>
                    <a:pt x="78125" y="41747"/>
                  </a:lnTo>
                  <a:lnTo>
                    <a:pt x="78287" y="39875"/>
                  </a:lnTo>
                  <a:lnTo>
                    <a:pt x="78417" y="38003"/>
                  </a:lnTo>
                  <a:lnTo>
                    <a:pt x="78612" y="36131"/>
                  </a:lnTo>
                  <a:lnTo>
                    <a:pt x="78775" y="34446"/>
                  </a:lnTo>
                  <a:lnTo>
                    <a:pt x="78970" y="32948"/>
                  </a:lnTo>
                  <a:lnTo>
                    <a:pt x="79165" y="31450"/>
                  </a:lnTo>
                  <a:lnTo>
                    <a:pt x="79360" y="29765"/>
                  </a:lnTo>
                  <a:lnTo>
                    <a:pt x="79588" y="28455"/>
                  </a:lnTo>
                  <a:lnTo>
                    <a:pt x="79880" y="27145"/>
                  </a:lnTo>
                  <a:lnTo>
                    <a:pt x="80108" y="26021"/>
                  </a:lnTo>
                  <a:lnTo>
                    <a:pt x="80368" y="24898"/>
                  </a:lnTo>
                  <a:lnTo>
                    <a:pt x="80628" y="23775"/>
                  </a:lnTo>
                  <a:lnTo>
                    <a:pt x="80921" y="22652"/>
                  </a:lnTo>
                  <a:lnTo>
                    <a:pt x="81246" y="21903"/>
                  </a:lnTo>
                  <a:lnTo>
                    <a:pt x="81538" y="20967"/>
                  </a:lnTo>
                  <a:lnTo>
                    <a:pt x="81831" y="20405"/>
                  </a:lnTo>
                  <a:lnTo>
                    <a:pt x="82514" y="19095"/>
                  </a:lnTo>
                  <a:lnTo>
                    <a:pt x="83196" y="18346"/>
                  </a:lnTo>
                  <a:lnTo>
                    <a:pt x="83944" y="17784"/>
                  </a:lnTo>
                  <a:lnTo>
                    <a:pt x="84692" y="17597"/>
                  </a:lnTo>
                  <a:lnTo>
                    <a:pt x="85277" y="17784"/>
                  </a:lnTo>
                  <a:lnTo>
                    <a:pt x="85862" y="17971"/>
                  </a:lnTo>
                  <a:lnTo>
                    <a:pt x="86415" y="18346"/>
                  </a:lnTo>
                  <a:lnTo>
                    <a:pt x="86903" y="18907"/>
                  </a:lnTo>
                  <a:lnTo>
                    <a:pt x="87390" y="19656"/>
                  </a:lnTo>
                  <a:lnTo>
                    <a:pt x="87813" y="20405"/>
                  </a:lnTo>
                  <a:lnTo>
                    <a:pt x="88236" y="21154"/>
                  </a:lnTo>
                  <a:lnTo>
                    <a:pt x="88626" y="22090"/>
                  </a:lnTo>
                  <a:lnTo>
                    <a:pt x="89406" y="5241"/>
                  </a:lnTo>
                  <a:lnTo>
                    <a:pt x="89081" y="4492"/>
                  </a:lnTo>
                  <a:lnTo>
                    <a:pt x="88691" y="3556"/>
                  </a:lnTo>
                  <a:lnTo>
                    <a:pt x="88171" y="2433"/>
                  </a:lnTo>
                  <a:lnTo>
                    <a:pt x="87618" y="1684"/>
                  </a:lnTo>
                  <a:lnTo>
                    <a:pt x="86935" y="1123"/>
                  </a:lnTo>
                  <a:lnTo>
                    <a:pt x="86220" y="561"/>
                  </a:lnTo>
                  <a:lnTo>
                    <a:pt x="85407" y="187"/>
                  </a:lnTo>
                  <a:lnTo>
                    <a:pt x="84529" y="0"/>
                  </a:lnTo>
                  <a:lnTo>
                    <a:pt x="83977" y="187"/>
                  </a:lnTo>
                  <a:lnTo>
                    <a:pt x="83424" y="374"/>
                  </a:lnTo>
                  <a:lnTo>
                    <a:pt x="82839" y="748"/>
                  </a:lnTo>
                  <a:lnTo>
                    <a:pt x="82319" y="1123"/>
                  </a:lnTo>
                  <a:lnTo>
                    <a:pt x="81766" y="1684"/>
                  </a:lnTo>
                  <a:lnTo>
                    <a:pt x="81246" y="2433"/>
                  </a:lnTo>
                  <a:lnTo>
                    <a:pt x="80726" y="3182"/>
                  </a:lnTo>
                  <a:lnTo>
                    <a:pt x="80238" y="4305"/>
                  </a:lnTo>
                  <a:lnTo>
                    <a:pt x="79783" y="5429"/>
                  </a:lnTo>
                  <a:lnTo>
                    <a:pt x="79295" y="6552"/>
                  </a:lnTo>
                  <a:lnTo>
                    <a:pt x="78872" y="7862"/>
                  </a:lnTo>
                  <a:lnTo>
                    <a:pt x="78385" y="9360"/>
                  </a:lnTo>
                  <a:lnTo>
                    <a:pt x="77995" y="11045"/>
                  </a:lnTo>
                  <a:lnTo>
                    <a:pt x="77604" y="12730"/>
                  </a:lnTo>
                  <a:lnTo>
                    <a:pt x="77182" y="14414"/>
                  </a:lnTo>
                  <a:lnTo>
                    <a:pt x="76824" y="16287"/>
                  </a:lnTo>
                  <a:lnTo>
                    <a:pt x="76467" y="18533"/>
                  </a:lnTo>
                  <a:lnTo>
                    <a:pt x="76141" y="20592"/>
                  </a:lnTo>
                  <a:lnTo>
                    <a:pt x="75816" y="22839"/>
                  </a:lnTo>
                  <a:lnTo>
                    <a:pt x="75524" y="25273"/>
                  </a:lnTo>
                  <a:lnTo>
                    <a:pt x="75264" y="27706"/>
                  </a:lnTo>
                  <a:lnTo>
                    <a:pt x="75004" y="30327"/>
                  </a:lnTo>
                  <a:lnTo>
                    <a:pt x="74776" y="32948"/>
                  </a:lnTo>
                  <a:lnTo>
                    <a:pt x="74548" y="35569"/>
                  </a:lnTo>
                  <a:lnTo>
                    <a:pt x="74386" y="38564"/>
                  </a:lnTo>
                  <a:lnTo>
                    <a:pt x="74223" y="41560"/>
                  </a:lnTo>
                  <a:lnTo>
                    <a:pt x="74061" y="44742"/>
                  </a:lnTo>
                  <a:lnTo>
                    <a:pt x="73963" y="47737"/>
                  </a:lnTo>
                  <a:lnTo>
                    <a:pt x="73866" y="51107"/>
                  </a:lnTo>
                  <a:lnTo>
                    <a:pt x="73801" y="54290"/>
                  </a:lnTo>
                  <a:lnTo>
                    <a:pt x="73768" y="57847"/>
                  </a:lnTo>
                  <a:lnTo>
                    <a:pt x="73768" y="61404"/>
                  </a:lnTo>
                  <a:lnTo>
                    <a:pt x="73768" y="64773"/>
                  </a:lnTo>
                  <a:lnTo>
                    <a:pt x="73801" y="67769"/>
                  </a:lnTo>
                  <a:lnTo>
                    <a:pt x="73866" y="71138"/>
                  </a:lnTo>
                  <a:lnTo>
                    <a:pt x="73931" y="73946"/>
                  </a:lnTo>
                  <a:lnTo>
                    <a:pt x="74028" y="77129"/>
                  </a:lnTo>
                  <a:lnTo>
                    <a:pt x="74158" y="79937"/>
                  </a:lnTo>
                  <a:lnTo>
                    <a:pt x="74288" y="82558"/>
                  </a:lnTo>
                  <a:lnTo>
                    <a:pt x="74451" y="85553"/>
                  </a:lnTo>
                  <a:lnTo>
                    <a:pt x="74613" y="87987"/>
                  </a:lnTo>
                  <a:lnTo>
                    <a:pt x="74841" y="90608"/>
                  </a:lnTo>
                  <a:lnTo>
                    <a:pt x="75069" y="93042"/>
                  </a:lnTo>
                  <a:lnTo>
                    <a:pt x="75329" y="95288"/>
                  </a:lnTo>
                  <a:lnTo>
                    <a:pt x="75589" y="97722"/>
                  </a:lnTo>
                  <a:lnTo>
                    <a:pt x="75849" y="99968"/>
                  </a:lnTo>
                  <a:lnTo>
                    <a:pt x="76174" y="101840"/>
                  </a:lnTo>
                  <a:lnTo>
                    <a:pt x="76499" y="103900"/>
                  </a:lnTo>
                  <a:lnTo>
                    <a:pt x="76824" y="105772"/>
                  </a:lnTo>
                  <a:lnTo>
                    <a:pt x="77182" y="107457"/>
                  </a:lnTo>
                  <a:lnTo>
                    <a:pt x="77572" y="109141"/>
                  </a:lnTo>
                  <a:lnTo>
                    <a:pt x="77962" y="110826"/>
                  </a:lnTo>
                  <a:lnTo>
                    <a:pt x="78385" y="112137"/>
                  </a:lnTo>
                  <a:lnTo>
                    <a:pt x="78807" y="113447"/>
                  </a:lnTo>
                  <a:lnTo>
                    <a:pt x="79263" y="114570"/>
                  </a:lnTo>
                  <a:lnTo>
                    <a:pt x="79718" y="115694"/>
                  </a:lnTo>
                  <a:lnTo>
                    <a:pt x="80205" y="116630"/>
                  </a:lnTo>
                  <a:lnTo>
                    <a:pt x="80693" y="117566"/>
                  </a:lnTo>
                  <a:lnTo>
                    <a:pt x="81246" y="118315"/>
                  </a:lnTo>
                  <a:lnTo>
                    <a:pt x="81766" y="118876"/>
                  </a:lnTo>
                  <a:lnTo>
                    <a:pt x="82319" y="119251"/>
                  </a:lnTo>
                  <a:lnTo>
                    <a:pt x="82871" y="119625"/>
                  </a:lnTo>
                  <a:lnTo>
                    <a:pt x="83457" y="119812"/>
                  </a:lnTo>
                  <a:lnTo>
                    <a:pt x="84042" y="120000"/>
                  </a:lnTo>
                  <a:lnTo>
                    <a:pt x="84920" y="119812"/>
                  </a:lnTo>
                  <a:lnTo>
                    <a:pt x="85732" y="119438"/>
                  </a:lnTo>
                  <a:lnTo>
                    <a:pt x="86513" y="118876"/>
                  </a:lnTo>
                  <a:lnTo>
                    <a:pt x="87260" y="118315"/>
                  </a:lnTo>
                  <a:lnTo>
                    <a:pt x="87846" y="117566"/>
                  </a:lnTo>
                  <a:lnTo>
                    <a:pt x="88431" y="116443"/>
                  </a:lnTo>
                  <a:lnTo>
                    <a:pt x="88886" y="115507"/>
                  </a:lnTo>
                  <a:lnTo>
                    <a:pt x="89244" y="114570"/>
                  </a:lnTo>
                  <a:lnTo>
                    <a:pt x="88658" y="97909"/>
                  </a:lnTo>
                  <a:close/>
                  <a:moveTo>
                    <a:pt x="66908" y="1872"/>
                  </a:moveTo>
                  <a:lnTo>
                    <a:pt x="66908" y="118127"/>
                  </a:lnTo>
                  <a:lnTo>
                    <a:pt x="70582" y="118127"/>
                  </a:lnTo>
                  <a:lnTo>
                    <a:pt x="70582" y="1872"/>
                  </a:lnTo>
                  <a:lnTo>
                    <a:pt x="66908" y="1872"/>
                  </a:lnTo>
                  <a:close/>
                  <a:moveTo>
                    <a:pt x="57740" y="118127"/>
                  </a:moveTo>
                  <a:lnTo>
                    <a:pt x="64730" y="1872"/>
                  </a:lnTo>
                  <a:lnTo>
                    <a:pt x="60829" y="1872"/>
                  </a:lnTo>
                  <a:lnTo>
                    <a:pt x="57870" y="55039"/>
                  </a:lnTo>
                  <a:lnTo>
                    <a:pt x="57577" y="60280"/>
                  </a:lnTo>
                  <a:lnTo>
                    <a:pt x="57285" y="65709"/>
                  </a:lnTo>
                  <a:lnTo>
                    <a:pt x="57025" y="70951"/>
                  </a:lnTo>
                  <a:lnTo>
                    <a:pt x="56765" y="76193"/>
                  </a:lnTo>
                  <a:lnTo>
                    <a:pt x="56505" y="81435"/>
                  </a:lnTo>
                  <a:lnTo>
                    <a:pt x="56244" y="86677"/>
                  </a:lnTo>
                  <a:lnTo>
                    <a:pt x="56049" y="91918"/>
                  </a:lnTo>
                  <a:lnTo>
                    <a:pt x="55822" y="96973"/>
                  </a:lnTo>
                  <a:lnTo>
                    <a:pt x="55757" y="96973"/>
                  </a:lnTo>
                  <a:lnTo>
                    <a:pt x="55562" y="91918"/>
                  </a:lnTo>
                  <a:lnTo>
                    <a:pt x="55334" y="86489"/>
                  </a:lnTo>
                  <a:lnTo>
                    <a:pt x="55107" y="81248"/>
                  </a:lnTo>
                  <a:lnTo>
                    <a:pt x="54879" y="76006"/>
                  </a:lnTo>
                  <a:lnTo>
                    <a:pt x="54619" y="70951"/>
                  </a:lnTo>
                  <a:lnTo>
                    <a:pt x="54359" y="65522"/>
                  </a:lnTo>
                  <a:lnTo>
                    <a:pt x="54066" y="60093"/>
                  </a:lnTo>
                  <a:lnTo>
                    <a:pt x="53774" y="54664"/>
                  </a:lnTo>
                  <a:lnTo>
                    <a:pt x="51043" y="1872"/>
                  </a:lnTo>
                  <a:lnTo>
                    <a:pt x="47044" y="1872"/>
                  </a:lnTo>
                  <a:lnTo>
                    <a:pt x="53546" y="118127"/>
                  </a:lnTo>
                  <a:lnTo>
                    <a:pt x="57740" y="118127"/>
                  </a:lnTo>
                  <a:close/>
                  <a:moveTo>
                    <a:pt x="35437" y="18159"/>
                  </a:moveTo>
                  <a:lnTo>
                    <a:pt x="35795" y="17784"/>
                  </a:lnTo>
                  <a:lnTo>
                    <a:pt x="36315" y="17410"/>
                  </a:lnTo>
                  <a:lnTo>
                    <a:pt x="36933" y="17223"/>
                  </a:lnTo>
                  <a:lnTo>
                    <a:pt x="37745" y="17035"/>
                  </a:lnTo>
                  <a:lnTo>
                    <a:pt x="38168" y="17223"/>
                  </a:lnTo>
                  <a:lnTo>
                    <a:pt x="38591" y="17410"/>
                  </a:lnTo>
                  <a:lnTo>
                    <a:pt x="38981" y="17784"/>
                  </a:lnTo>
                  <a:lnTo>
                    <a:pt x="39338" y="18159"/>
                  </a:lnTo>
                  <a:lnTo>
                    <a:pt x="39729" y="18720"/>
                  </a:lnTo>
                  <a:lnTo>
                    <a:pt x="40021" y="19656"/>
                  </a:lnTo>
                  <a:lnTo>
                    <a:pt x="40314" y="20405"/>
                  </a:lnTo>
                  <a:lnTo>
                    <a:pt x="40574" y="21528"/>
                  </a:lnTo>
                  <a:lnTo>
                    <a:pt x="40834" y="22652"/>
                  </a:lnTo>
                  <a:lnTo>
                    <a:pt x="41062" y="24336"/>
                  </a:lnTo>
                  <a:lnTo>
                    <a:pt x="41224" y="25647"/>
                  </a:lnTo>
                  <a:lnTo>
                    <a:pt x="41387" y="27332"/>
                  </a:lnTo>
                  <a:lnTo>
                    <a:pt x="41517" y="29204"/>
                  </a:lnTo>
                  <a:lnTo>
                    <a:pt x="41582" y="31263"/>
                  </a:lnTo>
                  <a:lnTo>
                    <a:pt x="41647" y="33322"/>
                  </a:lnTo>
                  <a:lnTo>
                    <a:pt x="41647" y="35569"/>
                  </a:lnTo>
                  <a:lnTo>
                    <a:pt x="41647" y="37815"/>
                  </a:lnTo>
                  <a:lnTo>
                    <a:pt x="41582" y="39687"/>
                  </a:lnTo>
                  <a:lnTo>
                    <a:pt x="41517" y="41560"/>
                  </a:lnTo>
                  <a:lnTo>
                    <a:pt x="41387" y="43432"/>
                  </a:lnTo>
                  <a:lnTo>
                    <a:pt x="41224" y="45304"/>
                  </a:lnTo>
                  <a:lnTo>
                    <a:pt x="41062" y="46801"/>
                  </a:lnTo>
                  <a:lnTo>
                    <a:pt x="40801" y="48112"/>
                  </a:lnTo>
                  <a:lnTo>
                    <a:pt x="40574" y="49422"/>
                  </a:lnTo>
                  <a:lnTo>
                    <a:pt x="40314" y="50733"/>
                  </a:lnTo>
                  <a:lnTo>
                    <a:pt x="40021" y="51856"/>
                  </a:lnTo>
                  <a:lnTo>
                    <a:pt x="39696" y="52605"/>
                  </a:lnTo>
                  <a:lnTo>
                    <a:pt x="39306" y="53354"/>
                  </a:lnTo>
                  <a:lnTo>
                    <a:pt x="38916" y="53915"/>
                  </a:lnTo>
                  <a:lnTo>
                    <a:pt x="38526" y="54477"/>
                  </a:lnTo>
                  <a:lnTo>
                    <a:pt x="38070" y="54664"/>
                  </a:lnTo>
                  <a:lnTo>
                    <a:pt x="37648" y="54664"/>
                  </a:lnTo>
                  <a:lnTo>
                    <a:pt x="35437" y="54664"/>
                  </a:lnTo>
                  <a:lnTo>
                    <a:pt x="35437" y="18159"/>
                  </a:lnTo>
                  <a:close/>
                  <a:moveTo>
                    <a:pt x="31796" y="118127"/>
                  </a:moveTo>
                  <a:lnTo>
                    <a:pt x="35437" y="118127"/>
                  </a:lnTo>
                  <a:lnTo>
                    <a:pt x="35437" y="70202"/>
                  </a:lnTo>
                  <a:lnTo>
                    <a:pt x="37323" y="70202"/>
                  </a:lnTo>
                  <a:lnTo>
                    <a:pt x="37680" y="70577"/>
                  </a:lnTo>
                  <a:lnTo>
                    <a:pt x="38038" y="70764"/>
                  </a:lnTo>
                  <a:lnTo>
                    <a:pt x="38363" y="71138"/>
                  </a:lnTo>
                  <a:lnTo>
                    <a:pt x="38688" y="71513"/>
                  </a:lnTo>
                  <a:lnTo>
                    <a:pt x="38948" y="72074"/>
                  </a:lnTo>
                  <a:lnTo>
                    <a:pt x="39208" y="72823"/>
                  </a:lnTo>
                  <a:lnTo>
                    <a:pt x="39436" y="73759"/>
                  </a:lnTo>
                  <a:lnTo>
                    <a:pt x="39696" y="74882"/>
                  </a:lnTo>
                  <a:lnTo>
                    <a:pt x="39891" y="76193"/>
                  </a:lnTo>
                  <a:lnTo>
                    <a:pt x="40086" y="77691"/>
                  </a:lnTo>
                  <a:lnTo>
                    <a:pt x="40249" y="79375"/>
                  </a:lnTo>
                  <a:lnTo>
                    <a:pt x="40411" y="81060"/>
                  </a:lnTo>
                  <a:lnTo>
                    <a:pt x="40541" y="83120"/>
                  </a:lnTo>
                  <a:lnTo>
                    <a:pt x="40671" y="85553"/>
                  </a:lnTo>
                  <a:lnTo>
                    <a:pt x="40801" y="87987"/>
                  </a:lnTo>
                  <a:lnTo>
                    <a:pt x="40931" y="90795"/>
                  </a:lnTo>
                  <a:lnTo>
                    <a:pt x="41354" y="100530"/>
                  </a:lnTo>
                  <a:lnTo>
                    <a:pt x="41712" y="108393"/>
                  </a:lnTo>
                  <a:lnTo>
                    <a:pt x="41874" y="111762"/>
                  </a:lnTo>
                  <a:lnTo>
                    <a:pt x="42004" y="114383"/>
                  </a:lnTo>
                  <a:lnTo>
                    <a:pt x="42167" y="116443"/>
                  </a:lnTo>
                  <a:lnTo>
                    <a:pt x="42297" y="118127"/>
                  </a:lnTo>
                  <a:lnTo>
                    <a:pt x="46068" y="118127"/>
                  </a:lnTo>
                  <a:lnTo>
                    <a:pt x="45938" y="115881"/>
                  </a:lnTo>
                  <a:lnTo>
                    <a:pt x="45711" y="113260"/>
                  </a:lnTo>
                  <a:lnTo>
                    <a:pt x="45548" y="109516"/>
                  </a:lnTo>
                  <a:lnTo>
                    <a:pt x="45353" y="105772"/>
                  </a:lnTo>
                  <a:lnTo>
                    <a:pt x="45158" y="101092"/>
                  </a:lnTo>
                  <a:lnTo>
                    <a:pt x="44930" y="96224"/>
                  </a:lnTo>
                  <a:lnTo>
                    <a:pt x="44735" y="91170"/>
                  </a:lnTo>
                  <a:lnTo>
                    <a:pt x="44475" y="85741"/>
                  </a:lnTo>
                  <a:lnTo>
                    <a:pt x="44280" y="81622"/>
                  </a:lnTo>
                  <a:lnTo>
                    <a:pt x="44020" y="77878"/>
                  </a:lnTo>
                  <a:lnTo>
                    <a:pt x="43760" y="74508"/>
                  </a:lnTo>
                  <a:lnTo>
                    <a:pt x="43435" y="71513"/>
                  </a:lnTo>
                  <a:lnTo>
                    <a:pt x="43240" y="70015"/>
                  </a:lnTo>
                  <a:lnTo>
                    <a:pt x="43045" y="68705"/>
                  </a:lnTo>
                  <a:lnTo>
                    <a:pt x="42850" y="67581"/>
                  </a:lnTo>
                  <a:lnTo>
                    <a:pt x="42655" y="66458"/>
                  </a:lnTo>
                  <a:lnTo>
                    <a:pt x="42427" y="65522"/>
                  </a:lnTo>
                  <a:lnTo>
                    <a:pt x="42199" y="64773"/>
                  </a:lnTo>
                  <a:lnTo>
                    <a:pt x="41939" y="64024"/>
                  </a:lnTo>
                  <a:lnTo>
                    <a:pt x="41679" y="63088"/>
                  </a:lnTo>
                  <a:lnTo>
                    <a:pt x="41679" y="62714"/>
                  </a:lnTo>
                  <a:lnTo>
                    <a:pt x="42004" y="61778"/>
                  </a:lnTo>
                  <a:lnTo>
                    <a:pt x="42395" y="61029"/>
                  </a:lnTo>
                  <a:lnTo>
                    <a:pt x="42720" y="59906"/>
                  </a:lnTo>
                  <a:lnTo>
                    <a:pt x="43045" y="58783"/>
                  </a:lnTo>
                  <a:lnTo>
                    <a:pt x="43370" y="57285"/>
                  </a:lnTo>
                  <a:lnTo>
                    <a:pt x="43662" y="55787"/>
                  </a:lnTo>
                  <a:lnTo>
                    <a:pt x="43955" y="54102"/>
                  </a:lnTo>
                  <a:lnTo>
                    <a:pt x="44215" y="52418"/>
                  </a:lnTo>
                  <a:lnTo>
                    <a:pt x="44443" y="50546"/>
                  </a:lnTo>
                  <a:lnTo>
                    <a:pt x="44670" y="48299"/>
                  </a:lnTo>
                  <a:lnTo>
                    <a:pt x="44865" y="46240"/>
                  </a:lnTo>
                  <a:lnTo>
                    <a:pt x="45028" y="43993"/>
                  </a:lnTo>
                  <a:lnTo>
                    <a:pt x="45158" y="41560"/>
                  </a:lnTo>
                  <a:lnTo>
                    <a:pt x="45256" y="39126"/>
                  </a:lnTo>
                  <a:lnTo>
                    <a:pt x="45321" y="36318"/>
                  </a:lnTo>
                  <a:lnTo>
                    <a:pt x="45321" y="33697"/>
                  </a:lnTo>
                  <a:lnTo>
                    <a:pt x="45288" y="29953"/>
                  </a:lnTo>
                  <a:lnTo>
                    <a:pt x="45223" y="26583"/>
                  </a:lnTo>
                  <a:lnTo>
                    <a:pt x="45060" y="23213"/>
                  </a:lnTo>
                  <a:lnTo>
                    <a:pt x="44898" y="20218"/>
                  </a:lnTo>
                  <a:lnTo>
                    <a:pt x="44638" y="17597"/>
                  </a:lnTo>
                  <a:lnTo>
                    <a:pt x="44313" y="14789"/>
                  </a:lnTo>
                  <a:lnTo>
                    <a:pt x="43988" y="12542"/>
                  </a:lnTo>
                  <a:lnTo>
                    <a:pt x="43597" y="10483"/>
                  </a:lnTo>
                  <a:lnTo>
                    <a:pt x="43337" y="9173"/>
                  </a:lnTo>
                  <a:lnTo>
                    <a:pt x="43045" y="8049"/>
                  </a:lnTo>
                  <a:lnTo>
                    <a:pt x="42752" y="7113"/>
                  </a:lnTo>
                  <a:lnTo>
                    <a:pt x="42460" y="6177"/>
                  </a:lnTo>
                  <a:lnTo>
                    <a:pt x="42134" y="5241"/>
                  </a:lnTo>
                  <a:lnTo>
                    <a:pt x="41777" y="4492"/>
                  </a:lnTo>
                  <a:lnTo>
                    <a:pt x="41452" y="3931"/>
                  </a:lnTo>
                  <a:lnTo>
                    <a:pt x="41062" y="3182"/>
                  </a:lnTo>
                  <a:lnTo>
                    <a:pt x="40249" y="2246"/>
                  </a:lnTo>
                  <a:lnTo>
                    <a:pt x="39371" y="1497"/>
                  </a:lnTo>
                  <a:lnTo>
                    <a:pt x="38396" y="1123"/>
                  </a:lnTo>
                  <a:lnTo>
                    <a:pt x="37388" y="936"/>
                  </a:lnTo>
                  <a:lnTo>
                    <a:pt x="36575" y="936"/>
                  </a:lnTo>
                  <a:lnTo>
                    <a:pt x="35795" y="1123"/>
                  </a:lnTo>
                  <a:lnTo>
                    <a:pt x="35047" y="1310"/>
                  </a:lnTo>
                  <a:lnTo>
                    <a:pt x="34299" y="1684"/>
                  </a:lnTo>
                  <a:lnTo>
                    <a:pt x="33616" y="2059"/>
                  </a:lnTo>
                  <a:lnTo>
                    <a:pt x="32966" y="2433"/>
                  </a:lnTo>
                  <a:lnTo>
                    <a:pt x="32348" y="2808"/>
                  </a:lnTo>
                  <a:lnTo>
                    <a:pt x="31796" y="3556"/>
                  </a:lnTo>
                  <a:lnTo>
                    <a:pt x="31796" y="118127"/>
                  </a:lnTo>
                  <a:close/>
                  <a:moveTo>
                    <a:pt x="27699" y="49235"/>
                  </a:moveTo>
                  <a:lnTo>
                    <a:pt x="20059" y="49235"/>
                  </a:lnTo>
                  <a:lnTo>
                    <a:pt x="20059" y="19469"/>
                  </a:lnTo>
                  <a:lnTo>
                    <a:pt x="28122" y="19469"/>
                  </a:lnTo>
                  <a:lnTo>
                    <a:pt x="28122" y="1872"/>
                  </a:lnTo>
                  <a:lnTo>
                    <a:pt x="16385" y="1872"/>
                  </a:lnTo>
                  <a:lnTo>
                    <a:pt x="16385" y="118127"/>
                  </a:lnTo>
                  <a:lnTo>
                    <a:pt x="28577" y="118127"/>
                  </a:lnTo>
                  <a:lnTo>
                    <a:pt x="28577" y="100530"/>
                  </a:lnTo>
                  <a:lnTo>
                    <a:pt x="20059" y="100530"/>
                  </a:lnTo>
                  <a:lnTo>
                    <a:pt x="20059" y="66458"/>
                  </a:lnTo>
                  <a:lnTo>
                    <a:pt x="27699" y="66458"/>
                  </a:lnTo>
                  <a:lnTo>
                    <a:pt x="27699" y="49235"/>
                  </a:lnTo>
                  <a:close/>
                  <a:moveTo>
                    <a:pt x="0" y="112511"/>
                  </a:moveTo>
                  <a:lnTo>
                    <a:pt x="455" y="114009"/>
                  </a:lnTo>
                  <a:lnTo>
                    <a:pt x="1040" y="115319"/>
                  </a:lnTo>
                  <a:lnTo>
                    <a:pt x="1625" y="116443"/>
                  </a:lnTo>
                  <a:lnTo>
                    <a:pt x="2340" y="117753"/>
                  </a:lnTo>
                  <a:lnTo>
                    <a:pt x="3056" y="118689"/>
                  </a:lnTo>
                  <a:lnTo>
                    <a:pt x="3836" y="119251"/>
                  </a:lnTo>
                  <a:lnTo>
                    <a:pt x="4649" y="119812"/>
                  </a:lnTo>
                  <a:lnTo>
                    <a:pt x="5429" y="120000"/>
                  </a:lnTo>
                  <a:lnTo>
                    <a:pt x="6372" y="119812"/>
                  </a:lnTo>
                  <a:lnTo>
                    <a:pt x="7282" y="119251"/>
                  </a:lnTo>
                  <a:lnTo>
                    <a:pt x="7672" y="118876"/>
                  </a:lnTo>
                  <a:lnTo>
                    <a:pt x="8062" y="118315"/>
                  </a:lnTo>
                  <a:lnTo>
                    <a:pt x="8485" y="117753"/>
                  </a:lnTo>
                  <a:lnTo>
                    <a:pt x="8843" y="117004"/>
                  </a:lnTo>
                  <a:lnTo>
                    <a:pt x="9168" y="116255"/>
                  </a:lnTo>
                  <a:lnTo>
                    <a:pt x="9525" y="115507"/>
                  </a:lnTo>
                  <a:lnTo>
                    <a:pt x="9850" y="114758"/>
                  </a:lnTo>
                  <a:lnTo>
                    <a:pt x="10143" y="113822"/>
                  </a:lnTo>
                  <a:lnTo>
                    <a:pt x="10436" y="112886"/>
                  </a:lnTo>
                  <a:lnTo>
                    <a:pt x="10728" y="111762"/>
                  </a:lnTo>
                  <a:lnTo>
                    <a:pt x="10988" y="110639"/>
                  </a:lnTo>
                  <a:lnTo>
                    <a:pt x="11216" y="109329"/>
                  </a:lnTo>
                  <a:lnTo>
                    <a:pt x="11444" y="108205"/>
                  </a:lnTo>
                  <a:lnTo>
                    <a:pt x="11639" y="106895"/>
                  </a:lnTo>
                  <a:lnTo>
                    <a:pt x="11866" y="105585"/>
                  </a:lnTo>
                  <a:lnTo>
                    <a:pt x="12061" y="104274"/>
                  </a:lnTo>
                  <a:lnTo>
                    <a:pt x="12354" y="101279"/>
                  </a:lnTo>
                  <a:lnTo>
                    <a:pt x="12614" y="98471"/>
                  </a:lnTo>
                  <a:lnTo>
                    <a:pt x="12809" y="95101"/>
                  </a:lnTo>
                  <a:lnTo>
                    <a:pt x="13004" y="91918"/>
                  </a:lnTo>
                  <a:lnTo>
                    <a:pt x="13069" y="88361"/>
                  </a:lnTo>
                  <a:lnTo>
                    <a:pt x="13102" y="84992"/>
                  </a:lnTo>
                  <a:lnTo>
                    <a:pt x="13069" y="81809"/>
                  </a:lnTo>
                  <a:lnTo>
                    <a:pt x="13037" y="79001"/>
                  </a:lnTo>
                  <a:lnTo>
                    <a:pt x="12907" y="76193"/>
                  </a:lnTo>
                  <a:lnTo>
                    <a:pt x="12777" y="73572"/>
                  </a:lnTo>
                  <a:lnTo>
                    <a:pt x="12581" y="71138"/>
                  </a:lnTo>
                  <a:lnTo>
                    <a:pt x="12386" y="68705"/>
                  </a:lnTo>
                  <a:lnTo>
                    <a:pt x="12126" y="66458"/>
                  </a:lnTo>
                  <a:lnTo>
                    <a:pt x="11834" y="64399"/>
                  </a:lnTo>
                  <a:lnTo>
                    <a:pt x="11476" y="62152"/>
                  </a:lnTo>
                  <a:lnTo>
                    <a:pt x="11086" y="60280"/>
                  </a:lnTo>
                  <a:lnTo>
                    <a:pt x="10663" y="58595"/>
                  </a:lnTo>
                  <a:lnTo>
                    <a:pt x="10176" y="56723"/>
                  </a:lnTo>
                  <a:lnTo>
                    <a:pt x="9688" y="55039"/>
                  </a:lnTo>
                  <a:lnTo>
                    <a:pt x="9135" y="53541"/>
                  </a:lnTo>
                  <a:lnTo>
                    <a:pt x="8550" y="52043"/>
                  </a:lnTo>
                  <a:lnTo>
                    <a:pt x="7900" y="50546"/>
                  </a:lnTo>
                  <a:lnTo>
                    <a:pt x="6989" y="48299"/>
                  </a:lnTo>
                  <a:lnTo>
                    <a:pt x="6177" y="46240"/>
                  </a:lnTo>
                  <a:lnTo>
                    <a:pt x="5819" y="45304"/>
                  </a:lnTo>
                  <a:lnTo>
                    <a:pt x="5494" y="44180"/>
                  </a:lnTo>
                  <a:lnTo>
                    <a:pt x="5234" y="43057"/>
                  </a:lnTo>
                  <a:lnTo>
                    <a:pt x="4974" y="41934"/>
                  </a:lnTo>
                  <a:lnTo>
                    <a:pt x="4746" y="40998"/>
                  </a:lnTo>
                  <a:lnTo>
                    <a:pt x="4584" y="39875"/>
                  </a:lnTo>
                  <a:lnTo>
                    <a:pt x="4389" y="38564"/>
                  </a:lnTo>
                  <a:lnTo>
                    <a:pt x="4259" y="37441"/>
                  </a:lnTo>
                  <a:lnTo>
                    <a:pt x="4161" y="35943"/>
                  </a:lnTo>
                  <a:lnTo>
                    <a:pt x="4096" y="34446"/>
                  </a:lnTo>
                  <a:lnTo>
                    <a:pt x="4063" y="33135"/>
                  </a:lnTo>
                  <a:lnTo>
                    <a:pt x="4063" y="31450"/>
                  </a:lnTo>
                  <a:lnTo>
                    <a:pt x="4063" y="30327"/>
                  </a:lnTo>
                  <a:lnTo>
                    <a:pt x="4096" y="28829"/>
                  </a:lnTo>
                  <a:lnTo>
                    <a:pt x="4161" y="27519"/>
                  </a:lnTo>
                  <a:lnTo>
                    <a:pt x="4226" y="26396"/>
                  </a:lnTo>
                  <a:lnTo>
                    <a:pt x="4356" y="25273"/>
                  </a:lnTo>
                  <a:lnTo>
                    <a:pt x="4519" y="24149"/>
                  </a:lnTo>
                  <a:lnTo>
                    <a:pt x="4649" y="22839"/>
                  </a:lnTo>
                  <a:lnTo>
                    <a:pt x="4844" y="21903"/>
                  </a:lnTo>
                  <a:lnTo>
                    <a:pt x="5071" y="20967"/>
                  </a:lnTo>
                  <a:lnTo>
                    <a:pt x="5299" y="20031"/>
                  </a:lnTo>
                  <a:lnTo>
                    <a:pt x="5559" y="19282"/>
                  </a:lnTo>
                  <a:lnTo>
                    <a:pt x="5884" y="18720"/>
                  </a:lnTo>
                  <a:lnTo>
                    <a:pt x="6209" y="18159"/>
                  </a:lnTo>
                  <a:lnTo>
                    <a:pt x="6567" y="17784"/>
                  </a:lnTo>
                  <a:lnTo>
                    <a:pt x="6989" y="17597"/>
                  </a:lnTo>
                  <a:lnTo>
                    <a:pt x="7380" y="17597"/>
                  </a:lnTo>
                  <a:lnTo>
                    <a:pt x="8062" y="17597"/>
                  </a:lnTo>
                  <a:lnTo>
                    <a:pt x="8713" y="17971"/>
                  </a:lnTo>
                  <a:lnTo>
                    <a:pt x="9265" y="18720"/>
                  </a:lnTo>
                  <a:lnTo>
                    <a:pt x="9818" y="19469"/>
                  </a:lnTo>
                  <a:lnTo>
                    <a:pt x="10306" y="20218"/>
                  </a:lnTo>
                  <a:lnTo>
                    <a:pt x="10761" y="21154"/>
                  </a:lnTo>
                  <a:lnTo>
                    <a:pt x="11118" y="22090"/>
                  </a:lnTo>
                  <a:lnTo>
                    <a:pt x="11411" y="22839"/>
                  </a:lnTo>
                  <a:lnTo>
                    <a:pt x="12289" y="5803"/>
                  </a:lnTo>
                  <a:lnTo>
                    <a:pt x="11899" y="4680"/>
                  </a:lnTo>
                  <a:lnTo>
                    <a:pt x="11379" y="3744"/>
                  </a:lnTo>
                  <a:lnTo>
                    <a:pt x="10891" y="2620"/>
                  </a:lnTo>
                  <a:lnTo>
                    <a:pt x="10273" y="1684"/>
                  </a:lnTo>
                  <a:lnTo>
                    <a:pt x="9688" y="1123"/>
                  </a:lnTo>
                  <a:lnTo>
                    <a:pt x="8973" y="561"/>
                  </a:lnTo>
                  <a:lnTo>
                    <a:pt x="8257" y="187"/>
                  </a:lnTo>
                  <a:lnTo>
                    <a:pt x="7445" y="0"/>
                  </a:lnTo>
                  <a:lnTo>
                    <a:pt x="6632" y="187"/>
                  </a:lnTo>
                  <a:lnTo>
                    <a:pt x="5917" y="748"/>
                  </a:lnTo>
                  <a:lnTo>
                    <a:pt x="5169" y="1497"/>
                  </a:lnTo>
                  <a:lnTo>
                    <a:pt x="4519" y="2620"/>
                  </a:lnTo>
                  <a:lnTo>
                    <a:pt x="3868" y="4118"/>
                  </a:lnTo>
                  <a:lnTo>
                    <a:pt x="3283" y="5616"/>
                  </a:lnTo>
                  <a:lnTo>
                    <a:pt x="2730" y="7488"/>
                  </a:lnTo>
                  <a:lnTo>
                    <a:pt x="2275" y="9547"/>
                  </a:lnTo>
                  <a:lnTo>
                    <a:pt x="1820" y="11981"/>
                  </a:lnTo>
                  <a:lnTo>
                    <a:pt x="1430" y="14414"/>
                  </a:lnTo>
                  <a:lnTo>
                    <a:pt x="1105" y="17410"/>
                  </a:lnTo>
                  <a:lnTo>
                    <a:pt x="845" y="20218"/>
                  </a:lnTo>
                  <a:lnTo>
                    <a:pt x="585" y="23213"/>
                  </a:lnTo>
                  <a:lnTo>
                    <a:pt x="455" y="26583"/>
                  </a:lnTo>
                  <a:lnTo>
                    <a:pt x="357" y="29765"/>
                  </a:lnTo>
                  <a:lnTo>
                    <a:pt x="325" y="33510"/>
                  </a:lnTo>
                  <a:lnTo>
                    <a:pt x="357" y="36318"/>
                  </a:lnTo>
                  <a:lnTo>
                    <a:pt x="422" y="39500"/>
                  </a:lnTo>
                  <a:lnTo>
                    <a:pt x="520" y="42121"/>
                  </a:lnTo>
                  <a:lnTo>
                    <a:pt x="682" y="44929"/>
                  </a:lnTo>
                  <a:lnTo>
                    <a:pt x="942" y="47363"/>
                  </a:lnTo>
                  <a:lnTo>
                    <a:pt x="1170" y="49609"/>
                  </a:lnTo>
                  <a:lnTo>
                    <a:pt x="1463" y="51856"/>
                  </a:lnTo>
                  <a:lnTo>
                    <a:pt x="1788" y="53915"/>
                  </a:lnTo>
                  <a:lnTo>
                    <a:pt x="2178" y="55975"/>
                  </a:lnTo>
                  <a:lnTo>
                    <a:pt x="2600" y="58034"/>
                  </a:lnTo>
                  <a:lnTo>
                    <a:pt x="3023" y="59719"/>
                  </a:lnTo>
                  <a:lnTo>
                    <a:pt x="3543" y="61404"/>
                  </a:lnTo>
                  <a:lnTo>
                    <a:pt x="4031" y="62901"/>
                  </a:lnTo>
                  <a:lnTo>
                    <a:pt x="4616" y="64586"/>
                  </a:lnTo>
                  <a:lnTo>
                    <a:pt x="5169" y="65897"/>
                  </a:lnTo>
                  <a:lnTo>
                    <a:pt x="5787" y="67207"/>
                  </a:lnTo>
                  <a:lnTo>
                    <a:pt x="6664" y="69079"/>
                  </a:lnTo>
                  <a:lnTo>
                    <a:pt x="7412" y="71326"/>
                  </a:lnTo>
                  <a:lnTo>
                    <a:pt x="7737" y="72262"/>
                  </a:lnTo>
                  <a:lnTo>
                    <a:pt x="8030" y="73385"/>
                  </a:lnTo>
                  <a:lnTo>
                    <a:pt x="8290" y="74321"/>
                  </a:lnTo>
                  <a:lnTo>
                    <a:pt x="8518" y="75444"/>
                  </a:lnTo>
                  <a:lnTo>
                    <a:pt x="8713" y="76567"/>
                  </a:lnTo>
                  <a:lnTo>
                    <a:pt x="8875" y="78065"/>
                  </a:lnTo>
                  <a:lnTo>
                    <a:pt x="9038" y="79188"/>
                  </a:lnTo>
                  <a:lnTo>
                    <a:pt x="9135" y="80499"/>
                  </a:lnTo>
                  <a:lnTo>
                    <a:pt x="9233" y="81809"/>
                  </a:lnTo>
                  <a:lnTo>
                    <a:pt x="9330" y="83307"/>
                  </a:lnTo>
                  <a:lnTo>
                    <a:pt x="9363" y="84992"/>
                  </a:lnTo>
                  <a:lnTo>
                    <a:pt x="9363" y="86489"/>
                  </a:lnTo>
                  <a:lnTo>
                    <a:pt x="9363" y="88174"/>
                  </a:lnTo>
                  <a:lnTo>
                    <a:pt x="9265" y="89859"/>
                  </a:lnTo>
                  <a:lnTo>
                    <a:pt x="9200" y="91544"/>
                  </a:lnTo>
                  <a:lnTo>
                    <a:pt x="9103" y="93042"/>
                  </a:lnTo>
                  <a:lnTo>
                    <a:pt x="8973" y="94352"/>
                  </a:lnTo>
                  <a:lnTo>
                    <a:pt x="8810" y="95663"/>
                  </a:lnTo>
                  <a:lnTo>
                    <a:pt x="8615" y="96786"/>
                  </a:lnTo>
                  <a:lnTo>
                    <a:pt x="8420" y="98096"/>
                  </a:lnTo>
                  <a:lnTo>
                    <a:pt x="8160" y="99032"/>
                  </a:lnTo>
                  <a:lnTo>
                    <a:pt x="7867" y="99781"/>
                  </a:lnTo>
                  <a:lnTo>
                    <a:pt x="7575" y="100530"/>
                  </a:lnTo>
                  <a:lnTo>
                    <a:pt x="7250" y="101092"/>
                  </a:lnTo>
                  <a:lnTo>
                    <a:pt x="6924" y="101653"/>
                  </a:lnTo>
                  <a:lnTo>
                    <a:pt x="6502" y="102028"/>
                  </a:lnTo>
                  <a:lnTo>
                    <a:pt x="6112" y="102215"/>
                  </a:lnTo>
                  <a:lnTo>
                    <a:pt x="5689" y="102215"/>
                  </a:lnTo>
                  <a:lnTo>
                    <a:pt x="5006" y="102215"/>
                  </a:lnTo>
                  <a:lnTo>
                    <a:pt x="4291" y="101653"/>
                  </a:lnTo>
                  <a:lnTo>
                    <a:pt x="3641" y="101092"/>
                  </a:lnTo>
                  <a:lnTo>
                    <a:pt x="2991" y="100156"/>
                  </a:lnTo>
                  <a:lnTo>
                    <a:pt x="2405" y="99032"/>
                  </a:lnTo>
                  <a:lnTo>
                    <a:pt x="1820" y="97909"/>
                  </a:lnTo>
                  <a:lnTo>
                    <a:pt x="1300" y="96224"/>
                  </a:lnTo>
                  <a:lnTo>
                    <a:pt x="845" y="94914"/>
                  </a:lnTo>
                  <a:lnTo>
                    <a:pt x="0" y="112511"/>
                  </a:lnTo>
                  <a:close/>
                </a:path>
              </a:pathLst>
            </a:custGeom>
            <a:solidFill>
              <a:srgbClr val="FEFEF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4" name="Google Shape;94;p16"/>
            <p:cNvSpPr/>
            <p:nvPr/>
          </p:nvSpPr>
          <p:spPr>
            <a:xfrm>
              <a:off x="979487" y="428625"/>
              <a:ext cx="1169987" cy="127000"/>
            </a:xfrm>
            <a:custGeom>
              <a:rect b="b" l="l" r="r" t="t"/>
              <a:pathLst>
                <a:path extrusionOk="0" h="120000" w="120000">
                  <a:moveTo>
                    <a:pt x="115784" y="118127"/>
                  </a:moveTo>
                  <a:lnTo>
                    <a:pt x="115784" y="69079"/>
                  </a:lnTo>
                  <a:lnTo>
                    <a:pt x="120000" y="1872"/>
                  </a:lnTo>
                  <a:lnTo>
                    <a:pt x="117373" y="1872"/>
                  </a:lnTo>
                  <a:lnTo>
                    <a:pt x="115866" y="31638"/>
                  </a:lnTo>
                  <a:lnTo>
                    <a:pt x="115560" y="37815"/>
                  </a:lnTo>
                  <a:lnTo>
                    <a:pt x="115275" y="43432"/>
                  </a:lnTo>
                  <a:lnTo>
                    <a:pt x="115011" y="49048"/>
                  </a:lnTo>
                  <a:lnTo>
                    <a:pt x="114766" y="54664"/>
                  </a:lnTo>
                  <a:lnTo>
                    <a:pt x="114746" y="54664"/>
                  </a:lnTo>
                  <a:lnTo>
                    <a:pt x="114461" y="48861"/>
                  </a:lnTo>
                  <a:lnTo>
                    <a:pt x="114216" y="43432"/>
                  </a:lnTo>
                  <a:lnTo>
                    <a:pt x="113952" y="37815"/>
                  </a:lnTo>
                  <a:lnTo>
                    <a:pt x="113626" y="31825"/>
                  </a:lnTo>
                  <a:lnTo>
                    <a:pt x="112119" y="1872"/>
                  </a:lnTo>
                  <a:lnTo>
                    <a:pt x="109492" y="1872"/>
                  </a:lnTo>
                  <a:lnTo>
                    <a:pt x="113483" y="69641"/>
                  </a:lnTo>
                  <a:lnTo>
                    <a:pt x="113483" y="118127"/>
                  </a:lnTo>
                  <a:lnTo>
                    <a:pt x="115784" y="118127"/>
                  </a:lnTo>
                  <a:close/>
                  <a:moveTo>
                    <a:pt x="108291" y="97909"/>
                  </a:moveTo>
                  <a:lnTo>
                    <a:pt x="108046" y="98845"/>
                  </a:lnTo>
                  <a:lnTo>
                    <a:pt x="107782" y="99594"/>
                  </a:lnTo>
                  <a:lnTo>
                    <a:pt x="107456" y="100343"/>
                  </a:lnTo>
                  <a:lnTo>
                    <a:pt x="107150" y="100904"/>
                  </a:lnTo>
                  <a:lnTo>
                    <a:pt x="106804" y="101466"/>
                  </a:lnTo>
                  <a:lnTo>
                    <a:pt x="106478" y="101840"/>
                  </a:lnTo>
                  <a:lnTo>
                    <a:pt x="106112" y="102028"/>
                  </a:lnTo>
                  <a:lnTo>
                    <a:pt x="105766" y="102028"/>
                  </a:lnTo>
                  <a:lnTo>
                    <a:pt x="105521" y="102028"/>
                  </a:lnTo>
                  <a:lnTo>
                    <a:pt x="105257" y="101840"/>
                  </a:lnTo>
                  <a:lnTo>
                    <a:pt x="105012" y="101653"/>
                  </a:lnTo>
                  <a:lnTo>
                    <a:pt x="104788" y="101279"/>
                  </a:lnTo>
                  <a:lnTo>
                    <a:pt x="104544" y="100904"/>
                  </a:lnTo>
                  <a:lnTo>
                    <a:pt x="104340" y="100530"/>
                  </a:lnTo>
                  <a:lnTo>
                    <a:pt x="104116" y="99968"/>
                  </a:lnTo>
                  <a:lnTo>
                    <a:pt x="103933" y="99219"/>
                  </a:lnTo>
                  <a:lnTo>
                    <a:pt x="103709" y="98471"/>
                  </a:lnTo>
                  <a:lnTo>
                    <a:pt x="103526" y="97722"/>
                  </a:lnTo>
                  <a:lnTo>
                    <a:pt x="103342" y="96599"/>
                  </a:lnTo>
                  <a:lnTo>
                    <a:pt x="103180" y="95663"/>
                  </a:lnTo>
                  <a:lnTo>
                    <a:pt x="102976" y="94539"/>
                  </a:lnTo>
                  <a:lnTo>
                    <a:pt x="102833" y="93416"/>
                  </a:lnTo>
                  <a:lnTo>
                    <a:pt x="102670" y="92106"/>
                  </a:lnTo>
                  <a:lnTo>
                    <a:pt x="102548" y="90982"/>
                  </a:lnTo>
                  <a:lnTo>
                    <a:pt x="102406" y="89297"/>
                  </a:lnTo>
                  <a:lnTo>
                    <a:pt x="102263" y="87987"/>
                  </a:lnTo>
                  <a:lnTo>
                    <a:pt x="102141" y="86489"/>
                  </a:lnTo>
                  <a:lnTo>
                    <a:pt x="102039" y="84804"/>
                  </a:lnTo>
                  <a:lnTo>
                    <a:pt x="101937" y="82932"/>
                  </a:lnTo>
                  <a:lnTo>
                    <a:pt x="101836" y="81248"/>
                  </a:lnTo>
                  <a:lnTo>
                    <a:pt x="101754" y="79563"/>
                  </a:lnTo>
                  <a:lnTo>
                    <a:pt x="101673" y="77691"/>
                  </a:lnTo>
                  <a:lnTo>
                    <a:pt x="101530" y="73572"/>
                  </a:lnTo>
                  <a:lnTo>
                    <a:pt x="101449" y="69453"/>
                  </a:lnTo>
                  <a:lnTo>
                    <a:pt x="101388" y="64960"/>
                  </a:lnTo>
                  <a:lnTo>
                    <a:pt x="101367" y="60280"/>
                  </a:lnTo>
                  <a:lnTo>
                    <a:pt x="101388" y="57847"/>
                  </a:lnTo>
                  <a:lnTo>
                    <a:pt x="101388" y="55226"/>
                  </a:lnTo>
                  <a:lnTo>
                    <a:pt x="101428" y="52792"/>
                  </a:lnTo>
                  <a:lnTo>
                    <a:pt x="101449" y="50546"/>
                  </a:lnTo>
                  <a:lnTo>
                    <a:pt x="101510" y="48112"/>
                  </a:lnTo>
                  <a:lnTo>
                    <a:pt x="101550" y="46053"/>
                  </a:lnTo>
                  <a:lnTo>
                    <a:pt x="101632" y="43993"/>
                  </a:lnTo>
                  <a:lnTo>
                    <a:pt x="101713" y="41747"/>
                  </a:lnTo>
                  <a:lnTo>
                    <a:pt x="101795" y="39875"/>
                  </a:lnTo>
                  <a:lnTo>
                    <a:pt x="101897" y="38003"/>
                  </a:lnTo>
                  <a:lnTo>
                    <a:pt x="101978" y="36131"/>
                  </a:lnTo>
                  <a:lnTo>
                    <a:pt x="102100" y="34446"/>
                  </a:lnTo>
                  <a:lnTo>
                    <a:pt x="102202" y="32948"/>
                  </a:lnTo>
                  <a:lnTo>
                    <a:pt x="102345" y="31450"/>
                  </a:lnTo>
                  <a:lnTo>
                    <a:pt x="102487" y="29765"/>
                  </a:lnTo>
                  <a:lnTo>
                    <a:pt x="102630" y="28455"/>
                  </a:lnTo>
                  <a:lnTo>
                    <a:pt x="102772" y="27145"/>
                  </a:lnTo>
                  <a:lnTo>
                    <a:pt x="102935" y="26021"/>
                  </a:lnTo>
                  <a:lnTo>
                    <a:pt x="103098" y="24898"/>
                  </a:lnTo>
                  <a:lnTo>
                    <a:pt x="103281" y="23775"/>
                  </a:lnTo>
                  <a:lnTo>
                    <a:pt x="103444" y="22652"/>
                  </a:lnTo>
                  <a:lnTo>
                    <a:pt x="103628" y="21903"/>
                  </a:lnTo>
                  <a:lnTo>
                    <a:pt x="103811" y="20967"/>
                  </a:lnTo>
                  <a:lnTo>
                    <a:pt x="104035" y="20405"/>
                  </a:lnTo>
                  <a:lnTo>
                    <a:pt x="104442" y="19095"/>
                  </a:lnTo>
                  <a:lnTo>
                    <a:pt x="104870" y="18346"/>
                  </a:lnTo>
                  <a:lnTo>
                    <a:pt x="105318" y="17784"/>
                  </a:lnTo>
                  <a:lnTo>
                    <a:pt x="105806" y="17597"/>
                  </a:lnTo>
                  <a:lnTo>
                    <a:pt x="106193" y="17784"/>
                  </a:lnTo>
                  <a:lnTo>
                    <a:pt x="106539" y="17971"/>
                  </a:lnTo>
                  <a:lnTo>
                    <a:pt x="106865" y="18346"/>
                  </a:lnTo>
                  <a:lnTo>
                    <a:pt x="107191" y="18907"/>
                  </a:lnTo>
                  <a:lnTo>
                    <a:pt x="107497" y="19656"/>
                  </a:lnTo>
                  <a:lnTo>
                    <a:pt x="107782" y="20405"/>
                  </a:lnTo>
                  <a:lnTo>
                    <a:pt x="108026" y="21154"/>
                  </a:lnTo>
                  <a:lnTo>
                    <a:pt x="108250" y="22090"/>
                  </a:lnTo>
                  <a:lnTo>
                    <a:pt x="108759" y="5241"/>
                  </a:lnTo>
                  <a:lnTo>
                    <a:pt x="108576" y="4492"/>
                  </a:lnTo>
                  <a:lnTo>
                    <a:pt x="108291" y="3556"/>
                  </a:lnTo>
                  <a:lnTo>
                    <a:pt x="107985" y="2433"/>
                  </a:lnTo>
                  <a:lnTo>
                    <a:pt x="107619" y="1684"/>
                  </a:lnTo>
                  <a:lnTo>
                    <a:pt x="107211" y="1123"/>
                  </a:lnTo>
                  <a:lnTo>
                    <a:pt x="106743" y="561"/>
                  </a:lnTo>
                  <a:lnTo>
                    <a:pt x="106254" y="187"/>
                  </a:lnTo>
                  <a:lnTo>
                    <a:pt x="105705" y="0"/>
                  </a:lnTo>
                  <a:lnTo>
                    <a:pt x="105338" y="187"/>
                  </a:lnTo>
                  <a:lnTo>
                    <a:pt x="104992" y="374"/>
                  </a:lnTo>
                  <a:lnTo>
                    <a:pt x="104646" y="748"/>
                  </a:lnTo>
                  <a:lnTo>
                    <a:pt x="104300" y="1123"/>
                  </a:lnTo>
                  <a:lnTo>
                    <a:pt x="103974" y="1684"/>
                  </a:lnTo>
                  <a:lnTo>
                    <a:pt x="103648" y="2433"/>
                  </a:lnTo>
                  <a:lnTo>
                    <a:pt x="103342" y="3182"/>
                  </a:lnTo>
                  <a:lnTo>
                    <a:pt x="103017" y="4305"/>
                  </a:lnTo>
                  <a:lnTo>
                    <a:pt x="102732" y="5429"/>
                  </a:lnTo>
                  <a:lnTo>
                    <a:pt x="102446" y="6552"/>
                  </a:lnTo>
                  <a:lnTo>
                    <a:pt x="102141" y="7862"/>
                  </a:lnTo>
                  <a:lnTo>
                    <a:pt x="101876" y="9360"/>
                  </a:lnTo>
                  <a:lnTo>
                    <a:pt x="101591" y="11045"/>
                  </a:lnTo>
                  <a:lnTo>
                    <a:pt x="101347" y="12730"/>
                  </a:lnTo>
                  <a:lnTo>
                    <a:pt x="101123" y="14414"/>
                  </a:lnTo>
                  <a:lnTo>
                    <a:pt x="100899" y="16287"/>
                  </a:lnTo>
                  <a:lnTo>
                    <a:pt x="100655" y="18533"/>
                  </a:lnTo>
                  <a:lnTo>
                    <a:pt x="100451" y="20592"/>
                  </a:lnTo>
                  <a:lnTo>
                    <a:pt x="100268" y="22839"/>
                  </a:lnTo>
                  <a:lnTo>
                    <a:pt x="100064" y="25273"/>
                  </a:lnTo>
                  <a:lnTo>
                    <a:pt x="99901" y="27706"/>
                  </a:lnTo>
                  <a:lnTo>
                    <a:pt x="99738" y="30327"/>
                  </a:lnTo>
                  <a:lnTo>
                    <a:pt x="99596" y="32948"/>
                  </a:lnTo>
                  <a:lnTo>
                    <a:pt x="99473" y="35569"/>
                  </a:lnTo>
                  <a:lnTo>
                    <a:pt x="99351" y="38564"/>
                  </a:lnTo>
                  <a:lnTo>
                    <a:pt x="99229" y="41560"/>
                  </a:lnTo>
                  <a:lnTo>
                    <a:pt x="99148" y="44742"/>
                  </a:lnTo>
                  <a:lnTo>
                    <a:pt x="99087" y="47737"/>
                  </a:lnTo>
                  <a:lnTo>
                    <a:pt x="99025" y="51107"/>
                  </a:lnTo>
                  <a:lnTo>
                    <a:pt x="98985" y="54290"/>
                  </a:lnTo>
                  <a:lnTo>
                    <a:pt x="98964" y="57847"/>
                  </a:lnTo>
                  <a:lnTo>
                    <a:pt x="98944" y="61404"/>
                  </a:lnTo>
                  <a:lnTo>
                    <a:pt x="98964" y="64773"/>
                  </a:lnTo>
                  <a:lnTo>
                    <a:pt x="98985" y="67769"/>
                  </a:lnTo>
                  <a:lnTo>
                    <a:pt x="99005" y="71138"/>
                  </a:lnTo>
                  <a:lnTo>
                    <a:pt x="99066" y="73946"/>
                  </a:lnTo>
                  <a:lnTo>
                    <a:pt x="99127" y="77129"/>
                  </a:lnTo>
                  <a:lnTo>
                    <a:pt x="99188" y="79937"/>
                  </a:lnTo>
                  <a:lnTo>
                    <a:pt x="99290" y="82558"/>
                  </a:lnTo>
                  <a:lnTo>
                    <a:pt x="99392" y="85553"/>
                  </a:lnTo>
                  <a:lnTo>
                    <a:pt x="99514" y="87987"/>
                  </a:lnTo>
                  <a:lnTo>
                    <a:pt x="99636" y="90608"/>
                  </a:lnTo>
                  <a:lnTo>
                    <a:pt x="99779" y="93042"/>
                  </a:lnTo>
                  <a:lnTo>
                    <a:pt x="99921" y="95288"/>
                  </a:lnTo>
                  <a:lnTo>
                    <a:pt x="100084" y="97722"/>
                  </a:lnTo>
                  <a:lnTo>
                    <a:pt x="100288" y="99968"/>
                  </a:lnTo>
                  <a:lnTo>
                    <a:pt x="100471" y="101840"/>
                  </a:lnTo>
                  <a:lnTo>
                    <a:pt x="100655" y="103900"/>
                  </a:lnTo>
                  <a:lnTo>
                    <a:pt x="100899" y="105772"/>
                  </a:lnTo>
                  <a:lnTo>
                    <a:pt x="101103" y="107457"/>
                  </a:lnTo>
                  <a:lnTo>
                    <a:pt x="101347" y="109141"/>
                  </a:lnTo>
                  <a:lnTo>
                    <a:pt x="101591" y="110826"/>
                  </a:lnTo>
                  <a:lnTo>
                    <a:pt x="101856" y="112137"/>
                  </a:lnTo>
                  <a:lnTo>
                    <a:pt x="102121" y="113447"/>
                  </a:lnTo>
                  <a:lnTo>
                    <a:pt x="102406" y="114570"/>
                  </a:lnTo>
                  <a:lnTo>
                    <a:pt x="102691" y="115694"/>
                  </a:lnTo>
                  <a:lnTo>
                    <a:pt x="102996" y="116630"/>
                  </a:lnTo>
                  <a:lnTo>
                    <a:pt x="103322" y="117566"/>
                  </a:lnTo>
                  <a:lnTo>
                    <a:pt x="103628" y="118315"/>
                  </a:lnTo>
                  <a:lnTo>
                    <a:pt x="103974" y="118876"/>
                  </a:lnTo>
                  <a:lnTo>
                    <a:pt x="104300" y="119251"/>
                  </a:lnTo>
                  <a:lnTo>
                    <a:pt x="104646" y="119625"/>
                  </a:lnTo>
                  <a:lnTo>
                    <a:pt x="105033" y="119812"/>
                  </a:lnTo>
                  <a:lnTo>
                    <a:pt x="105379" y="120000"/>
                  </a:lnTo>
                  <a:lnTo>
                    <a:pt x="105949" y="119812"/>
                  </a:lnTo>
                  <a:lnTo>
                    <a:pt x="106478" y="119438"/>
                  </a:lnTo>
                  <a:lnTo>
                    <a:pt x="106967" y="118876"/>
                  </a:lnTo>
                  <a:lnTo>
                    <a:pt x="107395" y="118315"/>
                  </a:lnTo>
                  <a:lnTo>
                    <a:pt x="107802" y="117566"/>
                  </a:lnTo>
                  <a:lnTo>
                    <a:pt x="108128" y="116443"/>
                  </a:lnTo>
                  <a:lnTo>
                    <a:pt x="108413" y="115507"/>
                  </a:lnTo>
                  <a:lnTo>
                    <a:pt x="108678" y="114570"/>
                  </a:lnTo>
                  <a:lnTo>
                    <a:pt x="108291" y="97909"/>
                  </a:lnTo>
                  <a:close/>
                  <a:moveTo>
                    <a:pt x="89068" y="118127"/>
                  </a:moveTo>
                  <a:lnTo>
                    <a:pt x="89068" y="76380"/>
                  </a:lnTo>
                  <a:lnTo>
                    <a:pt x="89068" y="69453"/>
                  </a:lnTo>
                  <a:lnTo>
                    <a:pt x="89068" y="62714"/>
                  </a:lnTo>
                  <a:lnTo>
                    <a:pt x="89068" y="56349"/>
                  </a:lnTo>
                  <a:lnTo>
                    <a:pt x="89048" y="50358"/>
                  </a:lnTo>
                  <a:lnTo>
                    <a:pt x="89027" y="44368"/>
                  </a:lnTo>
                  <a:lnTo>
                    <a:pt x="89007" y="38377"/>
                  </a:lnTo>
                  <a:lnTo>
                    <a:pt x="88986" y="32761"/>
                  </a:lnTo>
                  <a:lnTo>
                    <a:pt x="88966" y="26957"/>
                  </a:lnTo>
                  <a:lnTo>
                    <a:pt x="89007" y="26957"/>
                  </a:lnTo>
                  <a:lnTo>
                    <a:pt x="89251" y="31825"/>
                  </a:lnTo>
                  <a:lnTo>
                    <a:pt x="89516" y="37067"/>
                  </a:lnTo>
                  <a:lnTo>
                    <a:pt x="89801" y="41934"/>
                  </a:lnTo>
                  <a:lnTo>
                    <a:pt x="90066" y="46989"/>
                  </a:lnTo>
                  <a:lnTo>
                    <a:pt x="90371" y="52230"/>
                  </a:lnTo>
                  <a:lnTo>
                    <a:pt x="90677" y="57285"/>
                  </a:lnTo>
                  <a:lnTo>
                    <a:pt x="90982" y="62152"/>
                  </a:lnTo>
                  <a:lnTo>
                    <a:pt x="91287" y="67020"/>
                  </a:lnTo>
                  <a:lnTo>
                    <a:pt x="94566" y="118127"/>
                  </a:lnTo>
                  <a:lnTo>
                    <a:pt x="96948" y="118127"/>
                  </a:lnTo>
                  <a:lnTo>
                    <a:pt x="96948" y="1872"/>
                  </a:lnTo>
                  <a:lnTo>
                    <a:pt x="94831" y="1872"/>
                  </a:lnTo>
                  <a:lnTo>
                    <a:pt x="94831" y="42308"/>
                  </a:lnTo>
                  <a:lnTo>
                    <a:pt x="94831" y="48861"/>
                  </a:lnTo>
                  <a:lnTo>
                    <a:pt x="94851" y="55226"/>
                  </a:lnTo>
                  <a:lnTo>
                    <a:pt x="94851" y="61404"/>
                  </a:lnTo>
                  <a:lnTo>
                    <a:pt x="94871" y="67394"/>
                  </a:lnTo>
                  <a:lnTo>
                    <a:pt x="94912" y="73198"/>
                  </a:lnTo>
                  <a:lnTo>
                    <a:pt x="94932" y="79001"/>
                  </a:lnTo>
                  <a:lnTo>
                    <a:pt x="94994" y="84804"/>
                  </a:lnTo>
                  <a:lnTo>
                    <a:pt x="95034" y="90608"/>
                  </a:lnTo>
                  <a:lnTo>
                    <a:pt x="94994" y="90795"/>
                  </a:lnTo>
                  <a:lnTo>
                    <a:pt x="94749" y="85928"/>
                  </a:lnTo>
                  <a:lnTo>
                    <a:pt x="94525" y="81060"/>
                  </a:lnTo>
                  <a:lnTo>
                    <a:pt x="94281" y="76193"/>
                  </a:lnTo>
                  <a:lnTo>
                    <a:pt x="93996" y="71326"/>
                  </a:lnTo>
                  <a:lnTo>
                    <a:pt x="93731" y="66458"/>
                  </a:lnTo>
                  <a:lnTo>
                    <a:pt x="93446" y="61404"/>
                  </a:lnTo>
                  <a:lnTo>
                    <a:pt x="93141" y="56536"/>
                  </a:lnTo>
                  <a:lnTo>
                    <a:pt x="92835" y="51856"/>
                  </a:lnTo>
                  <a:lnTo>
                    <a:pt x="89577" y="1872"/>
                  </a:lnTo>
                  <a:lnTo>
                    <a:pt x="86950" y="1872"/>
                  </a:lnTo>
                  <a:lnTo>
                    <a:pt x="86950" y="118127"/>
                  </a:lnTo>
                  <a:lnTo>
                    <a:pt x="89068" y="118127"/>
                  </a:lnTo>
                  <a:close/>
                  <a:moveTo>
                    <a:pt x="77929" y="69079"/>
                  </a:moveTo>
                  <a:lnTo>
                    <a:pt x="78927" y="40436"/>
                  </a:lnTo>
                  <a:lnTo>
                    <a:pt x="79090" y="35007"/>
                  </a:lnTo>
                  <a:lnTo>
                    <a:pt x="79232" y="29578"/>
                  </a:lnTo>
                  <a:lnTo>
                    <a:pt x="79375" y="24149"/>
                  </a:lnTo>
                  <a:lnTo>
                    <a:pt x="79518" y="18720"/>
                  </a:lnTo>
                  <a:lnTo>
                    <a:pt x="79579" y="18720"/>
                  </a:lnTo>
                  <a:lnTo>
                    <a:pt x="79721" y="23962"/>
                  </a:lnTo>
                  <a:lnTo>
                    <a:pt x="79864" y="29391"/>
                  </a:lnTo>
                  <a:lnTo>
                    <a:pt x="80027" y="35007"/>
                  </a:lnTo>
                  <a:lnTo>
                    <a:pt x="80190" y="40624"/>
                  </a:lnTo>
                  <a:lnTo>
                    <a:pt x="81208" y="69079"/>
                  </a:lnTo>
                  <a:lnTo>
                    <a:pt x="77929" y="69079"/>
                  </a:lnTo>
                  <a:close/>
                  <a:moveTo>
                    <a:pt x="81574" y="85366"/>
                  </a:moveTo>
                  <a:lnTo>
                    <a:pt x="82735" y="118127"/>
                  </a:lnTo>
                  <a:lnTo>
                    <a:pt x="85199" y="118127"/>
                  </a:lnTo>
                  <a:lnTo>
                    <a:pt x="81106" y="1872"/>
                  </a:lnTo>
                  <a:lnTo>
                    <a:pt x="78174" y="1872"/>
                  </a:lnTo>
                  <a:lnTo>
                    <a:pt x="74101" y="118127"/>
                  </a:lnTo>
                  <a:lnTo>
                    <a:pt x="76483" y="118127"/>
                  </a:lnTo>
                  <a:lnTo>
                    <a:pt x="77563" y="85366"/>
                  </a:lnTo>
                  <a:lnTo>
                    <a:pt x="81574" y="85366"/>
                  </a:lnTo>
                  <a:close/>
                  <a:moveTo>
                    <a:pt x="69010" y="118127"/>
                  </a:moveTo>
                  <a:lnTo>
                    <a:pt x="71311" y="118127"/>
                  </a:lnTo>
                  <a:lnTo>
                    <a:pt x="71311" y="19656"/>
                  </a:lnTo>
                  <a:lnTo>
                    <a:pt x="74936" y="19656"/>
                  </a:lnTo>
                  <a:lnTo>
                    <a:pt x="74936" y="1872"/>
                  </a:lnTo>
                  <a:lnTo>
                    <a:pt x="65386" y="1872"/>
                  </a:lnTo>
                  <a:lnTo>
                    <a:pt x="65386" y="19656"/>
                  </a:lnTo>
                  <a:lnTo>
                    <a:pt x="69010" y="19656"/>
                  </a:lnTo>
                  <a:lnTo>
                    <a:pt x="69010" y="118127"/>
                  </a:lnTo>
                  <a:close/>
                  <a:moveTo>
                    <a:pt x="59175" y="118127"/>
                  </a:moveTo>
                  <a:lnTo>
                    <a:pt x="66689" y="118127"/>
                  </a:lnTo>
                  <a:lnTo>
                    <a:pt x="66689" y="100343"/>
                  </a:lnTo>
                  <a:lnTo>
                    <a:pt x="61496" y="100343"/>
                  </a:lnTo>
                  <a:lnTo>
                    <a:pt x="61496" y="1872"/>
                  </a:lnTo>
                  <a:lnTo>
                    <a:pt x="59175" y="1872"/>
                  </a:lnTo>
                  <a:lnTo>
                    <a:pt x="59175" y="118127"/>
                  </a:lnTo>
                  <a:close/>
                  <a:moveTo>
                    <a:pt x="46692" y="1872"/>
                  </a:moveTo>
                  <a:lnTo>
                    <a:pt x="46692" y="68330"/>
                  </a:lnTo>
                  <a:lnTo>
                    <a:pt x="46692" y="71700"/>
                  </a:lnTo>
                  <a:lnTo>
                    <a:pt x="46713" y="74882"/>
                  </a:lnTo>
                  <a:lnTo>
                    <a:pt x="46733" y="78065"/>
                  </a:lnTo>
                  <a:lnTo>
                    <a:pt x="46774" y="81060"/>
                  </a:lnTo>
                  <a:lnTo>
                    <a:pt x="46814" y="84056"/>
                  </a:lnTo>
                  <a:lnTo>
                    <a:pt x="46896" y="86677"/>
                  </a:lnTo>
                  <a:lnTo>
                    <a:pt x="46957" y="89297"/>
                  </a:lnTo>
                  <a:lnTo>
                    <a:pt x="47038" y="91918"/>
                  </a:lnTo>
                  <a:lnTo>
                    <a:pt x="47120" y="94165"/>
                  </a:lnTo>
                  <a:lnTo>
                    <a:pt x="47222" y="96411"/>
                  </a:lnTo>
                  <a:lnTo>
                    <a:pt x="47323" y="98845"/>
                  </a:lnTo>
                  <a:lnTo>
                    <a:pt x="47446" y="100717"/>
                  </a:lnTo>
                  <a:lnTo>
                    <a:pt x="47568" y="102589"/>
                  </a:lnTo>
                  <a:lnTo>
                    <a:pt x="47710" y="104648"/>
                  </a:lnTo>
                  <a:lnTo>
                    <a:pt x="47853" y="106333"/>
                  </a:lnTo>
                  <a:lnTo>
                    <a:pt x="47995" y="107831"/>
                  </a:lnTo>
                  <a:lnTo>
                    <a:pt x="48158" y="109329"/>
                  </a:lnTo>
                  <a:lnTo>
                    <a:pt x="48321" y="110826"/>
                  </a:lnTo>
                  <a:lnTo>
                    <a:pt x="48525" y="112137"/>
                  </a:lnTo>
                  <a:lnTo>
                    <a:pt x="48708" y="113260"/>
                  </a:lnTo>
                  <a:lnTo>
                    <a:pt x="48891" y="114383"/>
                  </a:lnTo>
                  <a:lnTo>
                    <a:pt x="49095" y="115319"/>
                  </a:lnTo>
                  <a:lnTo>
                    <a:pt x="49319" y="116255"/>
                  </a:lnTo>
                  <a:lnTo>
                    <a:pt x="49523" y="117004"/>
                  </a:lnTo>
                  <a:lnTo>
                    <a:pt x="49747" y="117753"/>
                  </a:lnTo>
                  <a:lnTo>
                    <a:pt x="49991" y="118502"/>
                  </a:lnTo>
                  <a:lnTo>
                    <a:pt x="50215" y="118876"/>
                  </a:lnTo>
                  <a:lnTo>
                    <a:pt x="50459" y="119251"/>
                  </a:lnTo>
                  <a:lnTo>
                    <a:pt x="50968" y="119812"/>
                  </a:lnTo>
                  <a:lnTo>
                    <a:pt x="51518" y="120000"/>
                  </a:lnTo>
                  <a:lnTo>
                    <a:pt x="51783" y="120000"/>
                  </a:lnTo>
                  <a:lnTo>
                    <a:pt x="52048" y="119812"/>
                  </a:lnTo>
                  <a:lnTo>
                    <a:pt x="52333" y="119625"/>
                  </a:lnTo>
                  <a:lnTo>
                    <a:pt x="52597" y="119251"/>
                  </a:lnTo>
                  <a:lnTo>
                    <a:pt x="52842" y="118876"/>
                  </a:lnTo>
                  <a:lnTo>
                    <a:pt x="53107" y="118315"/>
                  </a:lnTo>
                  <a:lnTo>
                    <a:pt x="53331" y="117753"/>
                  </a:lnTo>
                  <a:lnTo>
                    <a:pt x="53575" y="116817"/>
                  </a:lnTo>
                  <a:lnTo>
                    <a:pt x="53819" y="116068"/>
                  </a:lnTo>
                  <a:lnTo>
                    <a:pt x="54023" y="115132"/>
                  </a:lnTo>
                  <a:lnTo>
                    <a:pt x="54227" y="114196"/>
                  </a:lnTo>
                  <a:lnTo>
                    <a:pt x="54430" y="113073"/>
                  </a:lnTo>
                  <a:lnTo>
                    <a:pt x="54634" y="111950"/>
                  </a:lnTo>
                  <a:lnTo>
                    <a:pt x="54817" y="110639"/>
                  </a:lnTo>
                  <a:lnTo>
                    <a:pt x="55000" y="108954"/>
                  </a:lnTo>
                  <a:lnTo>
                    <a:pt x="55163" y="107457"/>
                  </a:lnTo>
                  <a:lnTo>
                    <a:pt x="55347" y="105959"/>
                  </a:lnTo>
                  <a:lnTo>
                    <a:pt x="55489" y="104274"/>
                  </a:lnTo>
                  <a:lnTo>
                    <a:pt x="55632" y="102215"/>
                  </a:lnTo>
                  <a:lnTo>
                    <a:pt x="55754" y="100343"/>
                  </a:lnTo>
                  <a:lnTo>
                    <a:pt x="55876" y="98283"/>
                  </a:lnTo>
                  <a:lnTo>
                    <a:pt x="55998" y="96037"/>
                  </a:lnTo>
                  <a:lnTo>
                    <a:pt x="56100" y="93790"/>
                  </a:lnTo>
                  <a:lnTo>
                    <a:pt x="56202" y="91544"/>
                  </a:lnTo>
                  <a:lnTo>
                    <a:pt x="56283" y="88923"/>
                  </a:lnTo>
                  <a:lnTo>
                    <a:pt x="56344" y="86302"/>
                  </a:lnTo>
                  <a:lnTo>
                    <a:pt x="56405" y="83494"/>
                  </a:lnTo>
                  <a:lnTo>
                    <a:pt x="56446" y="80686"/>
                  </a:lnTo>
                  <a:lnTo>
                    <a:pt x="56487" y="77878"/>
                  </a:lnTo>
                  <a:lnTo>
                    <a:pt x="56528" y="74695"/>
                  </a:lnTo>
                  <a:lnTo>
                    <a:pt x="56548" y="71700"/>
                  </a:lnTo>
                  <a:lnTo>
                    <a:pt x="56548" y="68143"/>
                  </a:lnTo>
                  <a:lnTo>
                    <a:pt x="56548" y="1872"/>
                  </a:lnTo>
                  <a:lnTo>
                    <a:pt x="54247" y="1872"/>
                  </a:lnTo>
                  <a:lnTo>
                    <a:pt x="54247" y="69641"/>
                  </a:lnTo>
                  <a:lnTo>
                    <a:pt x="54227" y="73759"/>
                  </a:lnTo>
                  <a:lnTo>
                    <a:pt x="54186" y="77691"/>
                  </a:lnTo>
                  <a:lnTo>
                    <a:pt x="54145" y="81060"/>
                  </a:lnTo>
                  <a:lnTo>
                    <a:pt x="54064" y="84430"/>
                  </a:lnTo>
                  <a:lnTo>
                    <a:pt x="53962" y="87425"/>
                  </a:lnTo>
                  <a:lnTo>
                    <a:pt x="53840" y="90046"/>
                  </a:lnTo>
                  <a:lnTo>
                    <a:pt x="53717" y="92667"/>
                  </a:lnTo>
                  <a:lnTo>
                    <a:pt x="53534" y="94726"/>
                  </a:lnTo>
                  <a:lnTo>
                    <a:pt x="53351" y="96599"/>
                  </a:lnTo>
                  <a:lnTo>
                    <a:pt x="53168" y="98471"/>
                  </a:lnTo>
                  <a:lnTo>
                    <a:pt x="52944" y="99781"/>
                  </a:lnTo>
                  <a:lnTo>
                    <a:pt x="52699" y="100904"/>
                  </a:lnTo>
                  <a:lnTo>
                    <a:pt x="52455" y="101840"/>
                  </a:lnTo>
                  <a:lnTo>
                    <a:pt x="52190" y="102402"/>
                  </a:lnTo>
                  <a:lnTo>
                    <a:pt x="51885" y="102776"/>
                  </a:lnTo>
                  <a:lnTo>
                    <a:pt x="51600" y="102776"/>
                  </a:lnTo>
                  <a:lnTo>
                    <a:pt x="51294" y="102776"/>
                  </a:lnTo>
                  <a:lnTo>
                    <a:pt x="51030" y="102402"/>
                  </a:lnTo>
                  <a:lnTo>
                    <a:pt x="50765" y="101653"/>
                  </a:lnTo>
                  <a:lnTo>
                    <a:pt x="50520" y="100904"/>
                  </a:lnTo>
                  <a:lnTo>
                    <a:pt x="50296" y="99781"/>
                  </a:lnTo>
                  <a:lnTo>
                    <a:pt x="50093" y="98471"/>
                  </a:lnTo>
                  <a:lnTo>
                    <a:pt x="49869" y="96599"/>
                  </a:lnTo>
                  <a:lnTo>
                    <a:pt x="49706" y="94726"/>
                  </a:lnTo>
                  <a:lnTo>
                    <a:pt x="49543" y="92667"/>
                  </a:lnTo>
                  <a:lnTo>
                    <a:pt x="49400" y="90046"/>
                  </a:lnTo>
                  <a:lnTo>
                    <a:pt x="49299" y="87425"/>
                  </a:lnTo>
                  <a:lnTo>
                    <a:pt x="49197" y="84430"/>
                  </a:lnTo>
                  <a:lnTo>
                    <a:pt x="49095" y="81060"/>
                  </a:lnTo>
                  <a:lnTo>
                    <a:pt x="49034" y="77691"/>
                  </a:lnTo>
                  <a:lnTo>
                    <a:pt x="48993" y="73759"/>
                  </a:lnTo>
                  <a:lnTo>
                    <a:pt x="48993" y="69641"/>
                  </a:lnTo>
                  <a:lnTo>
                    <a:pt x="48993" y="1872"/>
                  </a:lnTo>
                  <a:lnTo>
                    <a:pt x="46692" y="1872"/>
                  </a:lnTo>
                  <a:close/>
                  <a:moveTo>
                    <a:pt x="36429" y="112511"/>
                  </a:moveTo>
                  <a:lnTo>
                    <a:pt x="36714" y="114009"/>
                  </a:lnTo>
                  <a:lnTo>
                    <a:pt x="37081" y="115319"/>
                  </a:lnTo>
                  <a:lnTo>
                    <a:pt x="37468" y="116443"/>
                  </a:lnTo>
                  <a:lnTo>
                    <a:pt x="37895" y="117753"/>
                  </a:lnTo>
                  <a:lnTo>
                    <a:pt x="38343" y="118689"/>
                  </a:lnTo>
                  <a:lnTo>
                    <a:pt x="38852" y="119251"/>
                  </a:lnTo>
                  <a:lnTo>
                    <a:pt x="39341" y="119812"/>
                  </a:lnTo>
                  <a:lnTo>
                    <a:pt x="39830" y="120000"/>
                  </a:lnTo>
                  <a:lnTo>
                    <a:pt x="40441" y="119812"/>
                  </a:lnTo>
                  <a:lnTo>
                    <a:pt x="40991" y="119251"/>
                  </a:lnTo>
                  <a:lnTo>
                    <a:pt x="41235" y="118876"/>
                  </a:lnTo>
                  <a:lnTo>
                    <a:pt x="41479" y="118315"/>
                  </a:lnTo>
                  <a:lnTo>
                    <a:pt x="41744" y="117753"/>
                  </a:lnTo>
                  <a:lnTo>
                    <a:pt x="41968" y="117004"/>
                  </a:lnTo>
                  <a:lnTo>
                    <a:pt x="42172" y="116255"/>
                  </a:lnTo>
                  <a:lnTo>
                    <a:pt x="42396" y="115507"/>
                  </a:lnTo>
                  <a:lnTo>
                    <a:pt x="42599" y="114758"/>
                  </a:lnTo>
                  <a:lnTo>
                    <a:pt x="42782" y="113822"/>
                  </a:lnTo>
                  <a:lnTo>
                    <a:pt x="42966" y="112886"/>
                  </a:lnTo>
                  <a:lnTo>
                    <a:pt x="43149" y="111762"/>
                  </a:lnTo>
                  <a:lnTo>
                    <a:pt x="43312" y="110639"/>
                  </a:lnTo>
                  <a:lnTo>
                    <a:pt x="43454" y="109329"/>
                  </a:lnTo>
                  <a:lnTo>
                    <a:pt x="43597" y="108205"/>
                  </a:lnTo>
                  <a:lnTo>
                    <a:pt x="43719" y="106895"/>
                  </a:lnTo>
                  <a:lnTo>
                    <a:pt x="43862" y="105585"/>
                  </a:lnTo>
                  <a:lnTo>
                    <a:pt x="43984" y="104274"/>
                  </a:lnTo>
                  <a:lnTo>
                    <a:pt x="44188" y="101279"/>
                  </a:lnTo>
                  <a:lnTo>
                    <a:pt x="44330" y="98471"/>
                  </a:lnTo>
                  <a:lnTo>
                    <a:pt x="44452" y="95101"/>
                  </a:lnTo>
                  <a:lnTo>
                    <a:pt x="44574" y="91918"/>
                  </a:lnTo>
                  <a:lnTo>
                    <a:pt x="44615" y="88361"/>
                  </a:lnTo>
                  <a:lnTo>
                    <a:pt x="44636" y="84992"/>
                  </a:lnTo>
                  <a:lnTo>
                    <a:pt x="44636" y="81809"/>
                  </a:lnTo>
                  <a:lnTo>
                    <a:pt x="44595" y="79001"/>
                  </a:lnTo>
                  <a:lnTo>
                    <a:pt x="44513" y="76193"/>
                  </a:lnTo>
                  <a:lnTo>
                    <a:pt x="44432" y="73572"/>
                  </a:lnTo>
                  <a:lnTo>
                    <a:pt x="44310" y="71138"/>
                  </a:lnTo>
                  <a:lnTo>
                    <a:pt x="44188" y="68705"/>
                  </a:lnTo>
                  <a:lnTo>
                    <a:pt x="44025" y="66458"/>
                  </a:lnTo>
                  <a:lnTo>
                    <a:pt x="43841" y="64399"/>
                  </a:lnTo>
                  <a:lnTo>
                    <a:pt x="43617" y="62152"/>
                  </a:lnTo>
                  <a:lnTo>
                    <a:pt x="43373" y="60280"/>
                  </a:lnTo>
                  <a:lnTo>
                    <a:pt x="43108" y="58595"/>
                  </a:lnTo>
                  <a:lnTo>
                    <a:pt x="42803" y="56723"/>
                  </a:lnTo>
                  <a:lnTo>
                    <a:pt x="42497" y="55039"/>
                  </a:lnTo>
                  <a:lnTo>
                    <a:pt x="42151" y="53541"/>
                  </a:lnTo>
                  <a:lnTo>
                    <a:pt x="41785" y="52043"/>
                  </a:lnTo>
                  <a:lnTo>
                    <a:pt x="41377" y="50546"/>
                  </a:lnTo>
                  <a:lnTo>
                    <a:pt x="40807" y="48299"/>
                  </a:lnTo>
                  <a:lnTo>
                    <a:pt x="40298" y="46240"/>
                  </a:lnTo>
                  <a:lnTo>
                    <a:pt x="40095" y="45304"/>
                  </a:lnTo>
                  <a:lnTo>
                    <a:pt x="39871" y="44180"/>
                  </a:lnTo>
                  <a:lnTo>
                    <a:pt x="39708" y="43057"/>
                  </a:lnTo>
                  <a:lnTo>
                    <a:pt x="39545" y="41934"/>
                  </a:lnTo>
                  <a:lnTo>
                    <a:pt x="39423" y="40998"/>
                  </a:lnTo>
                  <a:lnTo>
                    <a:pt x="39300" y="39875"/>
                  </a:lnTo>
                  <a:lnTo>
                    <a:pt x="39178" y="38564"/>
                  </a:lnTo>
                  <a:lnTo>
                    <a:pt x="39097" y="37441"/>
                  </a:lnTo>
                  <a:lnTo>
                    <a:pt x="39036" y="35943"/>
                  </a:lnTo>
                  <a:lnTo>
                    <a:pt x="38995" y="34446"/>
                  </a:lnTo>
                  <a:lnTo>
                    <a:pt x="38975" y="33135"/>
                  </a:lnTo>
                  <a:lnTo>
                    <a:pt x="38975" y="31450"/>
                  </a:lnTo>
                  <a:lnTo>
                    <a:pt x="38975" y="30327"/>
                  </a:lnTo>
                  <a:lnTo>
                    <a:pt x="38995" y="28829"/>
                  </a:lnTo>
                  <a:lnTo>
                    <a:pt x="39036" y="27519"/>
                  </a:lnTo>
                  <a:lnTo>
                    <a:pt x="39076" y="26396"/>
                  </a:lnTo>
                  <a:lnTo>
                    <a:pt x="39158" y="25273"/>
                  </a:lnTo>
                  <a:lnTo>
                    <a:pt x="39260" y="24149"/>
                  </a:lnTo>
                  <a:lnTo>
                    <a:pt x="39361" y="22839"/>
                  </a:lnTo>
                  <a:lnTo>
                    <a:pt x="39463" y="21903"/>
                  </a:lnTo>
                  <a:lnTo>
                    <a:pt x="39606" y="20967"/>
                  </a:lnTo>
                  <a:lnTo>
                    <a:pt x="39748" y="20031"/>
                  </a:lnTo>
                  <a:lnTo>
                    <a:pt x="39911" y="19282"/>
                  </a:lnTo>
                  <a:lnTo>
                    <a:pt x="40115" y="18720"/>
                  </a:lnTo>
                  <a:lnTo>
                    <a:pt x="40319" y="18159"/>
                  </a:lnTo>
                  <a:lnTo>
                    <a:pt x="40543" y="17784"/>
                  </a:lnTo>
                  <a:lnTo>
                    <a:pt x="40807" y="17597"/>
                  </a:lnTo>
                  <a:lnTo>
                    <a:pt x="41052" y="17597"/>
                  </a:lnTo>
                  <a:lnTo>
                    <a:pt x="41479" y="17597"/>
                  </a:lnTo>
                  <a:lnTo>
                    <a:pt x="41886" y="17971"/>
                  </a:lnTo>
                  <a:lnTo>
                    <a:pt x="42253" y="18720"/>
                  </a:lnTo>
                  <a:lnTo>
                    <a:pt x="42599" y="19469"/>
                  </a:lnTo>
                  <a:lnTo>
                    <a:pt x="42884" y="20218"/>
                  </a:lnTo>
                  <a:lnTo>
                    <a:pt x="43169" y="21154"/>
                  </a:lnTo>
                  <a:lnTo>
                    <a:pt x="43393" y="22090"/>
                  </a:lnTo>
                  <a:lnTo>
                    <a:pt x="43577" y="22839"/>
                  </a:lnTo>
                  <a:lnTo>
                    <a:pt x="44126" y="5803"/>
                  </a:lnTo>
                  <a:lnTo>
                    <a:pt x="43882" y="4680"/>
                  </a:lnTo>
                  <a:lnTo>
                    <a:pt x="43556" y="3744"/>
                  </a:lnTo>
                  <a:lnTo>
                    <a:pt x="43251" y="2620"/>
                  </a:lnTo>
                  <a:lnTo>
                    <a:pt x="42884" y="1684"/>
                  </a:lnTo>
                  <a:lnTo>
                    <a:pt x="42497" y="1123"/>
                  </a:lnTo>
                  <a:lnTo>
                    <a:pt x="42049" y="561"/>
                  </a:lnTo>
                  <a:lnTo>
                    <a:pt x="41601" y="187"/>
                  </a:lnTo>
                  <a:lnTo>
                    <a:pt x="41113" y="0"/>
                  </a:lnTo>
                  <a:lnTo>
                    <a:pt x="40604" y="187"/>
                  </a:lnTo>
                  <a:lnTo>
                    <a:pt x="40135" y="748"/>
                  </a:lnTo>
                  <a:lnTo>
                    <a:pt x="39667" y="1497"/>
                  </a:lnTo>
                  <a:lnTo>
                    <a:pt x="39260" y="2620"/>
                  </a:lnTo>
                  <a:lnTo>
                    <a:pt x="38852" y="4118"/>
                  </a:lnTo>
                  <a:lnTo>
                    <a:pt x="38486" y="5616"/>
                  </a:lnTo>
                  <a:lnTo>
                    <a:pt x="38140" y="7488"/>
                  </a:lnTo>
                  <a:lnTo>
                    <a:pt x="37855" y="9547"/>
                  </a:lnTo>
                  <a:lnTo>
                    <a:pt x="37569" y="11981"/>
                  </a:lnTo>
                  <a:lnTo>
                    <a:pt x="37325" y="14414"/>
                  </a:lnTo>
                  <a:lnTo>
                    <a:pt x="37122" y="17410"/>
                  </a:lnTo>
                  <a:lnTo>
                    <a:pt x="36959" y="20218"/>
                  </a:lnTo>
                  <a:lnTo>
                    <a:pt x="36816" y="23213"/>
                  </a:lnTo>
                  <a:lnTo>
                    <a:pt x="36714" y="26583"/>
                  </a:lnTo>
                  <a:lnTo>
                    <a:pt x="36653" y="29765"/>
                  </a:lnTo>
                  <a:lnTo>
                    <a:pt x="36633" y="33510"/>
                  </a:lnTo>
                  <a:lnTo>
                    <a:pt x="36653" y="36318"/>
                  </a:lnTo>
                  <a:lnTo>
                    <a:pt x="36694" y="39500"/>
                  </a:lnTo>
                  <a:lnTo>
                    <a:pt x="36775" y="42121"/>
                  </a:lnTo>
                  <a:lnTo>
                    <a:pt x="36877" y="44929"/>
                  </a:lnTo>
                  <a:lnTo>
                    <a:pt x="37020" y="47363"/>
                  </a:lnTo>
                  <a:lnTo>
                    <a:pt x="37162" y="49609"/>
                  </a:lnTo>
                  <a:lnTo>
                    <a:pt x="37346" y="51856"/>
                  </a:lnTo>
                  <a:lnTo>
                    <a:pt x="37549" y="53915"/>
                  </a:lnTo>
                  <a:lnTo>
                    <a:pt x="37814" y="55975"/>
                  </a:lnTo>
                  <a:lnTo>
                    <a:pt x="38058" y="58034"/>
                  </a:lnTo>
                  <a:lnTo>
                    <a:pt x="38323" y="59719"/>
                  </a:lnTo>
                  <a:lnTo>
                    <a:pt x="38649" y="61404"/>
                  </a:lnTo>
                  <a:lnTo>
                    <a:pt x="38954" y="62901"/>
                  </a:lnTo>
                  <a:lnTo>
                    <a:pt x="39321" y="64586"/>
                  </a:lnTo>
                  <a:lnTo>
                    <a:pt x="39667" y="65897"/>
                  </a:lnTo>
                  <a:lnTo>
                    <a:pt x="40054" y="67207"/>
                  </a:lnTo>
                  <a:lnTo>
                    <a:pt x="40604" y="69079"/>
                  </a:lnTo>
                  <a:lnTo>
                    <a:pt x="41072" y="71326"/>
                  </a:lnTo>
                  <a:lnTo>
                    <a:pt x="41276" y="72262"/>
                  </a:lnTo>
                  <a:lnTo>
                    <a:pt x="41459" y="73385"/>
                  </a:lnTo>
                  <a:lnTo>
                    <a:pt x="41622" y="74321"/>
                  </a:lnTo>
                  <a:lnTo>
                    <a:pt x="41764" y="75444"/>
                  </a:lnTo>
                  <a:lnTo>
                    <a:pt x="41886" y="76567"/>
                  </a:lnTo>
                  <a:lnTo>
                    <a:pt x="41988" y="78065"/>
                  </a:lnTo>
                  <a:lnTo>
                    <a:pt x="42090" y="79188"/>
                  </a:lnTo>
                  <a:lnTo>
                    <a:pt x="42151" y="80499"/>
                  </a:lnTo>
                  <a:lnTo>
                    <a:pt x="42212" y="81809"/>
                  </a:lnTo>
                  <a:lnTo>
                    <a:pt x="42253" y="83307"/>
                  </a:lnTo>
                  <a:lnTo>
                    <a:pt x="42294" y="84992"/>
                  </a:lnTo>
                  <a:lnTo>
                    <a:pt x="42294" y="86489"/>
                  </a:lnTo>
                  <a:lnTo>
                    <a:pt x="42294" y="88174"/>
                  </a:lnTo>
                  <a:lnTo>
                    <a:pt x="42233" y="89859"/>
                  </a:lnTo>
                  <a:lnTo>
                    <a:pt x="42192" y="91544"/>
                  </a:lnTo>
                  <a:lnTo>
                    <a:pt x="42131" y="93042"/>
                  </a:lnTo>
                  <a:lnTo>
                    <a:pt x="42049" y="94352"/>
                  </a:lnTo>
                  <a:lnTo>
                    <a:pt x="41948" y="95663"/>
                  </a:lnTo>
                  <a:lnTo>
                    <a:pt x="41825" y="96786"/>
                  </a:lnTo>
                  <a:lnTo>
                    <a:pt x="41703" y="98096"/>
                  </a:lnTo>
                  <a:lnTo>
                    <a:pt x="41540" y="99032"/>
                  </a:lnTo>
                  <a:lnTo>
                    <a:pt x="41357" y="99781"/>
                  </a:lnTo>
                  <a:lnTo>
                    <a:pt x="41174" y="100530"/>
                  </a:lnTo>
                  <a:lnTo>
                    <a:pt x="40970" y="101092"/>
                  </a:lnTo>
                  <a:lnTo>
                    <a:pt x="40767" y="101653"/>
                  </a:lnTo>
                  <a:lnTo>
                    <a:pt x="40502" y="102028"/>
                  </a:lnTo>
                  <a:lnTo>
                    <a:pt x="40257" y="102215"/>
                  </a:lnTo>
                  <a:lnTo>
                    <a:pt x="40013" y="102215"/>
                  </a:lnTo>
                  <a:lnTo>
                    <a:pt x="39565" y="102215"/>
                  </a:lnTo>
                  <a:lnTo>
                    <a:pt x="39117" y="101653"/>
                  </a:lnTo>
                  <a:lnTo>
                    <a:pt x="38710" y="101092"/>
                  </a:lnTo>
                  <a:lnTo>
                    <a:pt x="38303" y="100156"/>
                  </a:lnTo>
                  <a:lnTo>
                    <a:pt x="37936" y="99032"/>
                  </a:lnTo>
                  <a:lnTo>
                    <a:pt x="37569" y="97909"/>
                  </a:lnTo>
                  <a:lnTo>
                    <a:pt x="37244" y="96224"/>
                  </a:lnTo>
                  <a:lnTo>
                    <a:pt x="36959" y="94914"/>
                  </a:lnTo>
                  <a:lnTo>
                    <a:pt x="36429" y="112511"/>
                  </a:lnTo>
                  <a:close/>
                  <a:moveTo>
                    <a:pt x="26472" y="118127"/>
                  </a:moveTo>
                  <a:lnTo>
                    <a:pt x="26472" y="76380"/>
                  </a:lnTo>
                  <a:lnTo>
                    <a:pt x="26472" y="69453"/>
                  </a:lnTo>
                  <a:lnTo>
                    <a:pt x="26451" y="62714"/>
                  </a:lnTo>
                  <a:lnTo>
                    <a:pt x="26451" y="56349"/>
                  </a:lnTo>
                  <a:lnTo>
                    <a:pt x="26431" y="50358"/>
                  </a:lnTo>
                  <a:lnTo>
                    <a:pt x="26431" y="44368"/>
                  </a:lnTo>
                  <a:lnTo>
                    <a:pt x="26410" y="38377"/>
                  </a:lnTo>
                  <a:lnTo>
                    <a:pt x="26370" y="32761"/>
                  </a:lnTo>
                  <a:lnTo>
                    <a:pt x="26349" y="26957"/>
                  </a:lnTo>
                  <a:lnTo>
                    <a:pt x="26410" y="26957"/>
                  </a:lnTo>
                  <a:lnTo>
                    <a:pt x="26634" y="31825"/>
                  </a:lnTo>
                  <a:lnTo>
                    <a:pt x="26899" y="37067"/>
                  </a:lnTo>
                  <a:lnTo>
                    <a:pt x="27184" y="41934"/>
                  </a:lnTo>
                  <a:lnTo>
                    <a:pt x="27449" y="46989"/>
                  </a:lnTo>
                  <a:lnTo>
                    <a:pt x="27734" y="52230"/>
                  </a:lnTo>
                  <a:lnTo>
                    <a:pt x="28060" y="57285"/>
                  </a:lnTo>
                  <a:lnTo>
                    <a:pt x="28345" y="62152"/>
                  </a:lnTo>
                  <a:lnTo>
                    <a:pt x="28671" y="67020"/>
                  </a:lnTo>
                  <a:lnTo>
                    <a:pt x="31949" y="118127"/>
                  </a:lnTo>
                  <a:lnTo>
                    <a:pt x="34332" y="118127"/>
                  </a:lnTo>
                  <a:lnTo>
                    <a:pt x="34332" y="1872"/>
                  </a:lnTo>
                  <a:lnTo>
                    <a:pt x="32214" y="1872"/>
                  </a:lnTo>
                  <a:lnTo>
                    <a:pt x="32214" y="42308"/>
                  </a:lnTo>
                  <a:lnTo>
                    <a:pt x="32214" y="48861"/>
                  </a:lnTo>
                  <a:lnTo>
                    <a:pt x="32214" y="55226"/>
                  </a:lnTo>
                  <a:lnTo>
                    <a:pt x="32234" y="61404"/>
                  </a:lnTo>
                  <a:lnTo>
                    <a:pt x="32255" y="67394"/>
                  </a:lnTo>
                  <a:lnTo>
                    <a:pt x="32275" y="73198"/>
                  </a:lnTo>
                  <a:lnTo>
                    <a:pt x="32316" y="79001"/>
                  </a:lnTo>
                  <a:lnTo>
                    <a:pt x="32357" y="84804"/>
                  </a:lnTo>
                  <a:lnTo>
                    <a:pt x="32418" y="90608"/>
                  </a:lnTo>
                  <a:lnTo>
                    <a:pt x="32357" y="90795"/>
                  </a:lnTo>
                  <a:lnTo>
                    <a:pt x="32133" y="85928"/>
                  </a:lnTo>
                  <a:lnTo>
                    <a:pt x="31909" y="81060"/>
                  </a:lnTo>
                  <a:lnTo>
                    <a:pt x="31664" y="76193"/>
                  </a:lnTo>
                  <a:lnTo>
                    <a:pt x="31379" y="71326"/>
                  </a:lnTo>
                  <a:lnTo>
                    <a:pt x="31114" y="66458"/>
                  </a:lnTo>
                  <a:lnTo>
                    <a:pt x="30809" y="61404"/>
                  </a:lnTo>
                  <a:lnTo>
                    <a:pt x="30524" y="56536"/>
                  </a:lnTo>
                  <a:lnTo>
                    <a:pt x="30218" y="51856"/>
                  </a:lnTo>
                  <a:lnTo>
                    <a:pt x="26960" y="1872"/>
                  </a:lnTo>
                  <a:lnTo>
                    <a:pt x="24333" y="1872"/>
                  </a:lnTo>
                  <a:lnTo>
                    <a:pt x="24333" y="118127"/>
                  </a:lnTo>
                  <a:lnTo>
                    <a:pt x="26472" y="118127"/>
                  </a:lnTo>
                  <a:close/>
                  <a:moveTo>
                    <a:pt x="16371" y="102964"/>
                  </a:moveTo>
                  <a:lnTo>
                    <a:pt x="16188" y="102776"/>
                  </a:lnTo>
                  <a:lnTo>
                    <a:pt x="15985" y="102776"/>
                  </a:lnTo>
                  <a:lnTo>
                    <a:pt x="15801" y="102402"/>
                  </a:lnTo>
                  <a:lnTo>
                    <a:pt x="15598" y="102028"/>
                  </a:lnTo>
                  <a:lnTo>
                    <a:pt x="15414" y="101653"/>
                  </a:lnTo>
                  <a:lnTo>
                    <a:pt x="15251" y="101092"/>
                  </a:lnTo>
                  <a:lnTo>
                    <a:pt x="15089" y="100343"/>
                  </a:lnTo>
                  <a:lnTo>
                    <a:pt x="14926" y="99594"/>
                  </a:lnTo>
                  <a:lnTo>
                    <a:pt x="14742" y="98658"/>
                  </a:lnTo>
                  <a:lnTo>
                    <a:pt x="14600" y="97909"/>
                  </a:lnTo>
                  <a:lnTo>
                    <a:pt x="14457" y="96599"/>
                  </a:lnTo>
                  <a:lnTo>
                    <a:pt x="14315" y="95475"/>
                  </a:lnTo>
                  <a:lnTo>
                    <a:pt x="14050" y="93042"/>
                  </a:lnTo>
                  <a:lnTo>
                    <a:pt x="13826" y="90234"/>
                  </a:lnTo>
                  <a:lnTo>
                    <a:pt x="13602" y="87238"/>
                  </a:lnTo>
                  <a:lnTo>
                    <a:pt x="13439" y="84056"/>
                  </a:lnTo>
                  <a:lnTo>
                    <a:pt x="13256" y="80499"/>
                  </a:lnTo>
                  <a:lnTo>
                    <a:pt x="13134" y="76755"/>
                  </a:lnTo>
                  <a:lnTo>
                    <a:pt x="13032" y="72823"/>
                  </a:lnTo>
                  <a:lnTo>
                    <a:pt x="12971" y="68705"/>
                  </a:lnTo>
                  <a:lnTo>
                    <a:pt x="12910" y="64773"/>
                  </a:lnTo>
                  <a:lnTo>
                    <a:pt x="12910" y="60280"/>
                  </a:lnTo>
                  <a:lnTo>
                    <a:pt x="12910" y="55975"/>
                  </a:lnTo>
                  <a:lnTo>
                    <a:pt x="12950" y="51856"/>
                  </a:lnTo>
                  <a:lnTo>
                    <a:pt x="13032" y="47737"/>
                  </a:lnTo>
                  <a:lnTo>
                    <a:pt x="13134" y="43993"/>
                  </a:lnTo>
                  <a:lnTo>
                    <a:pt x="13256" y="40062"/>
                  </a:lnTo>
                  <a:lnTo>
                    <a:pt x="13419" y="36318"/>
                  </a:lnTo>
                  <a:lnTo>
                    <a:pt x="13602" y="33135"/>
                  </a:lnTo>
                  <a:lnTo>
                    <a:pt x="13785" y="29953"/>
                  </a:lnTo>
                  <a:lnTo>
                    <a:pt x="14030" y="27145"/>
                  </a:lnTo>
                  <a:lnTo>
                    <a:pt x="14294" y="24711"/>
                  </a:lnTo>
                  <a:lnTo>
                    <a:pt x="14437" y="23588"/>
                  </a:lnTo>
                  <a:lnTo>
                    <a:pt x="14580" y="22277"/>
                  </a:lnTo>
                  <a:lnTo>
                    <a:pt x="14722" y="21341"/>
                  </a:lnTo>
                  <a:lnTo>
                    <a:pt x="14905" y="20405"/>
                  </a:lnTo>
                  <a:lnTo>
                    <a:pt x="15068" y="19656"/>
                  </a:lnTo>
                  <a:lnTo>
                    <a:pt x="15231" y="19095"/>
                  </a:lnTo>
                  <a:lnTo>
                    <a:pt x="15414" y="18533"/>
                  </a:lnTo>
                  <a:lnTo>
                    <a:pt x="15598" y="17971"/>
                  </a:lnTo>
                  <a:lnTo>
                    <a:pt x="15801" y="17597"/>
                  </a:lnTo>
                  <a:lnTo>
                    <a:pt x="16005" y="17223"/>
                  </a:lnTo>
                  <a:lnTo>
                    <a:pt x="16188" y="17035"/>
                  </a:lnTo>
                  <a:lnTo>
                    <a:pt x="16433" y="17035"/>
                  </a:lnTo>
                  <a:lnTo>
                    <a:pt x="16636" y="17035"/>
                  </a:lnTo>
                  <a:lnTo>
                    <a:pt x="16840" y="17223"/>
                  </a:lnTo>
                  <a:lnTo>
                    <a:pt x="17023" y="17597"/>
                  </a:lnTo>
                  <a:lnTo>
                    <a:pt x="17227" y="17971"/>
                  </a:lnTo>
                  <a:lnTo>
                    <a:pt x="17410" y="18533"/>
                  </a:lnTo>
                  <a:lnTo>
                    <a:pt x="17593" y="19095"/>
                  </a:lnTo>
                  <a:lnTo>
                    <a:pt x="17756" y="19843"/>
                  </a:lnTo>
                  <a:lnTo>
                    <a:pt x="17939" y="20592"/>
                  </a:lnTo>
                  <a:lnTo>
                    <a:pt x="18102" y="21341"/>
                  </a:lnTo>
                  <a:lnTo>
                    <a:pt x="18245" y="22464"/>
                  </a:lnTo>
                  <a:lnTo>
                    <a:pt x="18387" y="23588"/>
                  </a:lnTo>
                  <a:lnTo>
                    <a:pt x="18530" y="24711"/>
                  </a:lnTo>
                  <a:lnTo>
                    <a:pt x="18795" y="27145"/>
                  </a:lnTo>
                  <a:lnTo>
                    <a:pt x="19019" y="29953"/>
                  </a:lnTo>
                  <a:lnTo>
                    <a:pt x="19222" y="33135"/>
                  </a:lnTo>
                  <a:lnTo>
                    <a:pt x="19385" y="36318"/>
                  </a:lnTo>
                  <a:lnTo>
                    <a:pt x="19568" y="40062"/>
                  </a:lnTo>
                  <a:lnTo>
                    <a:pt x="19691" y="43806"/>
                  </a:lnTo>
                  <a:lnTo>
                    <a:pt x="19772" y="47550"/>
                  </a:lnTo>
                  <a:lnTo>
                    <a:pt x="19833" y="51482"/>
                  </a:lnTo>
                  <a:lnTo>
                    <a:pt x="19874" y="55413"/>
                  </a:lnTo>
                  <a:lnTo>
                    <a:pt x="19894" y="59531"/>
                  </a:lnTo>
                  <a:lnTo>
                    <a:pt x="19874" y="64212"/>
                  </a:lnTo>
                  <a:lnTo>
                    <a:pt x="19833" y="68330"/>
                  </a:lnTo>
                  <a:lnTo>
                    <a:pt x="19772" y="72636"/>
                  </a:lnTo>
                  <a:lnTo>
                    <a:pt x="19670" y="76567"/>
                  </a:lnTo>
                  <a:lnTo>
                    <a:pt x="19548" y="80499"/>
                  </a:lnTo>
                  <a:lnTo>
                    <a:pt x="19365" y="84056"/>
                  </a:lnTo>
                  <a:lnTo>
                    <a:pt x="19202" y="87425"/>
                  </a:lnTo>
                  <a:lnTo>
                    <a:pt x="18998" y="90234"/>
                  </a:lnTo>
                  <a:lnTo>
                    <a:pt x="18754" y="93229"/>
                  </a:lnTo>
                  <a:lnTo>
                    <a:pt x="18489" y="95663"/>
                  </a:lnTo>
                  <a:lnTo>
                    <a:pt x="18347" y="96786"/>
                  </a:lnTo>
                  <a:lnTo>
                    <a:pt x="18204" y="97909"/>
                  </a:lnTo>
                  <a:lnTo>
                    <a:pt x="18062" y="98845"/>
                  </a:lnTo>
                  <a:lnTo>
                    <a:pt x="17878" y="99594"/>
                  </a:lnTo>
                  <a:lnTo>
                    <a:pt x="17715" y="100343"/>
                  </a:lnTo>
                  <a:lnTo>
                    <a:pt x="17553" y="101092"/>
                  </a:lnTo>
                  <a:lnTo>
                    <a:pt x="17390" y="101653"/>
                  </a:lnTo>
                  <a:lnTo>
                    <a:pt x="17206" y="102028"/>
                  </a:lnTo>
                  <a:lnTo>
                    <a:pt x="17003" y="102402"/>
                  </a:lnTo>
                  <a:lnTo>
                    <a:pt x="16819" y="102776"/>
                  </a:lnTo>
                  <a:lnTo>
                    <a:pt x="16616" y="102776"/>
                  </a:lnTo>
                  <a:lnTo>
                    <a:pt x="16392" y="102964"/>
                  </a:lnTo>
                  <a:lnTo>
                    <a:pt x="16371" y="102964"/>
                  </a:lnTo>
                  <a:close/>
                  <a:moveTo>
                    <a:pt x="16331" y="120000"/>
                  </a:moveTo>
                  <a:lnTo>
                    <a:pt x="16657" y="120000"/>
                  </a:lnTo>
                  <a:lnTo>
                    <a:pt x="16962" y="119812"/>
                  </a:lnTo>
                  <a:lnTo>
                    <a:pt x="17288" y="119438"/>
                  </a:lnTo>
                  <a:lnTo>
                    <a:pt x="17573" y="119063"/>
                  </a:lnTo>
                  <a:lnTo>
                    <a:pt x="17878" y="118502"/>
                  </a:lnTo>
                  <a:lnTo>
                    <a:pt x="18184" y="117753"/>
                  </a:lnTo>
                  <a:lnTo>
                    <a:pt x="18449" y="116817"/>
                  </a:lnTo>
                  <a:lnTo>
                    <a:pt x="18734" y="115881"/>
                  </a:lnTo>
                  <a:lnTo>
                    <a:pt x="18998" y="114758"/>
                  </a:lnTo>
                  <a:lnTo>
                    <a:pt x="19263" y="113634"/>
                  </a:lnTo>
                  <a:lnTo>
                    <a:pt x="19528" y="112324"/>
                  </a:lnTo>
                  <a:lnTo>
                    <a:pt x="19752" y="111014"/>
                  </a:lnTo>
                  <a:lnTo>
                    <a:pt x="19996" y="109329"/>
                  </a:lnTo>
                  <a:lnTo>
                    <a:pt x="20220" y="107644"/>
                  </a:lnTo>
                  <a:lnTo>
                    <a:pt x="20444" y="105959"/>
                  </a:lnTo>
                  <a:lnTo>
                    <a:pt x="20627" y="104087"/>
                  </a:lnTo>
                  <a:lnTo>
                    <a:pt x="20831" y="102028"/>
                  </a:lnTo>
                  <a:lnTo>
                    <a:pt x="21035" y="99781"/>
                  </a:lnTo>
                  <a:lnTo>
                    <a:pt x="21198" y="97722"/>
                  </a:lnTo>
                  <a:lnTo>
                    <a:pt x="21360" y="95288"/>
                  </a:lnTo>
                  <a:lnTo>
                    <a:pt x="21503" y="92854"/>
                  </a:lnTo>
                  <a:lnTo>
                    <a:pt x="21646" y="90234"/>
                  </a:lnTo>
                  <a:lnTo>
                    <a:pt x="21788" y="87613"/>
                  </a:lnTo>
                  <a:lnTo>
                    <a:pt x="21910" y="84804"/>
                  </a:lnTo>
                  <a:lnTo>
                    <a:pt x="22012" y="81809"/>
                  </a:lnTo>
                  <a:lnTo>
                    <a:pt x="22094" y="79001"/>
                  </a:lnTo>
                  <a:lnTo>
                    <a:pt x="22175" y="75819"/>
                  </a:lnTo>
                  <a:lnTo>
                    <a:pt x="22236" y="72636"/>
                  </a:lnTo>
                  <a:lnTo>
                    <a:pt x="22277" y="69266"/>
                  </a:lnTo>
                  <a:lnTo>
                    <a:pt x="22318" y="65897"/>
                  </a:lnTo>
                  <a:lnTo>
                    <a:pt x="22338" y="62340"/>
                  </a:lnTo>
                  <a:lnTo>
                    <a:pt x="22338" y="58783"/>
                  </a:lnTo>
                  <a:lnTo>
                    <a:pt x="22338" y="55600"/>
                  </a:lnTo>
                  <a:lnTo>
                    <a:pt x="22318" y="52605"/>
                  </a:lnTo>
                  <a:lnTo>
                    <a:pt x="22297" y="49609"/>
                  </a:lnTo>
                  <a:lnTo>
                    <a:pt x="22256" y="46801"/>
                  </a:lnTo>
                  <a:lnTo>
                    <a:pt x="22195" y="43993"/>
                  </a:lnTo>
                  <a:lnTo>
                    <a:pt x="22134" y="40998"/>
                  </a:lnTo>
                  <a:lnTo>
                    <a:pt x="22053" y="38377"/>
                  </a:lnTo>
                  <a:lnTo>
                    <a:pt x="21951" y="35569"/>
                  </a:lnTo>
                  <a:lnTo>
                    <a:pt x="21849" y="32948"/>
                  </a:lnTo>
                  <a:lnTo>
                    <a:pt x="21747" y="30514"/>
                  </a:lnTo>
                  <a:lnTo>
                    <a:pt x="21605" y="27893"/>
                  </a:lnTo>
                  <a:lnTo>
                    <a:pt x="21462" y="25647"/>
                  </a:lnTo>
                  <a:lnTo>
                    <a:pt x="21320" y="23213"/>
                  </a:lnTo>
                  <a:lnTo>
                    <a:pt x="21157" y="21154"/>
                  </a:lnTo>
                  <a:lnTo>
                    <a:pt x="20994" y="19095"/>
                  </a:lnTo>
                  <a:lnTo>
                    <a:pt x="20790" y="17035"/>
                  </a:lnTo>
                  <a:lnTo>
                    <a:pt x="20607" y="14976"/>
                  </a:lnTo>
                  <a:lnTo>
                    <a:pt x="20403" y="13291"/>
                  </a:lnTo>
                  <a:lnTo>
                    <a:pt x="20179" y="11606"/>
                  </a:lnTo>
                  <a:lnTo>
                    <a:pt x="19955" y="9734"/>
                  </a:lnTo>
                  <a:lnTo>
                    <a:pt x="19731" y="8237"/>
                  </a:lnTo>
                  <a:lnTo>
                    <a:pt x="19487" y="6926"/>
                  </a:lnTo>
                  <a:lnTo>
                    <a:pt x="19222" y="5616"/>
                  </a:lnTo>
                  <a:lnTo>
                    <a:pt x="18978" y="4492"/>
                  </a:lnTo>
                  <a:lnTo>
                    <a:pt x="18673" y="3556"/>
                  </a:lnTo>
                  <a:lnTo>
                    <a:pt x="18408" y="2433"/>
                  </a:lnTo>
                  <a:lnTo>
                    <a:pt x="18123" y="1684"/>
                  </a:lnTo>
                  <a:lnTo>
                    <a:pt x="17797" y="1123"/>
                  </a:lnTo>
                  <a:lnTo>
                    <a:pt x="17491" y="561"/>
                  </a:lnTo>
                  <a:lnTo>
                    <a:pt x="17186" y="374"/>
                  </a:lnTo>
                  <a:lnTo>
                    <a:pt x="16840" y="0"/>
                  </a:lnTo>
                  <a:lnTo>
                    <a:pt x="16514" y="0"/>
                  </a:lnTo>
                  <a:lnTo>
                    <a:pt x="16168" y="0"/>
                  </a:lnTo>
                  <a:lnTo>
                    <a:pt x="15842" y="374"/>
                  </a:lnTo>
                  <a:lnTo>
                    <a:pt x="15516" y="561"/>
                  </a:lnTo>
                  <a:lnTo>
                    <a:pt x="15211" y="1123"/>
                  </a:lnTo>
                  <a:lnTo>
                    <a:pt x="14926" y="1684"/>
                  </a:lnTo>
                  <a:lnTo>
                    <a:pt x="14620" y="2433"/>
                  </a:lnTo>
                  <a:lnTo>
                    <a:pt x="14335" y="3556"/>
                  </a:lnTo>
                  <a:lnTo>
                    <a:pt x="14050" y="4492"/>
                  </a:lnTo>
                  <a:lnTo>
                    <a:pt x="13785" y="5616"/>
                  </a:lnTo>
                  <a:lnTo>
                    <a:pt x="13541" y="6926"/>
                  </a:lnTo>
                  <a:lnTo>
                    <a:pt x="13276" y="8237"/>
                  </a:lnTo>
                  <a:lnTo>
                    <a:pt x="13032" y="9734"/>
                  </a:lnTo>
                  <a:lnTo>
                    <a:pt x="12808" y="11606"/>
                  </a:lnTo>
                  <a:lnTo>
                    <a:pt x="12564" y="13291"/>
                  </a:lnTo>
                  <a:lnTo>
                    <a:pt x="12360" y="14976"/>
                  </a:lnTo>
                  <a:lnTo>
                    <a:pt x="12156" y="17223"/>
                  </a:lnTo>
                  <a:lnTo>
                    <a:pt x="11973" y="19095"/>
                  </a:lnTo>
                  <a:lnTo>
                    <a:pt x="11769" y="21341"/>
                  </a:lnTo>
                  <a:lnTo>
                    <a:pt x="11606" y="23588"/>
                  </a:lnTo>
                  <a:lnTo>
                    <a:pt x="11444" y="26021"/>
                  </a:lnTo>
                  <a:lnTo>
                    <a:pt x="11301" y="28268"/>
                  </a:lnTo>
                  <a:lnTo>
                    <a:pt x="11179" y="31076"/>
                  </a:lnTo>
                  <a:lnTo>
                    <a:pt x="11036" y="33510"/>
                  </a:lnTo>
                  <a:lnTo>
                    <a:pt x="10914" y="36318"/>
                  </a:lnTo>
                  <a:lnTo>
                    <a:pt x="10812" y="39126"/>
                  </a:lnTo>
                  <a:lnTo>
                    <a:pt x="10731" y="41934"/>
                  </a:lnTo>
                  <a:lnTo>
                    <a:pt x="10670" y="45117"/>
                  </a:lnTo>
                  <a:lnTo>
                    <a:pt x="10609" y="47925"/>
                  </a:lnTo>
                  <a:lnTo>
                    <a:pt x="10548" y="51107"/>
                  </a:lnTo>
                  <a:lnTo>
                    <a:pt x="10527" y="54290"/>
                  </a:lnTo>
                  <a:lnTo>
                    <a:pt x="10507" y="57659"/>
                  </a:lnTo>
                  <a:lnTo>
                    <a:pt x="10487" y="60842"/>
                  </a:lnTo>
                  <a:lnTo>
                    <a:pt x="10507" y="64024"/>
                  </a:lnTo>
                  <a:lnTo>
                    <a:pt x="10527" y="67207"/>
                  </a:lnTo>
                  <a:lnTo>
                    <a:pt x="10548" y="70015"/>
                  </a:lnTo>
                  <a:lnTo>
                    <a:pt x="10588" y="73198"/>
                  </a:lnTo>
                  <a:lnTo>
                    <a:pt x="10649" y="76006"/>
                  </a:lnTo>
                  <a:lnTo>
                    <a:pt x="10711" y="79001"/>
                  </a:lnTo>
                  <a:lnTo>
                    <a:pt x="10792" y="81622"/>
                  </a:lnTo>
                  <a:lnTo>
                    <a:pt x="10894" y="84617"/>
                  </a:lnTo>
                  <a:lnTo>
                    <a:pt x="10996" y="87051"/>
                  </a:lnTo>
                  <a:lnTo>
                    <a:pt x="11138" y="89672"/>
                  </a:lnTo>
                  <a:lnTo>
                    <a:pt x="11260" y="92106"/>
                  </a:lnTo>
                  <a:lnTo>
                    <a:pt x="11382" y="94539"/>
                  </a:lnTo>
                  <a:lnTo>
                    <a:pt x="11545" y="96786"/>
                  </a:lnTo>
                  <a:lnTo>
                    <a:pt x="11708" y="99032"/>
                  </a:lnTo>
                  <a:lnTo>
                    <a:pt x="11892" y="101092"/>
                  </a:lnTo>
                  <a:lnTo>
                    <a:pt x="12075" y="103151"/>
                  </a:lnTo>
                  <a:lnTo>
                    <a:pt x="12258" y="105210"/>
                  </a:lnTo>
                  <a:lnTo>
                    <a:pt x="12462" y="106895"/>
                  </a:lnTo>
                  <a:lnTo>
                    <a:pt x="12686" y="108580"/>
                  </a:lnTo>
                  <a:lnTo>
                    <a:pt x="12910" y="110078"/>
                  </a:lnTo>
                  <a:lnTo>
                    <a:pt x="13134" y="111762"/>
                  </a:lnTo>
                  <a:lnTo>
                    <a:pt x="13398" y="113073"/>
                  </a:lnTo>
                  <a:lnTo>
                    <a:pt x="13643" y="114383"/>
                  </a:lnTo>
                  <a:lnTo>
                    <a:pt x="13887" y="115507"/>
                  </a:lnTo>
                  <a:lnTo>
                    <a:pt x="14172" y="116443"/>
                  </a:lnTo>
                  <a:lnTo>
                    <a:pt x="14457" y="117566"/>
                  </a:lnTo>
                  <a:lnTo>
                    <a:pt x="14742" y="118315"/>
                  </a:lnTo>
                  <a:lnTo>
                    <a:pt x="15048" y="118876"/>
                  </a:lnTo>
                  <a:lnTo>
                    <a:pt x="15333" y="119438"/>
                  </a:lnTo>
                  <a:lnTo>
                    <a:pt x="15659" y="119812"/>
                  </a:lnTo>
                  <a:lnTo>
                    <a:pt x="15985" y="120000"/>
                  </a:lnTo>
                  <a:lnTo>
                    <a:pt x="16310" y="120000"/>
                  </a:lnTo>
                  <a:lnTo>
                    <a:pt x="16331" y="120000"/>
                  </a:lnTo>
                  <a:close/>
                  <a:moveTo>
                    <a:pt x="9326" y="97909"/>
                  </a:moveTo>
                  <a:lnTo>
                    <a:pt x="9102" y="98845"/>
                  </a:lnTo>
                  <a:lnTo>
                    <a:pt x="8837" y="99594"/>
                  </a:lnTo>
                  <a:lnTo>
                    <a:pt x="8511" y="100343"/>
                  </a:lnTo>
                  <a:lnTo>
                    <a:pt x="8206" y="100904"/>
                  </a:lnTo>
                  <a:lnTo>
                    <a:pt x="7860" y="101466"/>
                  </a:lnTo>
                  <a:lnTo>
                    <a:pt x="7534" y="101840"/>
                  </a:lnTo>
                  <a:lnTo>
                    <a:pt x="7167" y="102028"/>
                  </a:lnTo>
                  <a:lnTo>
                    <a:pt x="6821" y="102028"/>
                  </a:lnTo>
                  <a:lnTo>
                    <a:pt x="6577" y="102028"/>
                  </a:lnTo>
                  <a:lnTo>
                    <a:pt x="6312" y="101840"/>
                  </a:lnTo>
                  <a:lnTo>
                    <a:pt x="6068" y="101653"/>
                  </a:lnTo>
                  <a:lnTo>
                    <a:pt x="5844" y="101279"/>
                  </a:lnTo>
                  <a:lnTo>
                    <a:pt x="5599" y="100904"/>
                  </a:lnTo>
                  <a:lnTo>
                    <a:pt x="5396" y="100530"/>
                  </a:lnTo>
                  <a:lnTo>
                    <a:pt x="5172" y="99968"/>
                  </a:lnTo>
                  <a:lnTo>
                    <a:pt x="4948" y="99219"/>
                  </a:lnTo>
                  <a:lnTo>
                    <a:pt x="4764" y="98471"/>
                  </a:lnTo>
                  <a:lnTo>
                    <a:pt x="4581" y="97722"/>
                  </a:lnTo>
                  <a:lnTo>
                    <a:pt x="4398" y="96599"/>
                  </a:lnTo>
                  <a:lnTo>
                    <a:pt x="4215" y="95663"/>
                  </a:lnTo>
                  <a:lnTo>
                    <a:pt x="4031" y="94539"/>
                  </a:lnTo>
                  <a:lnTo>
                    <a:pt x="3889" y="93416"/>
                  </a:lnTo>
                  <a:lnTo>
                    <a:pt x="3726" y="92106"/>
                  </a:lnTo>
                  <a:lnTo>
                    <a:pt x="3604" y="90982"/>
                  </a:lnTo>
                  <a:lnTo>
                    <a:pt x="3441" y="89297"/>
                  </a:lnTo>
                  <a:lnTo>
                    <a:pt x="3319" y="87987"/>
                  </a:lnTo>
                  <a:lnTo>
                    <a:pt x="3197" y="86489"/>
                  </a:lnTo>
                  <a:lnTo>
                    <a:pt x="3095" y="84804"/>
                  </a:lnTo>
                  <a:lnTo>
                    <a:pt x="2993" y="82932"/>
                  </a:lnTo>
                  <a:lnTo>
                    <a:pt x="2891" y="81248"/>
                  </a:lnTo>
                  <a:lnTo>
                    <a:pt x="2810" y="79563"/>
                  </a:lnTo>
                  <a:lnTo>
                    <a:pt x="2728" y="77691"/>
                  </a:lnTo>
                  <a:lnTo>
                    <a:pt x="2586" y="73572"/>
                  </a:lnTo>
                  <a:lnTo>
                    <a:pt x="2504" y="69453"/>
                  </a:lnTo>
                  <a:lnTo>
                    <a:pt x="2443" y="64960"/>
                  </a:lnTo>
                  <a:lnTo>
                    <a:pt x="2423" y="60280"/>
                  </a:lnTo>
                  <a:lnTo>
                    <a:pt x="2423" y="57847"/>
                  </a:lnTo>
                  <a:lnTo>
                    <a:pt x="2443" y="55226"/>
                  </a:lnTo>
                  <a:lnTo>
                    <a:pt x="2484" y="52792"/>
                  </a:lnTo>
                  <a:lnTo>
                    <a:pt x="2504" y="50546"/>
                  </a:lnTo>
                  <a:lnTo>
                    <a:pt x="2545" y="48112"/>
                  </a:lnTo>
                  <a:lnTo>
                    <a:pt x="2606" y="46053"/>
                  </a:lnTo>
                  <a:lnTo>
                    <a:pt x="2667" y="43993"/>
                  </a:lnTo>
                  <a:lnTo>
                    <a:pt x="2769" y="41747"/>
                  </a:lnTo>
                  <a:lnTo>
                    <a:pt x="2850" y="39875"/>
                  </a:lnTo>
                  <a:lnTo>
                    <a:pt x="2952" y="38003"/>
                  </a:lnTo>
                  <a:lnTo>
                    <a:pt x="3034" y="36131"/>
                  </a:lnTo>
                  <a:lnTo>
                    <a:pt x="3156" y="34446"/>
                  </a:lnTo>
                  <a:lnTo>
                    <a:pt x="3258" y="32948"/>
                  </a:lnTo>
                  <a:lnTo>
                    <a:pt x="3400" y="31450"/>
                  </a:lnTo>
                  <a:lnTo>
                    <a:pt x="3543" y="29765"/>
                  </a:lnTo>
                  <a:lnTo>
                    <a:pt x="3685" y="28455"/>
                  </a:lnTo>
                  <a:lnTo>
                    <a:pt x="3828" y="27145"/>
                  </a:lnTo>
                  <a:lnTo>
                    <a:pt x="3991" y="26021"/>
                  </a:lnTo>
                  <a:lnTo>
                    <a:pt x="4154" y="24898"/>
                  </a:lnTo>
                  <a:lnTo>
                    <a:pt x="4337" y="23775"/>
                  </a:lnTo>
                  <a:lnTo>
                    <a:pt x="4500" y="22652"/>
                  </a:lnTo>
                  <a:lnTo>
                    <a:pt x="4683" y="21903"/>
                  </a:lnTo>
                  <a:lnTo>
                    <a:pt x="4866" y="20967"/>
                  </a:lnTo>
                  <a:lnTo>
                    <a:pt x="5090" y="20405"/>
                  </a:lnTo>
                  <a:lnTo>
                    <a:pt x="5498" y="19095"/>
                  </a:lnTo>
                  <a:lnTo>
                    <a:pt x="5925" y="18346"/>
                  </a:lnTo>
                  <a:lnTo>
                    <a:pt x="6373" y="17784"/>
                  </a:lnTo>
                  <a:lnTo>
                    <a:pt x="6862" y="17597"/>
                  </a:lnTo>
                  <a:lnTo>
                    <a:pt x="7228" y="17784"/>
                  </a:lnTo>
                  <a:lnTo>
                    <a:pt x="7595" y="17971"/>
                  </a:lnTo>
                  <a:lnTo>
                    <a:pt x="7921" y="18346"/>
                  </a:lnTo>
                  <a:lnTo>
                    <a:pt x="8247" y="18907"/>
                  </a:lnTo>
                  <a:lnTo>
                    <a:pt x="8552" y="19656"/>
                  </a:lnTo>
                  <a:lnTo>
                    <a:pt x="8837" y="20405"/>
                  </a:lnTo>
                  <a:lnTo>
                    <a:pt x="9081" y="21154"/>
                  </a:lnTo>
                  <a:lnTo>
                    <a:pt x="9305" y="22090"/>
                  </a:lnTo>
                  <a:lnTo>
                    <a:pt x="9815" y="5241"/>
                  </a:lnTo>
                  <a:lnTo>
                    <a:pt x="9631" y="4492"/>
                  </a:lnTo>
                  <a:lnTo>
                    <a:pt x="9346" y="3556"/>
                  </a:lnTo>
                  <a:lnTo>
                    <a:pt x="9041" y="2433"/>
                  </a:lnTo>
                  <a:lnTo>
                    <a:pt x="8674" y="1684"/>
                  </a:lnTo>
                  <a:lnTo>
                    <a:pt x="8267" y="1123"/>
                  </a:lnTo>
                  <a:lnTo>
                    <a:pt x="7799" y="561"/>
                  </a:lnTo>
                  <a:lnTo>
                    <a:pt x="7310" y="187"/>
                  </a:lnTo>
                  <a:lnTo>
                    <a:pt x="6760" y="0"/>
                  </a:lnTo>
                  <a:lnTo>
                    <a:pt x="6394" y="187"/>
                  </a:lnTo>
                  <a:lnTo>
                    <a:pt x="6047" y="374"/>
                  </a:lnTo>
                  <a:lnTo>
                    <a:pt x="5701" y="748"/>
                  </a:lnTo>
                  <a:lnTo>
                    <a:pt x="5355" y="1123"/>
                  </a:lnTo>
                  <a:lnTo>
                    <a:pt x="5029" y="1684"/>
                  </a:lnTo>
                  <a:lnTo>
                    <a:pt x="4703" y="2433"/>
                  </a:lnTo>
                  <a:lnTo>
                    <a:pt x="4398" y="3182"/>
                  </a:lnTo>
                  <a:lnTo>
                    <a:pt x="4072" y="4305"/>
                  </a:lnTo>
                  <a:lnTo>
                    <a:pt x="3767" y="5429"/>
                  </a:lnTo>
                  <a:lnTo>
                    <a:pt x="3502" y="6552"/>
                  </a:lnTo>
                  <a:lnTo>
                    <a:pt x="3197" y="7862"/>
                  </a:lnTo>
                  <a:lnTo>
                    <a:pt x="2932" y="9360"/>
                  </a:lnTo>
                  <a:lnTo>
                    <a:pt x="2647" y="11045"/>
                  </a:lnTo>
                  <a:lnTo>
                    <a:pt x="2402" y="12730"/>
                  </a:lnTo>
                  <a:lnTo>
                    <a:pt x="2178" y="14414"/>
                  </a:lnTo>
                  <a:lnTo>
                    <a:pt x="1914" y="16287"/>
                  </a:lnTo>
                  <a:lnTo>
                    <a:pt x="1710" y="18533"/>
                  </a:lnTo>
                  <a:lnTo>
                    <a:pt x="1506" y="20592"/>
                  </a:lnTo>
                  <a:lnTo>
                    <a:pt x="1323" y="22839"/>
                  </a:lnTo>
                  <a:lnTo>
                    <a:pt x="1119" y="25273"/>
                  </a:lnTo>
                  <a:lnTo>
                    <a:pt x="957" y="27706"/>
                  </a:lnTo>
                  <a:lnTo>
                    <a:pt x="794" y="30327"/>
                  </a:lnTo>
                  <a:lnTo>
                    <a:pt x="651" y="32948"/>
                  </a:lnTo>
                  <a:lnTo>
                    <a:pt x="529" y="35569"/>
                  </a:lnTo>
                  <a:lnTo>
                    <a:pt x="386" y="38564"/>
                  </a:lnTo>
                  <a:lnTo>
                    <a:pt x="285" y="41560"/>
                  </a:lnTo>
                  <a:lnTo>
                    <a:pt x="203" y="44742"/>
                  </a:lnTo>
                  <a:lnTo>
                    <a:pt x="122" y="47737"/>
                  </a:lnTo>
                  <a:lnTo>
                    <a:pt x="81" y="51107"/>
                  </a:lnTo>
                  <a:lnTo>
                    <a:pt x="40" y="54290"/>
                  </a:lnTo>
                  <a:lnTo>
                    <a:pt x="20" y="57847"/>
                  </a:lnTo>
                  <a:lnTo>
                    <a:pt x="0" y="61404"/>
                  </a:lnTo>
                  <a:lnTo>
                    <a:pt x="20" y="64773"/>
                  </a:lnTo>
                  <a:lnTo>
                    <a:pt x="40" y="67769"/>
                  </a:lnTo>
                  <a:lnTo>
                    <a:pt x="61" y="71138"/>
                  </a:lnTo>
                  <a:lnTo>
                    <a:pt x="122" y="73946"/>
                  </a:lnTo>
                  <a:lnTo>
                    <a:pt x="183" y="77129"/>
                  </a:lnTo>
                  <a:lnTo>
                    <a:pt x="244" y="79937"/>
                  </a:lnTo>
                  <a:lnTo>
                    <a:pt x="325" y="82558"/>
                  </a:lnTo>
                  <a:lnTo>
                    <a:pt x="447" y="85553"/>
                  </a:lnTo>
                  <a:lnTo>
                    <a:pt x="570" y="87987"/>
                  </a:lnTo>
                  <a:lnTo>
                    <a:pt x="692" y="90608"/>
                  </a:lnTo>
                  <a:lnTo>
                    <a:pt x="834" y="93042"/>
                  </a:lnTo>
                  <a:lnTo>
                    <a:pt x="977" y="95288"/>
                  </a:lnTo>
                  <a:lnTo>
                    <a:pt x="1140" y="97722"/>
                  </a:lnTo>
                  <a:lnTo>
                    <a:pt x="1343" y="99968"/>
                  </a:lnTo>
                  <a:lnTo>
                    <a:pt x="1527" y="101840"/>
                  </a:lnTo>
                  <a:lnTo>
                    <a:pt x="1710" y="103900"/>
                  </a:lnTo>
                  <a:lnTo>
                    <a:pt x="1934" y="105772"/>
                  </a:lnTo>
                  <a:lnTo>
                    <a:pt x="2158" y="107457"/>
                  </a:lnTo>
                  <a:lnTo>
                    <a:pt x="2402" y="109141"/>
                  </a:lnTo>
                  <a:lnTo>
                    <a:pt x="2647" y="110826"/>
                  </a:lnTo>
                  <a:lnTo>
                    <a:pt x="2911" y="112137"/>
                  </a:lnTo>
                  <a:lnTo>
                    <a:pt x="3176" y="113447"/>
                  </a:lnTo>
                  <a:lnTo>
                    <a:pt x="3441" y="114570"/>
                  </a:lnTo>
                  <a:lnTo>
                    <a:pt x="3746" y="115694"/>
                  </a:lnTo>
                  <a:lnTo>
                    <a:pt x="4052" y="116630"/>
                  </a:lnTo>
                  <a:lnTo>
                    <a:pt x="4378" y="117566"/>
                  </a:lnTo>
                  <a:lnTo>
                    <a:pt x="4683" y="118315"/>
                  </a:lnTo>
                  <a:lnTo>
                    <a:pt x="5029" y="118876"/>
                  </a:lnTo>
                  <a:lnTo>
                    <a:pt x="5355" y="119251"/>
                  </a:lnTo>
                  <a:lnTo>
                    <a:pt x="5701" y="119625"/>
                  </a:lnTo>
                  <a:lnTo>
                    <a:pt x="6068" y="119812"/>
                  </a:lnTo>
                  <a:lnTo>
                    <a:pt x="6434" y="120000"/>
                  </a:lnTo>
                  <a:lnTo>
                    <a:pt x="7004" y="119812"/>
                  </a:lnTo>
                  <a:lnTo>
                    <a:pt x="7534" y="119438"/>
                  </a:lnTo>
                  <a:lnTo>
                    <a:pt x="8002" y="118876"/>
                  </a:lnTo>
                  <a:lnTo>
                    <a:pt x="8450" y="118315"/>
                  </a:lnTo>
                  <a:lnTo>
                    <a:pt x="8857" y="117566"/>
                  </a:lnTo>
                  <a:lnTo>
                    <a:pt x="9183" y="116443"/>
                  </a:lnTo>
                  <a:lnTo>
                    <a:pt x="9468" y="115507"/>
                  </a:lnTo>
                  <a:lnTo>
                    <a:pt x="9733" y="114570"/>
                  </a:lnTo>
                  <a:lnTo>
                    <a:pt x="9326" y="97909"/>
                  </a:lnTo>
                  <a:close/>
                </a:path>
              </a:pathLst>
            </a:custGeom>
            <a:solidFill>
              <a:srgbClr val="FEFEF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5" name="Google Shape;95;p16"/>
            <p:cNvSpPr/>
            <p:nvPr/>
          </p:nvSpPr>
          <p:spPr>
            <a:xfrm>
              <a:off x="423862" y="430212"/>
              <a:ext cx="493712" cy="123825"/>
            </a:xfrm>
            <a:custGeom>
              <a:rect b="b" l="l" r="r" t="t"/>
              <a:pathLst>
                <a:path extrusionOk="0" h="120000" w="120000">
                  <a:moveTo>
                    <a:pt x="28807" y="34589"/>
                  </a:moveTo>
                  <a:lnTo>
                    <a:pt x="28807" y="0"/>
                  </a:lnTo>
                  <a:lnTo>
                    <a:pt x="25242" y="0"/>
                  </a:lnTo>
                  <a:lnTo>
                    <a:pt x="21629" y="0"/>
                  </a:lnTo>
                  <a:lnTo>
                    <a:pt x="18016" y="0"/>
                  </a:lnTo>
                  <a:lnTo>
                    <a:pt x="14403" y="0"/>
                  </a:lnTo>
                  <a:lnTo>
                    <a:pt x="10790" y="0"/>
                  </a:lnTo>
                  <a:lnTo>
                    <a:pt x="7226" y="0"/>
                  </a:lnTo>
                  <a:lnTo>
                    <a:pt x="3613" y="0"/>
                  </a:lnTo>
                  <a:lnTo>
                    <a:pt x="0" y="0"/>
                  </a:lnTo>
                  <a:lnTo>
                    <a:pt x="0" y="34589"/>
                  </a:lnTo>
                  <a:lnTo>
                    <a:pt x="8478" y="34589"/>
                  </a:lnTo>
                  <a:lnTo>
                    <a:pt x="8478" y="120000"/>
                  </a:lnTo>
                  <a:lnTo>
                    <a:pt x="20377" y="120000"/>
                  </a:lnTo>
                  <a:lnTo>
                    <a:pt x="20377" y="34589"/>
                  </a:lnTo>
                  <a:lnTo>
                    <a:pt x="28807" y="34589"/>
                  </a:lnTo>
                  <a:close/>
                  <a:moveTo>
                    <a:pt x="43693" y="48309"/>
                  </a:moveTo>
                  <a:lnTo>
                    <a:pt x="37623" y="120000"/>
                  </a:lnTo>
                  <a:lnTo>
                    <a:pt x="25965" y="120000"/>
                  </a:lnTo>
                  <a:lnTo>
                    <a:pt x="37382" y="0"/>
                  </a:lnTo>
                  <a:lnTo>
                    <a:pt x="38972" y="0"/>
                  </a:lnTo>
                  <a:lnTo>
                    <a:pt x="40562" y="0"/>
                  </a:lnTo>
                  <a:lnTo>
                    <a:pt x="42103" y="0"/>
                  </a:lnTo>
                  <a:lnTo>
                    <a:pt x="43693" y="0"/>
                  </a:lnTo>
                  <a:lnTo>
                    <a:pt x="45234" y="0"/>
                  </a:lnTo>
                  <a:lnTo>
                    <a:pt x="46824" y="0"/>
                  </a:lnTo>
                  <a:lnTo>
                    <a:pt x="48414" y="0"/>
                  </a:lnTo>
                  <a:lnTo>
                    <a:pt x="50004" y="0"/>
                  </a:lnTo>
                  <a:lnTo>
                    <a:pt x="61421" y="120000"/>
                  </a:lnTo>
                  <a:lnTo>
                    <a:pt x="49763" y="120000"/>
                  </a:lnTo>
                  <a:lnTo>
                    <a:pt x="43693" y="48309"/>
                  </a:lnTo>
                  <a:close/>
                  <a:moveTo>
                    <a:pt x="87386" y="34589"/>
                  </a:moveTo>
                  <a:lnTo>
                    <a:pt x="87386" y="0"/>
                  </a:lnTo>
                  <a:lnTo>
                    <a:pt x="83821" y="0"/>
                  </a:lnTo>
                  <a:lnTo>
                    <a:pt x="80208" y="0"/>
                  </a:lnTo>
                  <a:lnTo>
                    <a:pt x="76595" y="0"/>
                  </a:lnTo>
                  <a:lnTo>
                    <a:pt x="72982" y="0"/>
                  </a:lnTo>
                  <a:lnTo>
                    <a:pt x="69369" y="0"/>
                  </a:lnTo>
                  <a:lnTo>
                    <a:pt x="65804" y="0"/>
                  </a:lnTo>
                  <a:lnTo>
                    <a:pt x="62191" y="0"/>
                  </a:lnTo>
                  <a:lnTo>
                    <a:pt x="58578" y="0"/>
                  </a:lnTo>
                  <a:lnTo>
                    <a:pt x="58578" y="34589"/>
                  </a:lnTo>
                  <a:lnTo>
                    <a:pt x="67009" y="34589"/>
                  </a:lnTo>
                  <a:lnTo>
                    <a:pt x="67009" y="120000"/>
                  </a:lnTo>
                  <a:lnTo>
                    <a:pt x="78956" y="120000"/>
                  </a:lnTo>
                  <a:lnTo>
                    <a:pt x="78956" y="34589"/>
                  </a:lnTo>
                  <a:lnTo>
                    <a:pt x="87386" y="34589"/>
                  </a:lnTo>
                  <a:close/>
                  <a:moveTo>
                    <a:pt x="102272" y="48309"/>
                  </a:moveTo>
                  <a:lnTo>
                    <a:pt x="96154" y="120000"/>
                  </a:lnTo>
                  <a:lnTo>
                    <a:pt x="84496" y="120000"/>
                  </a:lnTo>
                  <a:lnTo>
                    <a:pt x="95913" y="0"/>
                  </a:lnTo>
                  <a:lnTo>
                    <a:pt x="97503" y="0"/>
                  </a:lnTo>
                  <a:lnTo>
                    <a:pt x="99092" y="0"/>
                  </a:lnTo>
                  <a:lnTo>
                    <a:pt x="100682" y="0"/>
                  </a:lnTo>
                  <a:lnTo>
                    <a:pt x="102272" y="0"/>
                  </a:lnTo>
                  <a:lnTo>
                    <a:pt x="103813" y="0"/>
                  </a:lnTo>
                  <a:lnTo>
                    <a:pt x="105403" y="0"/>
                  </a:lnTo>
                  <a:lnTo>
                    <a:pt x="106945" y="0"/>
                  </a:lnTo>
                  <a:lnTo>
                    <a:pt x="108534" y="0"/>
                  </a:lnTo>
                  <a:lnTo>
                    <a:pt x="120000" y="120000"/>
                  </a:lnTo>
                  <a:lnTo>
                    <a:pt x="108293" y="120000"/>
                  </a:lnTo>
                  <a:lnTo>
                    <a:pt x="102272" y="48309"/>
                  </a:lnTo>
                  <a:close/>
                </a:path>
              </a:pathLst>
            </a:custGeom>
            <a:solidFill>
              <a:srgbClr val="FEFEF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6" name="Google Shape;96;p16"/>
            <p:cNvSpPr/>
            <p:nvPr/>
          </p:nvSpPr>
          <p:spPr>
            <a:xfrm>
              <a:off x="2108200" y="638175"/>
              <a:ext cx="1577975" cy="166687"/>
            </a:xfrm>
            <a:custGeom>
              <a:rect b="b" l="l" r="r" t="t"/>
              <a:pathLst>
                <a:path extrusionOk="0" h="120000" w="120000">
                  <a:moveTo>
                    <a:pt x="4888" y="39477"/>
                  </a:moveTo>
                  <a:lnTo>
                    <a:pt x="4888" y="49026"/>
                  </a:lnTo>
                  <a:lnTo>
                    <a:pt x="1222" y="49026"/>
                  </a:lnTo>
                  <a:lnTo>
                    <a:pt x="1222" y="81092"/>
                  </a:lnTo>
                  <a:lnTo>
                    <a:pt x="5311" y="81092"/>
                  </a:lnTo>
                  <a:lnTo>
                    <a:pt x="5311" y="90783"/>
                  </a:lnTo>
                  <a:lnTo>
                    <a:pt x="0" y="90783"/>
                  </a:lnTo>
                  <a:lnTo>
                    <a:pt x="0" y="1567"/>
                  </a:lnTo>
                  <a:lnTo>
                    <a:pt x="5099" y="1567"/>
                  </a:lnTo>
                  <a:lnTo>
                    <a:pt x="5099" y="11258"/>
                  </a:lnTo>
                  <a:lnTo>
                    <a:pt x="1222" y="11258"/>
                  </a:lnTo>
                  <a:lnTo>
                    <a:pt x="1222" y="39477"/>
                  </a:lnTo>
                  <a:lnTo>
                    <a:pt x="4888" y="39477"/>
                  </a:lnTo>
                  <a:close/>
                  <a:moveTo>
                    <a:pt x="6050" y="26793"/>
                  </a:moveTo>
                  <a:lnTo>
                    <a:pt x="7423" y="26793"/>
                  </a:lnTo>
                  <a:lnTo>
                    <a:pt x="8389" y="40475"/>
                  </a:lnTo>
                  <a:lnTo>
                    <a:pt x="8540" y="42755"/>
                  </a:lnTo>
                  <a:lnTo>
                    <a:pt x="8721" y="45178"/>
                  </a:lnTo>
                  <a:lnTo>
                    <a:pt x="8887" y="48028"/>
                  </a:lnTo>
                  <a:lnTo>
                    <a:pt x="9068" y="50878"/>
                  </a:lnTo>
                  <a:lnTo>
                    <a:pt x="9113" y="50878"/>
                  </a:lnTo>
                  <a:lnTo>
                    <a:pt x="9264" y="48456"/>
                  </a:lnTo>
                  <a:lnTo>
                    <a:pt x="9430" y="45748"/>
                  </a:lnTo>
                  <a:lnTo>
                    <a:pt x="9596" y="43182"/>
                  </a:lnTo>
                  <a:lnTo>
                    <a:pt x="9792" y="40332"/>
                  </a:lnTo>
                  <a:lnTo>
                    <a:pt x="10743" y="26793"/>
                  </a:lnTo>
                  <a:lnTo>
                    <a:pt x="12070" y="26793"/>
                  </a:lnTo>
                  <a:lnTo>
                    <a:pt x="9747" y="57719"/>
                  </a:lnTo>
                  <a:lnTo>
                    <a:pt x="12146" y="90783"/>
                  </a:lnTo>
                  <a:lnTo>
                    <a:pt x="10743" y="90783"/>
                  </a:lnTo>
                  <a:lnTo>
                    <a:pt x="9747" y="76247"/>
                  </a:lnTo>
                  <a:lnTo>
                    <a:pt x="9581" y="74109"/>
                  </a:lnTo>
                  <a:lnTo>
                    <a:pt x="9415" y="71401"/>
                  </a:lnTo>
                  <a:lnTo>
                    <a:pt x="9234" y="68551"/>
                  </a:lnTo>
                  <a:lnTo>
                    <a:pt x="9023" y="65130"/>
                  </a:lnTo>
                  <a:lnTo>
                    <a:pt x="8992" y="65130"/>
                  </a:lnTo>
                  <a:lnTo>
                    <a:pt x="8872" y="67268"/>
                  </a:lnTo>
                  <a:lnTo>
                    <a:pt x="8721" y="69833"/>
                  </a:lnTo>
                  <a:lnTo>
                    <a:pt x="8509" y="72826"/>
                  </a:lnTo>
                  <a:lnTo>
                    <a:pt x="8283" y="76247"/>
                  </a:lnTo>
                  <a:lnTo>
                    <a:pt x="7302" y="90783"/>
                  </a:lnTo>
                  <a:lnTo>
                    <a:pt x="5944" y="90783"/>
                  </a:lnTo>
                  <a:lnTo>
                    <a:pt x="8344" y="58147"/>
                  </a:lnTo>
                  <a:lnTo>
                    <a:pt x="6050" y="26793"/>
                  </a:lnTo>
                  <a:close/>
                  <a:moveTo>
                    <a:pt x="13323" y="116864"/>
                  </a:moveTo>
                  <a:lnTo>
                    <a:pt x="13323" y="47600"/>
                  </a:lnTo>
                  <a:lnTo>
                    <a:pt x="13323" y="42470"/>
                  </a:lnTo>
                  <a:lnTo>
                    <a:pt x="13308" y="37197"/>
                  </a:lnTo>
                  <a:lnTo>
                    <a:pt x="13293" y="31923"/>
                  </a:lnTo>
                  <a:lnTo>
                    <a:pt x="13278" y="26793"/>
                  </a:lnTo>
                  <a:lnTo>
                    <a:pt x="14379" y="26793"/>
                  </a:lnTo>
                  <a:lnTo>
                    <a:pt x="14439" y="37767"/>
                  </a:lnTo>
                  <a:lnTo>
                    <a:pt x="14454" y="37767"/>
                  </a:lnTo>
                  <a:lnTo>
                    <a:pt x="14560" y="36342"/>
                  </a:lnTo>
                  <a:lnTo>
                    <a:pt x="14666" y="34774"/>
                  </a:lnTo>
                  <a:lnTo>
                    <a:pt x="14771" y="33491"/>
                  </a:lnTo>
                  <a:lnTo>
                    <a:pt x="14907" y="32351"/>
                  </a:lnTo>
                  <a:lnTo>
                    <a:pt x="15028" y="31211"/>
                  </a:lnTo>
                  <a:lnTo>
                    <a:pt x="15164" y="30071"/>
                  </a:lnTo>
                  <a:lnTo>
                    <a:pt x="15299" y="29216"/>
                  </a:lnTo>
                  <a:lnTo>
                    <a:pt x="15450" y="28361"/>
                  </a:lnTo>
                  <a:lnTo>
                    <a:pt x="15601" y="27648"/>
                  </a:lnTo>
                  <a:lnTo>
                    <a:pt x="15767" y="27078"/>
                  </a:lnTo>
                  <a:lnTo>
                    <a:pt x="15918" y="26508"/>
                  </a:lnTo>
                  <a:lnTo>
                    <a:pt x="16114" y="26080"/>
                  </a:lnTo>
                  <a:lnTo>
                    <a:pt x="16280" y="25795"/>
                  </a:lnTo>
                  <a:lnTo>
                    <a:pt x="16461" y="25368"/>
                  </a:lnTo>
                  <a:lnTo>
                    <a:pt x="16672" y="25225"/>
                  </a:lnTo>
                  <a:lnTo>
                    <a:pt x="16869" y="25225"/>
                  </a:lnTo>
                  <a:lnTo>
                    <a:pt x="17170" y="25368"/>
                  </a:lnTo>
                  <a:lnTo>
                    <a:pt x="17457" y="25938"/>
                  </a:lnTo>
                  <a:lnTo>
                    <a:pt x="17593" y="26223"/>
                  </a:lnTo>
                  <a:lnTo>
                    <a:pt x="17744" y="26650"/>
                  </a:lnTo>
                  <a:lnTo>
                    <a:pt x="17880" y="27078"/>
                  </a:lnTo>
                  <a:lnTo>
                    <a:pt x="18000" y="27505"/>
                  </a:lnTo>
                  <a:lnTo>
                    <a:pt x="18121" y="28218"/>
                  </a:lnTo>
                  <a:lnTo>
                    <a:pt x="18257" y="28788"/>
                  </a:lnTo>
                  <a:lnTo>
                    <a:pt x="18377" y="29501"/>
                  </a:lnTo>
                  <a:lnTo>
                    <a:pt x="18483" y="30356"/>
                  </a:lnTo>
                  <a:lnTo>
                    <a:pt x="18709" y="32209"/>
                  </a:lnTo>
                  <a:lnTo>
                    <a:pt x="18921" y="34346"/>
                  </a:lnTo>
                  <a:lnTo>
                    <a:pt x="19102" y="36769"/>
                  </a:lnTo>
                  <a:lnTo>
                    <a:pt x="19268" y="39192"/>
                  </a:lnTo>
                  <a:lnTo>
                    <a:pt x="19419" y="41900"/>
                  </a:lnTo>
                  <a:lnTo>
                    <a:pt x="19524" y="44750"/>
                  </a:lnTo>
                  <a:lnTo>
                    <a:pt x="19615" y="47743"/>
                  </a:lnTo>
                  <a:lnTo>
                    <a:pt x="19675" y="50878"/>
                  </a:lnTo>
                  <a:lnTo>
                    <a:pt x="19720" y="54299"/>
                  </a:lnTo>
                  <a:lnTo>
                    <a:pt x="19735" y="57862"/>
                  </a:lnTo>
                  <a:lnTo>
                    <a:pt x="19720" y="61852"/>
                  </a:lnTo>
                  <a:lnTo>
                    <a:pt x="19675" y="65558"/>
                  </a:lnTo>
                  <a:lnTo>
                    <a:pt x="19645" y="67410"/>
                  </a:lnTo>
                  <a:lnTo>
                    <a:pt x="19600" y="69121"/>
                  </a:lnTo>
                  <a:lnTo>
                    <a:pt x="19554" y="70831"/>
                  </a:lnTo>
                  <a:lnTo>
                    <a:pt x="19494" y="72541"/>
                  </a:lnTo>
                  <a:lnTo>
                    <a:pt x="19434" y="74109"/>
                  </a:lnTo>
                  <a:lnTo>
                    <a:pt x="19358" y="75534"/>
                  </a:lnTo>
                  <a:lnTo>
                    <a:pt x="19283" y="77102"/>
                  </a:lnTo>
                  <a:lnTo>
                    <a:pt x="19192" y="78527"/>
                  </a:lnTo>
                  <a:lnTo>
                    <a:pt x="19102" y="79809"/>
                  </a:lnTo>
                  <a:lnTo>
                    <a:pt x="19011" y="81092"/>
                  </a:lnTo>
                  <a:lnTo>
                    <a:pt x="18906" y="82517"/>
                  </a:lnTo>
                  <a:lnTo>
                    <a:pt x="18785" y="83657"/>
                  </a:lnTo>
                  <a:lnTo>
                    <a:pt x="18574" y="85653"/>
                  </a:lnTo>
                  <a:lnTo>
                    <a:pt x="18332" y="87505"/>
                  </a:lnTo>
                  <a:lnTo>
                    <a:pt x="18211" y="88218"/>
                  </a:lnTo>
                  <a:lnTo>
                    <a:pt x="18076" y="88931"/>
                  </a:lnTo>
                  <a:lnTo>
                    <a:pt x="17955" y="89501"/>
                  </a:lnTo>
                  <a:lnTo>
                    <a:pt x="17819" y="90071"/>
                  </a:lnTo>
                  <a:lnTo>
                    <a:pt x="17548" y="90926"/>
                  </a:lnTo>
                  <a:lnTo>
                    <a:pt x="17261" y="91638"/>
                  </a:lnTo>
                  <a:lnTo>
                    <a:pt x="16944" y="92209"/>
                  </a:lnTo>
                  <a:lnTo>
                    <a:pt x="16642" y="92351"/>
                  </a:lnTo>
                  <a:lnTo>
                    <a:pt x="16461" y="92209"/>
                  </a:lnTo>
                  <a:lnTo>
                    <a:pt x="16280" y="92066"/>
                  </a:lnTo>
                  <a:lnTo>
                    <a:pt x="16129" y="91781"/>
                  </a:lnTo>
                  <a:lnTo>
                    <a:pt x="15963" y="91496"/>
                  </a:lnTo>
                  <a:lnTo>
                    <a:pt x="15812" y="91211"/>
                  </a:lnTo>
                  <a:lnTo>
                    <a:pt x="15662" y="90783"/>
                  </a:lnTo>
                  <a:lnTo>
                    <a:pt x="15526" y="90213"/>
                  </a:lnTo>
                  <a:lnTo>
                    <a:pt x="15375" y="89643"/>
                  </a:lnTo>
                  <a:lnTo>
                    <a:pt x="15254" y="89073"/>
                  </a:lnTo>
                  <a:lnTo>
                    <a:pt x="15133" y="88361"/>
                  </a:lnTo>
                  <a:lnTo>
                    <a:pt x="15028" y="87505"/>
                  </a:lnTo>
                  <a:lnTo>
                    <a:pt x="14922" y="86508"/>
                  </a:lnTo>
                  <a:lnTo>
                    <a:pt x="14801" y="85510"/>
                  </a:lnTo>
                  <a:lnTo>
                    <a:pt x="14711" y="84513"/>
                  </a:lnTo>
                  <a:lnTo>
                    <a:pt x="14620" y="83372"/>
                  </a:lnTo>
                  <a:lnTo>
                    <a:pt x="14545" y="82232"/>
                  </a:lnTo>
                  <a:lnTo>
                    <a:pt x="14545" y="116864"/>
                  </a:lnTo>
                  <a:lnTo>
                    <a:pt x="13323" y="116864"/>
                  </a:lnTo>
                  <a:close/>
                  <a:moveTo>
                    <a:pt x="14545" y="53729"/>
                  </a:moveTo>
                  <a:lnTo>
                    <a:pt x="14545" y="64703"/>
                  </a:lnTo>
                  <a:lnTo>
                    <a:pt x="14545" y="66698"/>
                  </a:lnTo>
                  <a:lnTo>
                    <a:pt x="14575" y="68408"/>
                  </a:lnTo>
                  <a:lnTo>
                    <a:pt x="14620" y="70118"/>
                  </a:lnTo>
                  <a:lnTo>
                    <a:pt x="14666" y="71828"/>
                  </a:lnTo>
                  <a:lnTo>
                    <a:pt x="14741" y="73396"/>
                  </a:lnTo>
                  <a:lnTo>
                    <a:pt x="14832" y="74821"/>
                  </a:lnTo>
                  <a:lnTo>
                    <a:pt x="14952" y="76247"/>
                  </a:lnTo>
                  <a:lnTo>
                    <a:pt x="15088" y="77814"/>
                  </a:lnTo>
                  <a:lnTo>
                    <a:pt x="15224" y="78954"/>
                  </a:lnTo>
                  <a:lnTo>
                    <a:pt x="15360" y="80095"/>
                  </a:lnTo>
                  <a:lnTo>
                    <a:pt x="15526" y="80950"/>
                  </a:lnTo>
                  <a:lnTo>
                    <a:pt x="15692" y="81662"/>
                  </a:lnTo>
                  <a:lnTo>
                    <a:pt x="15858" y="82375"/>
                  </a:lnTo>
                  <a:lnTo>
                    <a:pt x="16054" y="82802"/>
                  </a:lnTo>
                  <a:lnTo>
                    <a:pt x="16250" y="83087"/>
                  </a:lnTo>
                  <a:lnTo>
                    <a:pt x="16446" y="83087"/>
                  </a:lnTo>
                  <a:lnTo>
                    <a:pt x="16688" y="83087"/>
                  </a:lnTo>
                  <a:lnTo>
                    <a:pt x="16899" y="82660"/>
                  </a:lnTo>
                  <a:lnTo>
                    <a:pt x="17095" y="82232"/>
                  </a:lnTo>
                  <a:lnTo>
                    <a:pt x="17306" y="81377"/>
                  </a:lnTo>
                  <a:lnTo>
                    <a:pt x="17487" y="80380"/>
                  </a:lnTo>
                  <a:lnTo>
                    <a:pt x="17653" y="79239"/>
                  </a:lnTo>
                  <a:lnTo>
                    <a:pt x="17819" y="77957"/>
                  </a:lnTo>
                  <a:lnTo>
                    <a:pt x="17955" y="76247"/>
                  </a:lnTo>
                  <a:lnTo>
                    <a:pt x="18076" y="74536"/>
                  </a:lnTo>
                  <a:lnTo>
                    <a:pt x="18181" y="72684"/>
                  </a:lnTo>
                  <a:lnTo>
                    <a:pt x="18287" y="70546"/>
                  </a:lnTo>
                  <a:lnTo>
                    <a:pt x="18362" y="68408"/>
                  </a:lnTo>
                  <a:lnTo>
                    <a:pt x="18423" y="65985"/>
                  </a:lnTo>
                  <a:lnTo>
                    <a:pt x="18468" y="63705"/>
                  </a:lnTo>
                  <a:lnTo>
                    <a:pt x="18498" y="60997"/>
                  </a:lnTo>
                  <a:lnTo>
                    <a:pt x="18498" y="58432"/>
                  </a:lnTo>
                  <a:lnTo>
                    <a:pt x="18498" y="55866"/>
                  </a:lnTo>
                  <a:lnTo>
                    <a:pt x="18468" y="53586"/>
                  </a:lnTo>
                  <a:lnTo>
                    <a:pt x="18423" y="51306"/>
                  </a:lnTo>
                  <a:lnTo>
                    <a:pt x="18377" y="49168"/>
                  </a:lnTo>
                  <a:lnTo>
                    <a:pt x="18302" y="47173"/>
                  </a:lnTo>
                  <a:lnTo>
                    <a:pt x="18196" y="45178"/>
                  </a:lnTo>
                  <a:lnTo>
                    <a:pt x="18106" y="43467"/>
                  </a:lnTo>
                  <a:lnTo>
                    <a:pt x="17985" y="41757"/>
                  </a:lnTo>
                  <a:lnTo>
                    <a:pt x="17834" y="39904"/>
                  </a:lnTo>
                  <a:lnTo>
                    <a:pt x="17683" y="38622"/>
                  </a:lnTo>
                  <a:lnTo>
                    <a:pt x="17502" y="37339"/>
                  </a:lnTo>
                  <a:lnTo>
                    <a:pt x="17336" y="36342"/>
                  </a:lnTo>
                  <a:lnTo>
                    <a:pt x="17140" y="35486"/>
                  </a:lnTo>
                  <a:lnTo>
                    <a:pt x="16929" y="34916"/>
                  </a:lnTo>
                  <a:lnTo>
                    <a:pt x="16718" y="34631"/>
                  </a:lnTo>
                  <a:lnTo>
                    <a:pt x="16476" y="34489"/>
                  </a:lnTo>
                  <a:lnTo>
                    <a:pt x="16325" y="34631"/>
                  </a:lnTo>
                  <a:lnTo>
                    <a:pt x="16175" y="34774"/>
                  </a:lnTo>
                  <a:lnTo>
                    <a:pt x="16024" y="35059"/>
                  </a:lnTo>
                  <a:lnTo>
                    <a:pt x="15873" y="35486"/>
                  </a:lnTo>
                  <a:lnTo>
                    <a:pt x="15722" y="36199"/>
                  </a:lnTo>
                  <a:lnTo>
                    <a:pt x="15586" y="36769"/>
                  </a:lnTo>
                  <a:lnTo>
                    <a:pt x="15450" y="37624"/>
                  </a:lnTo>
                  <a:lnTo>
                    <a:pt x="15314" y="38479"/>
                  </a:lnTo>
                  <a:lnTo>
                    <a:pt x="15194" y="39477"/>
                  </a:lnTo>
                  <a:lnTo>
                    <a:pt x="15073" y="40617"/>
                  </a:lnTo>
                  <a:lnTo>
                    <a:pt x="14983" y="41900"/>
                  </a:lnTo>
                  <a:lnTo>
                    <a:pt x="14892" y="43182"/>
                  </a:lnTo>
                  <a:lnTo>
                    <a:pt x="14801" y="44465"/>
                  </a:lnTo>
                  <a:lnTo>
                    <a:pt x="14726" y="45748"/>
                  </a:lnTo>
                  <a:lnTo>
                    <a:pt x="14666" y="47458"/>
                  </a:lnTo>
                  <a:lnTo>
                    <a:pt x="14620" y="49026"/>
                  </a:lnTo>
                  <a:lnTo>
                    <a:pt x="14590" y="50308"/>
                  </a:lnTo>
                  <a:lnTo>
                    <a:pt x="14560" y="51733"/>
                  </a:lnTo>
                  <a:lnTo>
                    <a:pt x="14545" y="52731"/>
                  </a:lnTo>
                  <a:lnTo>
                    <a:pt x="14545" y="53729"/>
                  </a:lnTo>
                  <a:close/>
                  <a:moveTo>
                    <a:pt x="26721" y="60855"/>
                  </a:moveTo>
                  <a:lnTo>
                    <a:pt x="21984" y="60712"/>
                  </a:lnTo>
                  <a:lnTo>
                    <a:pt x="21999" y="63420"/>
                  </a:lnTo>
                  <a:lnTo>
                    <a:pt x="22029" y="65985"/>
                  </a:lnTo>
                  <a:lnTo>
                    <a:pt x="22089" y="68408"/>
                  </a:lnTo>
                  <a:lnTo>
                    <a:pt x="22165" y="70546"/>
                  </a:lnTo>
                  <a:lnTo>
                    <a:pt x="22285" y="72684"/>
                  </a:lnTo>
                  <a:lnTo>
                    <a:pt x="22391" y="74536"/>
                  </a:lnTo>
                  <a:lnTo>
                    <a:pt x="22527" y="76247"/>
                  </a:lnTo>
                  <a:lnTo>
                    <a:pt x="22693" y="77814"/>
                  </a:lnTo>
                  <a:lnTo>
                    <a:pt x="22859" y="78954"/>
                  </a:lnTo>
                  <a:lnTo>
                    <a:pt x="23025" y="80095"/>
                  </a:lnTo>
                  <a:lnTo>
                    <a:pt x="23191" y="80950"/>
                  </a:lnTo>
                  <a:lnTo>
                    <a:pt x="23402" y="81662"/>
                  </a:lnTo>
                  <a:lnTo>
                    <a:pt x="23598" y="82232"/>
                  </a:lnTo>
                  <a:lnTo>
                    <a:pt x="23809" y="82660"/>
                  </a:lnTo>
                  <a:lnTo>
                    <a:pt x="24051" y="82945"/>
                  </a:lnTo>
                  <a:lnTo>
                    <a:pt x="24292" y="82945"/>
                  </a:lnTo>
                  <a:lnTo>
                    <a:pt x="24564" y="82945"/>
                  </a:lnTo>
                  <a:lnTo>
                    <a:pt x="24805" y="82802"/>
                  </a:lnTo>
                  <a:lnTo>
                    <a:pt x="25047" y="82517"/>
                  </a:lnTo>
                  <a:lnTo>
                    <a:pt x="25288" y="82232"/>
                  </a:lnTo>
                  <a:lnTo>
                    <a:pt x="25499" y="81662"/>
                  </a:lnTo>
                  <a:lnTo>
                    <a:pt x="25741" y="81092"/>
                  </a:lnTo>
                  <a:lnTo>
                    <a:pt x="25952" y="80380"/>
                  </a:lnTo>
                  <a:lnTo>
                    <a:pt x="26178" y="79667"/>
                  </a:lnTo>
                  <a:lnTo>
                    <a:pt x="26374" y="88076"/>
                  </a:lnTo>
                  <a:lnTo>
                    <a:pt x="26148" y="88931"/>
                  </a:lnTo>
                  <a:lnTo>
                    <a:pt x="25877" y="89786"/>
                  </a:lnTo>
                  <a:lnTo>
                    <a:pt x="25620" y="90498"/>
                  </a:lnTo>
                  <a:lnTo>
                    <a:pt x="25348" y="91068"/>
                  </a:lnTo>
                  <a:lnTo>
                    <a:pt x="25062" y="91496"/>
                  </a:lnTo>
                  <a:lnTo>
                    <a:pt x="24760" y="91781"/>
                  </a:lnTo>
                  <a:lnTo>
                    <a:pt x="24458" y="92066"/>
                  </a:lnTo>
                  <a:lnTo>
                    <a:pt x="24126" y="92209"/>
                  </a:lnTo>
                  <a:lnTo>
                    <a:pt x="23749" y="92066"/>
                  </a:lnTo>
                  <a:lnTo>
                    <a:pt x="23402" y="91496"/>
                  </a:lnTo>
                  <a:lnTo>
                    <a:pt x="23221" y="91211"/>
                  </a:lnTo>
                  <a:lnTo>
                    <a:pt x="23055" y="90783"/>
                  </a:lnTo>
                  <a:lnTo>
                    <a:pt x="22904" y="90356"/>
                  </a:lnTo>
                  <a:lnTo>
                    <a:pt x="22738" y="89928"/>
                  </a:lnTo>
                  <a:lnTo>
                    <a:pt x="22587" y="89358"/>
                  </a:lnTo>
                  <a:lnTo>
                    <a:pt x="22451" y="88646"/>
                  </a:lnTo>
                  <a:lnTo>
                    <a:pt x="22316" y="87933"/>
                  </a:lnTo>
                  <a:lnTo>
                    <a:pt x="22165" y="87220"/>
                  </a:lnTo>
                  <a:lnTo>
                    <a:pt x="22044" y="86223"/>
                  </a:lnTo>
                  <a:lnTo>
                    <a:pt x="21923" y="85225"/>
                  </a:lnTo>
                  <a:lnTo>
                    <a:pt x="21803" y="84370"/>
                  </a:lnTo>
                  <a:lnTo>
                    <a:pt x="21697" y="83230"/>
                  </a:lnTo>
                  <a:lnTo>
                    <a:pt x="21576" y="82090"/>
                  </a:lnTo>
                  <a:lnTo>
                    <a:pt x="21471" y="80807"/>
                  </a:lnTo>
                  <a:lnTo>
                    <a:pt x="21380" y="79667"/>
                  </a:lnTo>
                  <a:lnTo>
                    <a:pt x="21305" y="78527"/>
                  </a:lnTo>
                  <a:lnTo>
                    <a:pt x="21214" y="77244"/>
                  </a:lnTo>
                  <a:lnTo>
                    <a:pt x="21154" y="75676"/>
                  </a:lnTo>
                  <a:lnTo>
                    <a:pt x="21078" y="74394"/>
                  </a:lnTo>
                  <a:lnTo>
                    <a:pt x="21018" y="72969"/>
                  </a:lnTo>
                  <a:lnTo>
                    <a:pt x="20958" y="71401"/>
                  </a:lnTo>
                  <a:lnTo>
                    <a:pt x="20912" y="69833"/>
                  </a:lnTo>
                  <a:lnTo>
                    <a:pt x="20882" y="68408"/>
                  </a:lnTo>
                  <a:lnTo>
                    <a:pt x="20852" y="66840"/>
                  </a:lnTo>
                  <a:lnTo>
                    <a:pt x="20807" y="63420"/>
                  </a:lnTo>
                  <a:lnTo>
                    <a:pt x="20792" y="59714"/>
                  </a:lnTo>
                  <a:lnTo>
                    <a:pt x="20807" y="56152"/>
                  </a:lnTo>
                  <a:lnTo>
                    <a:pt x="20852" y="52731"/>
                  </a:lnTo>
                  <a:lnTo>
                    <a:pt x="20912" y="49311"/>
                  </a:lnTo>
                  <a:lnTo>
                    <a:pt x="21003" y="46175"/>
                  </a:lnTo>
                  <a:lnTo>
                    <a:pt x="21078" y="44608"/>
                  </a:lnTo>
                  <a:lnTo>
                    <a:pt x="21139" y="43182"/>
                  </a:lnTo>
                  <a:lnTo>
                    <a:pt x="21214" y="41757"/>
                  </a:lnTo>
                  <a:lnTo>
                    <a:pt x="21290" y="40190"/>
                  </a:lnTo>
                  <a:lnTo>
                    <a:pt x="21365" y="38907"/>
                  </a:lnTo>
                  <a:lnTo>
                    <a:pt x="21456" y="37624"/>
                  </a:lnTo>
                  <a:lnTo>
                    <a:pt x="21546" y="36342"/>
                  </a:lnTo>
                  <a:lnTo>
                    <a:pt x="21667" y="35059"/>
                  </a:lnTo>
                  <a:lnTo>
                    <a:pt x="21772" y="33919"/>
                  </a:lnTo>
                  <a:lnTo>
                    <a:pt x="21893" y="32779"/>
                  </a:lnTo>
                  <a:lnTo>
                    <a:pt x="21999" y="31781"/>
                  </a:lnTo>
                  <a:lnTo>
                    <a:pt x="22119" y="30926"/>
                  </a:lnTo>
                  <a:lnTo>
                    <a:pt x="22270" y="29928"/>
                  </a:lnTo>
                  <a:lnTo>
                    <a:pt x="22391" y="29073"/>
                  </a:lnTo>
                  <a:lnTo>
                    <a:pt x="22527" y="28361"/>
                  </a:lnTo>
                  <a:lnTo>
                    <a:pt x="22663" y="27790"/>
                  </a:lnTo>
                  <a:lnTo>
                    <a:pt x="22829" y="27220"/>
                  </a:lnTo>
                  <a:lnTo>
                    <a:pt x="22964" y="26650"/>
                  </a:lnTo>
                  <a:lnTo>
                    <a:pt x="23115" y="26365"/>
                  </a:lnTo>
                  <a:lnTo>
                    <a:pt x="23281" y="25938"/>
                  </a:lnTo>
                  <a:lnTo>
                    <a:pt x="23447" y="25510"/>
                  </a:lnTo>
                  <a:lnTo>
                    <a:pt x="23613" y="25368"/>
                  </a:lnTo>
                  <a:lnTo>
                    <a:pt x="23779" y="25225"/>
                  </a:lnTo>
                  <a:lnTo>
                    <a:pt x="23975" y="25225"/>
                  </a:lnTo>
                  <a:lnTo>
                    <a:pt x="24156" y="25225"/>
                  </a:lnTo>
                  <a:lnTo>
                    <a:pt x="24322" y="25368"/>
                  </a:lnTo>
                  <a:lnTo>
                    <a:pt x="24503" y="25795"/>
                  </a:lnTo>
                  <a:lnTo>
                    <a:pt x="24669" y="26080"/>
                  </a:lnTo>
                  <a:lnTo>
                    <a:pt x="24820" y="26365"/>
                  </a:lnTo>
                  <a:lnTo>
                    <a:pt x="24971" y="26793"/>
                  </a:lnTo>
                  <a:lnTo>
                    <a:pt x="25122" y="27363"/>
                  </a:lnTo>
                  <a:lnTo>
                    <a:pt x="25273" y="27933"/>
                  </a:lnTo>
                  <a:lnTo>
                    <a:pt x="25394" y="28646"/>
                  </a:lnTo>
                  <a:lnTo>
                    <a:pt x="25529" y="29358"/>
                  </a:lnTo>
                  <a:lnTo>
                    <a:pt x="25665" y="30213"/>
                  </a:lnTo>
                  <a:lnTo>
                    <a:pt x="25771" y="31353"/>
                  </a:lnTo>
                  <a:lnTo>
                    <a:pt x="25892" y="32351"/>
                  </a:lnTo>
                  <a:lnTo>
                    <a:pt x="25997" y="33349"/>
                  </a:lnTo>
                  <a:lnTo>
                    <a:pt x="26088" y="34489"/>
                  </a:lnTo>
                  <a:lnTo>
                    <a:pt x="26193" y="35771"/>
                  </a:lnTo>
                  <a:lnTo>
                    <a:pt x="26329" y="37909"/>
                  </a:lnTo>
                  <a:lnTo>
                    <a:pt x="26450" y="40047"/>
                  </a:lnTo>
                  <a:lnTo>
                    <a:pt x="26540" y="42470"/>
                  </a:lnTo>
                  <a:lnTo>
                    <a:pt x="26616" y="44750"/>
                  </a:lnTo>
                  <a:lnTo>
                    <a:pt x="26676" y="47315"/>
                  </a:lnTo>
                  <a:lnTo>
                    <a:pt x="26737" y="49738"/>
                  </a:lnTo>
                  <a:lnTo>
                    <a:pt x="26767" y="52589"/>
                  </a:lnTo>
                  <a:lnTo>
                    <a:pt x="26767" y="55296"/>
                  </a:lnTo>
                  <a:lnTo>
                    <a:pt x="26767" y="57007"/>
                  </a:lnTo>
                  <a:lnTo>
                    <a:pt x="26752" y="58432"/>
                  </a:lnTo>
                  <a:lnTo>
                    <a:pt x="26737" y="59714"/>
                  </a:lnTo>
                  <a:lnTo>
                    <a:pt x="26721" y="60855"/>
                  </a:lnTo>
                  <a:close/>
                  <a:moveTo>
                    <a:pt x="21984" y="52446"/>
                  </a:moveTo>
                  <a:lnTo>
                    <a:pt x="25590" y="52446"/>
                  </a:lnTo>
                  <a:lnTo>
                    <a:pt x="25590" y="50593"/>
                  </a:lnTo>
                  <a:lnTo>
                    <a:pt x="25560" y="49026"/>
                  </a:lnTo>
                  <a:lnTo>
                    <a:pt x="25529" y="47315"/>
                  </a:lnTo>
                  <a:lnTo>
                    <a:pt x="25499" y="45748"/>
                  </a:lnTo>
                  <a:lnTo>
                    <a:pt x="25454" y="44323"/>
                  </a:lnTo>
                  <a:lnTo>
                    <a:pt x="25394" y="42897"/>
                  </a:lnTo>
                  <a:lnTo>
                    <a:pt x="25318" y="41615"/>
                  </a:lnTo>
                  <a:lnTo>
                    <a:pt x="25243" y="40190"/>
                  </a:lnTo>
                  <a:lnTo>
                    <a:pt x="25137" y="38622"/>
                  </a:lnTo>
                  <a:lnTo>
                    <a:pt x="24986" y="37339"/>
                  </a:lnTo>
                  <a:lnTo>
                    <a:pt x="24835" y="36199"/>
                  </a:lnTo>
                  <a:lnTo>
                    <a:pt x="24685" y="35201"/>
                  </a:lnTo>
                  <a:lnTo>
                    <a:pt x="24503" y="34489"/>
                  </a:lnTo>
                  <a:lnTo>
                    <a:pt x="24307" y="34061"/>
                  </a:lnTo>
                  <a:lnTo>
                    <a:pt x="24096" y="33776"/>
                  </a:lnTo>
                  <a:lnTo>
                    <a:pt x="23885" y="33634"/>
                  </a:lnTo>
                  <a:lnTo>
                    <a:pt x="23658" y="33776"/>
                  </a:lnTo>
                  <a:lnTo>
                    <a:pt x="23462" y="34061"/>
                  </a:lnTo>
                  <a:lnTo>
                    <a:pt x="23266" y="34489"/>
                  </a:lnTo>
                  <a:lnTo>
                    <a:pt x="23100" y="35201"/>
                  </a:lnTo>
                  <a:lnTo>
                    <a:pt x="22934" y="36199"/>
                  </a:lnTo>
                  <a:lnTo>
                    <a:pt x="22783" y="37197"/>
                  </a:lnTo>
                  <a:lnTo>
                    <a:pt x="22632" y="38479"/>
                  </a:lnTo>
                  <a:lnTo>
                    <a:pt x="22497" y="39904"/>
                  </a:lnTo>
                  <a:lnTo>
                    <a:pt x="22406" y="41330"/>
                  </a:lnTo>
                  <a:lnTo>
                    <a:pt x="22316" y="42755"/>
                  </a:lnTo>
                  <a:lnTo>
                    <a:pt x="22240" y="44180"/>
                  </a:lnTo>
                  <a:lnTo>
                    <a:pt x="22150" y="45605"/>
                  </a:lnTo>
                  <a:lnTo>
                    <a:pt x="22089" y="47315"/>
                  </a:lnTo>
                  <a:lnTo>
                    <a:pt x="22044" y="48883"/>
                  </a:lnTo>
                  <a:lnTo>
                    <a:pt x="22014" y="50593"/>
                  </a:lnTo>
                  <a:lnTo>
                    <a:pt x="21984" y="52446"/>
                  </a:lnTo>
                  <a:close/>
                  <a:moveTo>
                    <a:pt x="28291" y="90783"/>
                  </a:moveTo>
                  <a:lnTo>
                    <a:pt x="28291" y="46745"/>
                  </a:lnTo>
                  <a:lnTo>
                    <a:pt x="28291" y="41472"/>
                  </a:lnTo>
                  <a:lnTo>
                    <a:pt x="28276" y="36484"/>
                  </a:lnTo>
                  <a:lnTo>
                    <a:pt x="28261" y="31496"/>
                  </a:lnTo>
                  <a:lnTo>
                    <a:pt x="28245" y="26793"/>
                  </a:lnTo>
                  <a:lnTo>
                    <a:pt x="29332" y="26793"/>
                  </a:lnTo>
                  <a:lnTo>
                    <a:pt x="29362" y="39334"/>
                  </a:lnTo>
                  <a:lnTo>
                    <a:pt x="29422" y="39334"/>
                  </a:lnTo>
                  <a:lnTo>
                    <a:pt x="29483" y="37767"/>
                  </a:lnTo>
                  <a:lnTo>
                    <a:pt x="29558" y="36342"/>
                  </a:lnTo>
                  <a:lnTo>
                    <a:pt x="29634" y="34916"/>
                  </a:lnTo>
                  <a:lnTo>
                    <a:pt x="29724" y="33634"/>
                  </a:lnTo>
                  <a:lnTo>
                    <a:pt x="29815" y="32351"/>
                  </a:lnTo>
                  <a:lnTo>
                    <a:pt x="29920" y="31211"/>
                  </a:lnTo>
                  <a:lnTo>
                    <a:pt x="30041" y="30071"/>
                  </a:lnTo>
                  <a:lnTo>
                    <a:pt x="30177" y="29073"/>
                  </a:lnTo>
                  <a:lnTo>
                    <a:pt x="30298" y="28218"/>
                  </a:lnTo>
                  <a:lnTo>
                    <a:pt x="30433" y="27505"/>
                  </a:lnTo>
                  <a:lnTo>
                    <a:pt x="30569" y="26793"/>
                  </a:lnTo>
                  <a:lnTo>
                    <a:pt x="30720" y="26365"/>
                  </a:lnTo>
                  <a:lnTo>
                    <a:pt x="30856" y="25938"/>
                  </a:lnTo>
                  <a:lnTo>
                    <a:pt x="30992" y="25510"/>
                  </a:lnTo>
                  <a:lnTo>
                    <a:pt x="31142" y="25225"/>
                  </a:lnTo>
                  <a:lnTo>
                    <a:pt x="31308" y="25225"/>
                  </a:lnTo>
                  <a:lnTo>
                    <a:pt x="31490" y="25368"/>
                  </a:lnTo>
                  <a:lnTo>
                    <a:pt x="31640" y="25795"/>
                  </a:lnTo>
                  <a:lnTo>
                    <a:pt x="31640" y="36769"/>
                  </a:lnTo>
                  <a:lnTo>
                    <a:pt x="31444" y="36484"/>
                  </a:lnTo>
                  <a:lnTo>
                    <a:pt x="31218" y="36342"/>
                  </a:lnTo>
                  <a:lnTo>
                    <a:pt x="31007" y="36484"/>
                  </a:lnTo>
                  <a:lnTo>
                    <a:pt x="30826" y="36769"/>
                  </a:lnTo>
                  <a:lnTo>
                    <a:pt x="30660" y="37197"/>
                  </a:lnTo>
                  <a:lnTo>
                    <a:pt x="30479" y="37909"/>
                  </a:lnTo>
                  <a:lnTo>
                    <a:pt x="30328" y="38764"/>
                  </a:lnTo>
                  <a:lnTo>
                    <a:pt x="30177" y="39904"/>
                  </a:lnTo>
                  <a:lnTo>
                    <a:pt x="30026" y="41330"/>
                  </a:lnTo>
                  <a:lnTo>
                    <a:pt x="29905" y="42755"/>
                  </a:lnTo>
                  <a:lnTo>
                    <a:pt x="29815" y="44180"/>
                  </a:lnTo>
                  <a:lnTo>
                    <a:pt x="29739" y="45748"/>
                  </a:lnTo>
                  <a:lnTo>
                    <a:pt x="29664" y="47458"/>
                  </a:lnTo>
                  <a:lnTo>
                    <a:pt x="29619" y="49026"/>
                  </a:lnTo>
                  <a:lnTo>
                    <a:pt x="29573" y="50736"/>
                  </a:lnTo>
                  <a:lnTo>
                    <a:pt x="29543" y="52731"/>
                  </a:lnTo>
                  <a:lnTo>
                    <a:pt x="29528" y="54584"/>
                  </a:lnTo>
                  <a:lnTo>
                    <a:pt x="29498" y="56722"/>
                  </a:lnTo>
                  <a:lnTo>
                    <a:pt x="29498" y="90783"/>
                  </a:lnTo>
                  <a:lnTo>
                    <a:pt x="28291" y="90783"/>
                  </a:lnTo>
                  <a:close/>
                  <a:moveTo>
                    <a:pt x="34100" y="90783"/>
                  </a:moveTo>
                  <a:lnTo>
                    <a:pt x="32863" y="90783"/>
                  </a:lnTo>
                  <a:lnTo>
                    <a:pt x="32863" y="26793"/>
                  </a:lnTo>
                  <a:lnTo>
                    <a:pt x="34100" y="26793"/>
                  </a:lnTo>
                  <a:lnTo>
                    <a:pt x="34100" y="90783"/>
                  </a:lnTo>
                  <a:close/>
                  <a:moveTo>
                    <a:pt x="33481" y="14964"/>
                  </a:moveTo>
                  <a:lnTo>
                    <a:pt x="33451" y="14964"/>
                  </a:lnTo>
                  <a:lnTo>
                    <a:pt x="33285" y="14821"/>
                  </a:lnTo>
                  <a:lnTo>
                    <a:pt x="33149" y="14394"/>
                  </a:lnTo>
                  <a:lnTo>
                    <a:pt x="33089" y="14109"/>
                  </a:lnTo>
                  <a:lnTo>
                    <a:pt x="33029" y="13681"/>
                  </a:lnTo>
                  <a:lnTo>
                    <a:pt x="32968" y="13254"/>
                  </a:lnTo>
                  <a:lnTo>
                    <a:pt x="32908" y="12826"/>
                  </a:lnTo>
                  <a:lnTo>
                    <a:pt x="32802" y="11686"/>
                  </a:lnTo>
                  <a:lnTo>
                    <a:pt x="32742" y="10261"/>
                  </a:lnTo>
                  <a:lnTo>
                    <a:pt x="32697" y="8978"/>
                  </a:lnTo>
                  <a:lnTo>
                    <a:pt x="32682" y="7410"/>
                  </a:lnTo>
                  <a:lnTo>
                    <a:pt x="32697" y="5985"/>
                  </a:lnTo>
                  <a:lnTo>
                    <a:pt x="32742" y="4560"/>
                  </a:lnTo>
                  <a:lnTo>
                    <a:pt x="32802" y="3277"/>
                  </a:lnTo>
                  <a:lnTo>
                    <a:pt x="32923" y="2280"/>
                  </a:lnTo>
                  <a:lnTo>
                    <a:pt x="32968" y="1710"/>
                  </a:lnTo>
                  <a:lnTo>
                    <a:pt x="33029" y="1282"/>
                  </a:lnTo>
                  <a:lnTo>
                    <a:pt x="33104" y="855"/>
                  </a:lnTo>
                  <a:lnTo>
                    <a:pt x="33164" y="570"/>
                  </a:lnTo>
                  <a:lnTo>
                    <a:pt x="33315" y="285"/>
                  </a:lnTo>
                  <a:lnTo>
                    <a:pt x="33496" y="0"/>
                  </a:lnTo>
                  <a:lnTo>
                    <a:pt x="33647" y="285"/>
                  </a:lnTo>
                  <a:lnTo>
                    <a:pt x="33798" y="570"/>
                  </a:lnTo>
                  <a:lnTo>
                    <a:pt x="33858" y="855"/>
                  </a:lnTo>
                  <a:lnTo>
                    <a:pt x="33934" y="1282"/>
                  </a:lnTo>
                  <a:lnTo>
                    <a:pt x="33994" y="1710"/>
                  </a:lnTo>
                  <a:lnTo>
                    <a:pt x="34055" y="2137"/>
                  </a:lnTo>
                  <a:lnTo>
                    <a:pt x="34145" y="3277"/>
                  </a:lnTo>
                  <a:lnTo>
                    <a:pt x="34221" y="4418"/>
                  </a:lnTo>
                  <a:lnTo>
                    <a:pt x="34251" y="5985"/>
                  </a:lnTo>
                  <a:lnTo>
                    <a:pt x="34266" y="7410"/>
                  </a:lnTo>
                  <a:lnTo>
                    <a:pt x="34251" y="8978"/>
                  </a:lnTo>
                  <a:lnTo>
                    <a:pt x="34221" y="10261"/>
                  </a:lnTo>
                  <a:lnTo>
                    <a:pt x="34145" y="11686"/>
                  </a:lnTo>
                  <a:lnTo>
                    <a:pt x="34055" y="12826"/>
                  </a:lnTo>
                  <a:lnTo>
                    <a:pt x="33994" y="13254"/>
                  </a:lnTo>
                  <a:lnTo>
                    <a:pt x="33934" y="13681"/>
                  </a:lnTo>
                  <a:lnTo>
                    <a:pt x="33858" y="14109"/>
                  </a:lnTo>
                  <a:lnTo>
                    <a:pt x="33798" y="14394"/>
                  </a:lnTo>
                  <a:lnTo>
                    <a:pt x="33723" y="14679"/>
                  </a:lnTo>
                  <a:lnTo>
                    <a:pt x="33647" y="14821"/>
                  </a:lnTo>
                  <a:lnTo>
                    <a:pt x="33557" y="14821"/>
                  </a:lnTo>
                  <a:lnTo>
                    <a:pt x="33481" y="14964"/>
                  </a:lnTo>
                  <a:close/>
                  <a:moveTo>
                    <a:pt x="41569" y="60855"/>
                  </a:moveTo>
                  <a:lnTo>
                    <a:pt x="36831" y="60712"/>
                  </a:lnTo>
                  <a:lnTo>
                    <a:pt x="36861" y="63420"/>
                  </a:lnTo>
                  <a:lnTo>
                    <a:pt x="36906" y="65985"/>
                  </a:lnTo>
                  <a:lnTo>
                    <a:pt x="36952" y="68408"/>
                  </a:lnTo>
                  <a:lnTo>
                    <a:pt x="37027" y="70546"/>
                  </a:lnTo>
                  <a:lnTo>
                    <a:pt x="37133" y="72684"/>
                  </a:lnTo>
                  <a:lnTo>
                    <a:pt x="37253" y="74536"/>
                  </a:lnTo>
                  <a:lnTo>
                    <a:pt x="37389" y="76247"/>
                  </a:lnTo>
                  <a:lnTo>
                    <a:pt x="37555" y="77814"/>
                  </a:lnTo>
                  <a:lnTo>
                    <a:pt x="37706" y="78954"/>
                  </a:lnTo>
                  <a:lnTo>
                    <a:pt x="37872" y="80095"/>
                  </a:lnTo>
                  <a:lnTo>
                    <a:pt x="38068" y="80950"/>
                  </a:lnTo>
                  <a:lnTo>
                    <a:pt x="38249" y="81662"/>
                  </a:lnTo>
                  <a:lnTo>
                    <a:pt x="38445" y="82232"/>
                  </a:lnTo>
                  <a:lnTo>
                    <a:pt x="38687" y="82660"/>
                  </a:lnTo>
                  <a:lnTo>
                    <a:pt x="38913" y="82945"/>
                  </a:lnTo>
                  <a:lnTo>
                    <a:pt x="39155" y="82945"/>
                  </a:lnTo>
                  <a:lnTo>
                    <a:pt x="39411" y="82945"/>
                  </a:lnTo>
                  <a:lnTo>
                    <a:pt x="39652" y="82802"/>
                  </a:lnTo>
                  <a:lnTo>
                    <a:pt x="39894" y="82517"/>
                  </a:lnTo>
                  <a:lnTo>
                    <a:pt x="40135" y="82232"/>
                  </a:lnTo>
                  <a:lnTo>
                    <a:pt x="40377" y="81662"/>
                  </a:lnTo>
                  <a:lnTo>
                    <a:pt x="40588" y="81092"/>
                  </a:lnTo>
                  <a:lnTo>
                    <a:pt x="40814" y="80380"/>
                  </a:lnTo>
                  <a:lnTo>
                    <a:pt x="41026" y="79667"/>
                  </a:lnTo>
                  <a:lnTo>
                    <a:pt x="41222" y="88076"/>
                  </a:lnTo>
                  <a:lnTo>
                    <a:pt x="40995" y="88931"/>
                  </a:lnTo>
                  <a:lnTo>
                    <a:pt x="40739" y="89786"/>
                  </a:lnTo>
                  <a:lnTo>
                    <a:pt x="40482" y="90498"/>
                  </a:lnTo>
                  <a:lnTo>
                    <a:pt x="40196" y="91068"/>
                  </a:lnTo>
                  <a:lnTo>
                    <a:pt x="39909" y="91496"/>
                  </a:lnTo>
                  <a:lnTo>
                    <a:pt x="39607" y="91781"/>
                  </a:lnTo>
                  <a:lnTo>
                    <a:pt x="39305" y="92066"/>
                  </a:lnTo>
                  <a:lnTo>
                    <a:pt x="38973" y="92209"/>
                  </a:lnTo>
                  <a:lnTo>
                    <a:pt x="38611" y="92066"/>
                  </a:lnTo>
                  <a:lnTo>
                    <a:pt x="38249" y="91496"/>
                  </a:lnTo>
                  <a:lnTo>
                    <a:pt x="38083" y="91211"/>
                  </a:lnTo>
                  <a:lnTo>
                    <a:pt x="37902" y="90783"/>
                  </a:lnTo>
                  <a:lnTo>
                    <a:pt x="37751" y="90356"/>
                  </a:lnTo>
                  <a:lnTo>
                    <a:pt x="37600" y="89928"/>
                  </a:lnTo>
                  <a:lnTo>
                    <a:pt x="37465" y="89358"/>
                  </a:lnTo>
                  <a:lnTo>
                    <a:pt x="37299" y="88646"/>
                  </a:lnTo>
                  <a:lnTo>
                    <a:pt x="37163" y="87933"/>
                  </a:lnTo>
                  <a:lnTo>
                    <a:pt x="37042" y="87220"/>
                  </a:lnTo>
                  <a:lnTo>
                    <a:pt x="36906" y="86223"/>
                  </a:lnTo>
                  <a:lnTo>
                    <a:pt x="36771" y="85225"/>
                  </a:lnTo>
                  <a:lnTo>
                    <a:pt x="36650" y="84370"/>
                  </a:lnTo>
                  <a:lnTo>
                    <a:pt x="36544" y="83230"/>
                  </a:lnTo>
                  <a:lnTo>
                    <a:pt x="36439" y="82090"/>
                  </a:lnTo>
                  <a:lnTo>
                    <a:pt x="36348" y="80807"/>
                  </a:lnTo>
                  <a:lnTo>
                    <a:pt x="36227" y="79667"/>
                  </a:lnTo>
                  <a:lnTo>
                    <a:pt x="36152" y="78527"/>
                  </a:lnTo>
                  <a:lnTo>
                    <a:pt x="36076" y="77244"/>
                  </a:lnTo>
                  <a:lnTo>
                    <a:pt x="36001" y="75676"/>
                  </a:lnTo>
                  <a:lnTo>
                    <a:pt x="35941" y="74394"/>
                  </a:lnTo>
                  <a:lnTo>
                    <a:pt x="35880" y="72969"/>
                  </a:lnTo>
                  <a:lnTo>
                    <a:pt x="35820" y="71401"/>
                  </a:lnTo>
                  <a:lnTo>
                    <a:pt x="35775" y="69833"/>
                  </a:lnTo>
                  <a:lnTo>
                    <a:pt x="35745" y="68408"/>
                  </a:lnTo>
                  <a:lnTo>
                    <a:pt x="35699" y="66840"/>
                  </a:lnTo>
                  <a:lnTo>
                    <a:pt x="35654" y="63420"/>
                  </a:lnTo>
                  <a:lnTo>
                    <a:pt x="35639" y="59714"/>
                  </a:lnTo>
                  <a:lnTo>
                    <a:pt x="35654" y="56152"/>
                  </a:lnTo>
                  <a:lnTo>
                    <a:pt x="35699" y="52731"/>
                  </a:lnTo>
                  <a:lnTo>
                    <a:pt x="35775" y="49311"/>
                  </a:lnTo>
                  <a:lnTo>
                    <a:pt x="35865" y="46175"/>
                  </a:lnTo>
                  <a:lnTo>
                    <a:pt x="35926" y="44608"/>
                  </a:lnTo>
                  <a:lnTo>
                    <a:pt x="35986" y="43182"/>
                  </a:lnTo>
                  <a:lnTo>
                    <a:pt x="36061" y="41757"/>
                  </a:lnTo>
                  <a:lnTo>
                    <a:pt x="36137" y="40190"/>
                  </a:lnTo>
                  <a:lnTo>
                    <a:pt x="36212" y="38907"/>
                  </a:lnTo>
                  <a:lnTo>
                    <a:pt x="36318" y="37624"/>
                  </a:lnTo>
                  <a:lnTo>
                    <a:pt x="36423" y="36342"/>
                  </a:lnTo>
                  <a:lnTo>
                    <a:pt x="36514" y="35059"/>
                  </a:lnTo>
                  <a:lnTo>
                    <a:pt x="36620" y="33919"/>
                  </a:lnTo>
                  <a:lnTo>
                    <a:pt x="36740" y="32779"/>
                  </a:lnTo>
                  <a:lnTo>
                    <a:pt x="36876" y="31781"/>
                  </a:lnTo>
                  <a:lnTo>
                    <a:pt x="36997" y="30926"/>
                  </a:lnTo>
                  <a:lnTo>
                    <a:pt x="37118" y="29928"/>
                  </a:lnTo>
                  <a:lnTo>
                    <a:pt x="37238" y="29073"/>
                  </a:lnTo>
                  <a:lnTo>
                    <a:pt x="37374" y="28361"/>
                  </a:lnTo>
                  <a:lnTo>
                    <a:pt x="37525" y="27790"/>
                  </a:lnTo>
                  <a:lnTo>
                    <a:pt x="37676" y="27220"/>
                  </a:lnTo>
                  <a:lnTo>
                    <a:pt x="37827" y="26650"/>
                  </a:lnTo>
                  <a:lnTo>
                    <a:pt x="37993" y="26365"/>
                  </a:lnTo>
                  <a:lnTo>
                    <a:pt x="38144" y="25938"/>
                  </a:lnTo>
                  <a:lnTo>
                    <a:pt x="38310" y="25510"/>
                  </a:lnTo>
                  <a:lnTo>
                    <a:pt x="38460" y="25368"/>
                  </a:lnTo>
                  <a:lnTo>
                    <a:pt x="38657" y="25225"/>
                  </a:lnTo>
                  <a:lnTo>
                    <a:pt x="38823" y="25225"/>
                  </a:lnTo>
                  <a:lnTo>
                    <a:pt x="39004" y="25225"/>
                  </a:lnTo>
                  <a:lnTo>
                    <a:pt x="39185" y="25368"/>
                  </a:lnTo>
                  <a:lnTo>
                    <a:pt x="39351" y="25795"/>
                  </a:lnTo>
                  <a:lnTo>
                    <a:pt x="39517" y="26080"/>
                  </a:lnTo>
                  <a:lnTo>
                    <a:pt x="39683" y="26365"/>
                  </a:lnTo>
                  <a:lnTo>
                    <a:pt x="39834" y="26793"/>
                  </a:lnTo>
                  <a:lnTo>
                    <a:pt x="39984" y="27363"/>
                  </a:lnTo>
                  <a:lnTo>
                    <a:pt x="40120" y="27933"/>
                  </a:lnTo>
                  <a:lnTo>
                    <a:pt x="40271" y="28646"/>
                  </a:lnTo>
                  <a:lnTo>
                    <a:pt x="40392" y="29358"/>
                  </a:lnTo>
                  <a:lnTo>
                    <a:pt x="40513" y="30213"/>
                  </a:lnTo>
                  <a:lnTo>
                    <a:pt x="40633" y="31353"/>
                  </a:lnTo>
                  <a:lnTo>
                    <a:pt x="40739" y="32351"/>
                  </a:lnTo>
                  <a:lnTo>
                    <a:pt x="40860" y="33349"/>
                  </a:lnTo>
                  <a:lnTo>
                    <a:pt x="40950" y="34489"/>
                  </a:lnTo>
                  <a:lnTo>
                    <a:pt x="41056" y="35771"/>
                  </a:lnTo>
                  <a:lnTo>
                    <a:pt x="41176" y="37909"/>
                  </a:lnTo>
                  <a:lnTo>
                    <a:pt x="41297" y="40047"/>
                  </a:lnTo>
                  <a:lnTo>
                    <a:pt x="41403" y="42470"/>
                  </a:lnTo>
                  <a:lnTo>
                    <a:pt x="41478" y="44750"/>
                  </a:lnTo>
                  <a:lnTo>
                    <a:pt x="41539" y="47315"/>
                  </a:lnTo>
                  <a:lnTo>
                    <a:pt x="41584" y="49738"/>
                  </a:lnTo>
                  <a:lnTo>
                    <a:pt x="41614" y="52589"/>
                  </a:lnTo>
                  <a:lnTo>
                    <a:pt x="41629" y="55296"/>
                  </a:lnTo>
                  <a:lnTo>
                    <a:pt x="41614" y="57007"/>
                  </a:lnTo>
                  <a:lnTo>
                    <a:pt x="41614" y="58432"/>
                  </a:lnTo>
                  <a:lnTo>
                    <a:pt x="41599" y="59714"/>
                  </a:lnTo>
                  <a:lnTo>
                    <a:pt x="41569" y="60855"/>
                  </a:lnTo>
                  <a:close/>
                  <a:moveTo>
                    <a:pt x="36831" y="52446"/>
                  </a:moveTo>
                  <a:lnTo>
                    <a:pt x="40437" y="52446"/>
                  </a:lnTo>
                  <a:lnTo>
                    <a:pt x="40437" y="50593"/>
                  </a:lnTo>
                  <a:lnTo>
                    <a:pt x="40422" y="49026"/>
                  </a:lnTo>
                  <a:lnTo>
                    <a:pt x="40392" y="47315"/>
                  </a:lnTo>
                  <a:lnTo>
                    <a:pt x="40362" y="45748"/>
                  </a:lnTo>
                  <a:lnTo>
                    <a:pt x="40316" y="44323"/>
                  </a:lnTo>
                  <a:lnTo>
                    <a:pt x="40256" y="42897"/>
                  </a:lnTo>
                  <a:lnTo>
                    <a:pt x="40181" y="41615"/>
                  </a:lnTo>
                  <a:lnTo>
                    <a:pt x="40090" y="40190"/>
                  </a:lnTo>
                  <a:lnTo>
                    <a:pt x="39984" y="38622"/>
                  </a:lnTo>
                  <a:lnTo>
                    <a:pt x="39849" y="37339"/>
                  </a:lnTo>
                  <a:lnTo>
                    <a:pt x="39713" y="36199"/>
                  </a:lnTo>
                  <a:lnTo>
                    <a:pt x="39532" y="35201"/>
                  </a:lnTo>
                  <a:lnTo>
                    <a:pt x="39366" y="34489"/>
                  </a:lnTo>
                  <a:lnTo>
                    <a:pt x="39170" y="34061"/>
                  </a:lnTo>
                  <a:lnTo>
                    <a:pt x="38943" y="33776"/>
                  </a:lnTo>
                  <a:lnTo>
                    <a:pt x="38732" y="33634"/>
                  </a:lnTo>
                  <a:lnTo>
                    <a:pt x="38506" y="33776"/>
                  </a:lnTo>
                  <a:lnTo>
                    <a:pt x="38325" y="34061"/>
                  </a:lnTo>
                  <a:lnTo>
                    <a:pt x="38144" y="34489"/>
                  </a:lnTo>
                  <a:lnTo>
                    <a:pt x="37947" y="35201"/>
                  </a:lnTo>
                  <a:lnTo>
                    <a:pt x="37781" y="36199"/>
                  </a:lnTo>
                  <a:lnTo>
                    <a:pt x="37631" y="37197"/>
                  </a:lnTo>
                  <a:lnTo>
                    <a:pt x="37495" y="38479"/>
                  </a:lnTo>
                  <a:lnTo>
                    <a:pt x="37344" y="39904"/>
                  </a:lnTo>
                  <a:lnTo>
                    <a:pt x="37253" y="41330"/>
                  </a:lnTo>
                  <a:lnTo>
                    <a:pt x="37163" y="42755"/>
                  </a:lnTo>
                  <a:lnTo>
                    <a:pt x="37087" y="44180"/>
                  </a:lnTo>
                  <a:lnTo>
                    <a:pt x="37027" y="45605"/>
                  </a:lnTo>
                  <a:lnTo>
                    <a:pt x="36967" y="47315"/>
                  </a:lnTo>
                  <a:lnTo>
                    <a:pt x="36906" y="48883"/>
                  </a:lnTo>
                  <a:lnTo>
                    <a:pt x="36876" y="50593"/>
                  </a:lnTo>
                  <a:lnTo>
                    <a:pt x="36831" y="52446"/>
                  </a:lnTo>
                  <a:close/>
                  <a:moveTo>
                    <a:pt x="43153" y="90783"/>
                  </a:moveTo>
                  <a:lnTo>
                    <a:pt x="43153" y="44038"/>
                  </a:lnTo>
                  <a:lnTo>
                    <a:pt x="43153" y="39904"/>
                  </a:lnTo>
                  <a:lnTo>
                    <a:pt x="43138" y="35629"/>
                  </a:lnTo>
                  <a:lnTo>
                    <a:pt x="43123" y="31353"/>
                  </a:lnTo>
                  <a:lnTo>
                    <a:pt x="43093" y="26793"/>
                  </a:lnTo>
                  <a:lnTo>
                    <a:pt x="44194" y="26793"/>
                  </a:lnTo>
                  <a:lnTo>
                    <a:pt x="44254" y="37339"/>
                  </a:lnTo>
                  <a:lnTo>
                    <a:pt x="44285" y="37339"/>
                  </a:lnTo>
                  <a:lnTo>
                    <a:pt x="44360" y="36199"/>
                  </a:lnTo>
                  <a:lnTo>
                    <a:pt x="44436" y="34916"/>
                  </a:lnTo>
                  <a:lnTo>
                    <a:pt x="44526" y="33776"/>
                  </a:lnTo>
                  <a:lnTo>
                    <a:pt x="44632" y="32779"/>
                  </a:lnTo>
                  <a:lnTo>
                    <a:pt x="44722" y="31781"/>
                  </a:lnTo>
                  <a:lnTo>
                    <a:pt x="44858" y="30926"/>
                  </a:lnTo>
                  <a:lnTo>
                    <a:pt x="44979" y="29928"/>
                  </a:lnTo>
                  <a:lnTo>
                    <a:pt x="45099" y="29073"/>
                  </a:lnTo>
                  <a:lnTo>
                    <a:pt x="45265" y="28218"/>
                  </a:lnTo>
                  <a:lnTo>
                    <a:pt x="45431" y="27505"/>
                  </a:lnTo>
                  <a:lnTo>
                    <a:pt x="45597" y="26793"/>
                  </a:lnTo>
                  <a:lnTo>
                    <a:pt x="45763" y="26365"/>
                  </a:lnTo>
                  <a:lnTo>
                    <a:pt x="45960" y="25938"/>
                  </a:lnTo>
                  <a:lnTo>
                    <a:pt x="46141" y="25510"/>
                  </a:lnTo>
                  <a:lnTo>
                    <a:pt x="46322" y="25225"/>
                  </a:lnTo>
                  <a:lnTo>
                    <a:pt x="46533" y="25225"/>
                  </a:lnTo>
                  <a:lnTo>
                    <a:pt x="46744" y="25368"/>
                  </a:lnTo>
                  <a:lnTo>
                    <a:pt x="46955" y="25510"/>
                  </a:lnTo>
                  <a:lnTo>
                    <a:pt x="47167" y="26080"/>
                  </a:lnTo>
                  <a:lnTo>
                    <a:pt x="47363" y="26650"/>
                  </a:lnTo>
                  <a:lnTo>
                    <a:pt x="47544" y="27363"/>
                  </a:lnTo>
                  <a:lnTo>
                    <a:pt x="47725" y="28361"/>
                  </a:lnTo>
                  <a:lnTo>
                    <a:pt x="47891" y="29358"/>
                  </a:lnTo>
                  <a:lnTo>
                    <a:pt x="48057" y="30641"/>
                  </a:lnTo>
                  <a:lnTo>
                    <a:pt x="48162" y="31638"/>
                  </a:lnTo>
                  <a:lnTo>
                    <a:pt x="48268" y="32636"/>
                  </a:lnTo>
                  <a:lnTo>
                    <a:pt x="48359" y="33634"/>
                  </a:lnTo>
                  <a:lnTo>
                    <a:pt x="48434" y="34774"/>
                  </a:lnTo>
                  <a:lnTo>
                    <a:pt x="48509" y="35771"/>
                  </a:lnTo>
                  <a:lnTo>
                    <a:pt x="48570" y="37197"/>
                  </a:lnTo>
                  <a:lnTo>
                    <a:pt x="48630" y="38337"/>
                  </a:lnTo>
                  <a:lnTo>
                    <a:pt x="48706" y="39762"/>
                  </a:lnTo>
                  <a:lnTo>
                    <a:pt x="48751" y="41187"/>
                  </a:lnTo>
                  <a:lnTo>
                    <a:pt x="48796" y="42612"/>
                  </a:lnTo>
                  <a:lnTo>
                    <a:pt x="48826" y="44038"/>
                  </a:lnTo>
                  <a:lnTo>
                    <a:pt x="48857" y="45605"/>
                  </a:lnTo>
                  <a:lnTo>
                    <a:pt x="48902" y="49026"/>
                  </a:lnTo>
                  <a:lnTo>
                    <a:pt x="48917" y="52589"/>
                  </a:lnTo>
                  <a:lnTo>
                    <a:pt x="48917" y="90783"/>
                  </a:lnTo>
                  <a:lnTo>
                    <a:pt x="47680" y="90783"/>
                  </a:lnTo>
                  <a:lnTo>
                    <a:pt x="47680" y="53871"/>
                  </a:lnTo>
                  <a:lnTo>
                    <a:pt x="47680" y="51591"/>
                  </a:lnTo>
                  <a:lnTo>
                    <a:pt x="47665" y="49311"/>
                  </a:lnTo>
                  <a:lnTo>
                    <a:pt x="47634" y="47458"/>
                  </a:lnTo>
                  <a:lnTo>
                    <a:pt x="47589" y="45463"/>
                  </a:lnTo>
                  <a:lnTo>
                    <a:pt x="47529" y="43752"/>
                  </a:lnTo>
                  <a:lnTo>
                    <a:pt x="47453" y="42327"/>
                  </a:lnTo>
                  <a:lnTo>
                    <a:pt x="47378" y="40760"/>
                  </a:lnTo>
                  <a:lnTo>
                    <a:pt x="47287" y="39477"/>
                  </a:lnTo>
                  <a:lnTo>
                    <a:pt x="47182" y="38479"/>
                  </a:lnTo>
                  <a:lnTo>
                    <a:pt x="47076" y="37482"/>
                  </a:lnTo>
                  <a:lnTo>
                    <a:pt x="46940" y="36769"/>
                  </a:lnTo>
                  <a:lnTo>
                    <a:pt x="46804" y="36057"/>
                  </a:lnTo>
                  <a:lnTo>
                    <a:pt x="46654" y="35486"/>
                  </a:lnTo>
                  <a:lnTo>
                    <a:pt x="46488" y="35059"/>
                  </a:lnTo>
                  <a:lnTo>
                    <a:pt x="46307" y="34774"/>
                  </a:lnTo>
                  <a:lnTo>
                    <a:pt x="46110" y="34774"/>
                  </a:lnTo>
                  <a:lnTo>
                    <a:pt x="45975" y="34774"/>
                  </a:lnTo>
                  <a:lnTo>
                    <a:pt x="45824" y="34916"/>
                  </a:lnTo>
                  <a:lnTo>
                    <a:pt x="45688" y="35201"/>
                  </a:lnTo>
                  <a:lnTo>
                    <a:pt x="45567" y="35629"/>
                  </a:lnTo>
                  <a:lnTo>
                    <a:pt x="45447" y="36199"/>
                  </a:lnTo>
                  <a:lnTo>
                    <a:pt x="45326" y="36769"/>
                  </a:lnTo>
                  <a:lnTo>
                    <a:pt x="45190" y="37482"/>
                  </a:lnTo>
                  <a:lnTo>
                    <a:pt x="45084" y="38194"/>
                  </a:lnTo>
                  <a:lnTo>
                    <a:pt x="44979" y="39049"/>
                  </a:lnTo>
                  <a:lnTo>
                    <a:pt x="44873" y="40047"/>
                  </a:lnTo>
                  <a:lnTo>
                    <a:pt x="44783" y="41187"/>
                  </a:lnTo>
                  <a:lnTo>
                    <a:pt x="44692" y="42185"/>
                  </a:lnTo>
                  <a:lnTo>
                    <a:pt x="44632" y="43182"/>
                  </a:lnTo>
                  <a:lnTo>
                    <a:pt x="44556" y="44323"/>
                  </a:lnTo>
                  <a:lnTo>
                    <a:pt x="44511" y="45463"/>
                  </a:lnTo>
                  <a:lnTo>
                    <a:pt x="44466" y="46888"/>
                  </a:lnTo>
                  <a:lnTo>
                    <a:pt x="44436" y="48028"/>
                  </a:lnTo>
                  <a:lnTo>
                    <a:pt x="44405" y="49311"/>
                  </a:lnTo>
                  <a:lnTo>
                    <a:pt x="44390" y="50736"/>
                  </a:lnTo>
                  <a:lnTo>
                    <a:pt x="44390" y="52304"/>
                  </a:lnTo>
                  <a:lnTo>
                    <a:pt x="44390" y="90783"/>
                  </a:lnTo>
                  <a:lnTo>
                    <a:pt x="43153" y="90783"/>
                  </a:lnTo>
                  <a:close/>
                  <a:moveTo>
                    <a:pt x="55526" y="79667"/>
                  </a:moveTo>
                  <a:lnTo>
                    <a:pt x="55737" y="88361"/>
                  </a:lnTo>
                  <a:lnTo>
                    <a:pt x="55541" y="89358"/>
                  </a:lnTo>
                  <a:lnTo>
                    <a:pt x="55314" y="90071"/>
                  </a:lnTo>
                  <a:lnTo>
                    <a:pt x="55088" y="90641"/>
                  </a:lnTo>
                  <a:lnTo>
                    <a:pt x="54847" y="91211"/>
                  </a:lnTo>
                  <a:lnTo>
                    <a:pt x="54605" y="91638"/>
                  </a:lnTo>
                  <a:lnTo>
                    <a:pt x="54349" y="92066"/>
                  </a:lnTo>
                  <a:lnTo>
                    <a:pt x="54077" y="92209"/>
                  </a:lnTo>
                  <a:lnTo>
                    <a:pt x="53806" y="92351"/>
                  </a:lnTo>
                  <a:lnTo>
                    <a:pt x="53428" y="92209"/>
                  </a:lnTo>
                  <a:lnTo>
                    <a:pt x="53066" y="91638"/>
                  </a:lnTo>
                  <a:lnTo>
                    <a:pt x="52900" y="91353"/>
                  </a:lnTo>
                  <a:lnTo>
                    <a:pt x="52734" y="90926"/>
                  </a:lnTo>
                  <a:lnTo>
                    <a:pt x="52568" y="90498"/>
                  </a:lnTo>
                  <a:lnTo>
                    <a:pt x="52417" y="89928"/>
                  </a:lnTo>
                  <a:lnTo>
                    <a:pt x="52267" y="89358"/>
                  </a:lnTo>
                  <a:lnTo>
                    <a:pt x="52131" y="88788"/>
                  </a:lnTo>
                  <a:lnTo>
                    <a:pt x="51980" y="88076"/>
                  </a:lnTo>
                  <a:lnTo>
                    <a:pt x="51844" y="87220"/>
                  </a:lnTo>
                  <a:lnTo>
                    <a:pt x="51708" y="86223"/>
                  </a:lnTo>
                  <a:lnTo>
                    <a:pt x="51588" y="85368"/>
                  </a:lnTo>
                  <a:lnTo>
                    <a:pt x="51452" y="84370"/>
                  </a:lnTo>
                  <a:lnTo>
                    <a:pt x="51346" y="83230"/>
                  </a:lnTo>
                  <a:lnTo>
                    <a:pt x="51225" y="82090"/>
                  </a:lnTo>
                  <a:lnTo>
                    <a:pt x="51135" y="80807"/>
                  </a:lnTo>
                  <a:lnTo>
                    <a:pt x="51029" y="79667"/>
                  </a:lnTo>
                  <a:lnTo>
                    <a:pt x="50954" y="78384"/>
                  </a:lnTo>
                  <a:lnTo>
                    <a:pt x="50848" y="77102"/>
                  </a:lnTo>
                  <a:lnTo>
                    <a:pt x="50773" y="75676"/>
                  </a:lnTo>
                  <a:lnTo>
                    <a:pt x="50712" y="74251"/>
                  </a:lnTo>
                  <a:lnTo>
                    <a:pt x="50652" y="72826"/>
                  </a:lnTo>
                  <a:lnTo>
                    <a:pt x="50607" y="71258"/>
                  </a:lnTo>
                  <a:lnTo>
                    <a:pt x="50562" y="69691"/>
                  </a:lnTo>
                  <a:lnTo>
                    <a:pt x="50516" y="68123"/>
                  </a:lnTo>
                  <a:lnTo>
                    <a:pt x="50486" y="66555"/>
                  </a:lnTo>
                  <a:lnTo>
                    <a:pt x="50441" y="62992"/>
                  </a:lnTo>
                  <a:lnTo>
                    <a:pt x="50426" y="59429"/>
                  </a:lnTo>
                  <a:lnTo>
                    <a:pt x="50426" y="57577"/>
                  </a:lnTo>
                  <a:lnTo>
                    <a:pt x="50441" y="55724"/>
                  </a:lnTo>
                  <a:lnTo>
                    <a:pt x="50456" y="54014"/>
                  </a:lnTo>
                  <a:lnTo>
                    <a:pt x="50486" y="52304"/>
                  </a:lnTo>
                  <a:lnTo>
                    <a:pt x="50516" y="50593"/>
                  </a:lnTo>
                  <a:lnTo>
                    <a:pt x="50562" y="49026"/>
                  </a:lnTo>
                  <a:lnTo>
                    <a:pt x="50607" y="47458"/>
                  </a:lnTo>
                  <a:lnTo>
                    <a:pt x="50667" y="45748"/>
                  </a:lnTo>
                  <a:lnTo>
                    <a:pt x="50743" y="44323"/>
                  </a:lnTo>
                  <a:lnTo>
                    <a:pt x="50803" y="42897"/>
                  </a:lnTo>
                  <a:lnTo>
                    <a:pt x="50894" y="41472"/>
                  </a:lnTo>
                  <a:lnTo>
                    <a:pt x="50984" y="40047"/>
                  </a:lnTo>
                  <a:lnTo>
                    <a:pt x="51090" y="38764"/>
                  </a:lnTo>
                  <a:lnTo>
                    <a:pt x="51195" y="37482"/>
                  </a:lnTo>
                  <a:lnTo>
                    <a:pt x="51301" y="36199"/>
                  </a:lnTo>
                  <a:lnTo>
                    <a:pt x="51422" y="34916"/>
                  </a:lnTo>
                  <a:lnTo>
                    <a:pt x="51557" y="33776"/>
                  </a:lnTo>
                  <a:lnTo>
                    <a:pt x="51678" y="32779"/>
                  </a:lnTo>
                  <a:lnTo>
                    <a:pt x="51814" y="31781"/>
                  </a:lnTo>
                  <a:lnTo>
                    <a:pt x="51950" y="30641"/>
                  </a:lnTo>
                  <a:lnTo>
                    <a:pt x="52116" y="29928"/>
                  </a:lnTo>
                  <a:lnTo>
                    <a:pt x="52267" y="29073"/>
                  </a:lnTo>
                  <a:lnTo>
                    <a:pt x="52417" y="28361"/>
                  </a:lnTo>
                  <a:lnTo>
                    <a:pt x="52568" y="27790"/>
                  </a:lnTo>
                  <a:lnTo>
                    <a:pt x="52749" y="27220"/>
                  </a:lnTo>
                  <a:lnTo>
                    <a:pt x="52915" y="26793"/>
                  </a:lnTo>
                  <a:lnTo>
                    <a:pt x="53096" y="26365"/>
                  </a:lnTo>
                  <a:lnTo>
                    <a:pt x="53293" y="26080"/>
                  </a:lnTo>
                  <a:lnTo>
                    <a:pt x="53474" y="25795"/>
                  </a:lnTo>
                  <a:lnTo>
                    <a:pt x="53655" y="25510"/>
                  </a:lnTo>
                  <a:lnTo>
                    <a:pt x="53866" y="25368"/>
                  </a:lnTo>
                  <a:lnTo>
                    <a:pt x="54062" y="25368"/>
                  </a:lnTo>
                  <a:lnTo>
                    <a:pt x="54304" y="25368"/>
                  </a:lnTo>
                  <a:lnTo>
                    <a:pt x="54560" y="25510"/>
                  </a:lnTo>
                  <a:lnTo>
                    <a:pt x="54786" y="25938"/>
                  </a:lnTo>
                  <a:lnTo>
                    <a:pt x="55013" y="26365"/>
                  </a:lnTo>
                  <a:lnTo>
                    <a:pt x="55209" y="26793"/>
                  </a:lnTo>
                  <a:lnTo>
                    <a:pt x="55405" y="27363"/>
                  </a:lnTo>
                  <a:lnTo>
                    <a:pt x="55601" y="27933"/>
                  </a:lnTo>
                  <a:lnTo>
                    <a:pt x="55767" y="28646"/>
                  </a:lnTo>
                  <a:lnTo>
                    <a:pt x="55496" y="37767"/>
                  </a:lnTo>
                  <a:lnTo>
                    <a:pt x="55330" y="37054"/>
                  </a:lnTo>
                  <a:lnTo>
                    <a:pt x="55164" y="36484"/>
                  </a:lnTo>
                  <a:lnTo>
                    <a:pt x="55013" y="35771"/>
                  </a:lnTo>
                  <a:lnTo>
                    <a:pt x="54817" y="35344"/>
                  </a:lnTo>
                  <a:lnTo>
                    <a:pt x="54651" y="35059"/>
                  </a:lnTo>
                  <a:lnTo>
                    <a:pt x="54454" y="34774"/>
                  </a:lnTo>
                  <a:lnTo>
                    <a:pt x="54258" y="34631"/>
                  </a:lnTo>
                  <a:lnTo>
                    <a:pt x="54062" y="34631"/>
                  </a:lnTo>
                  <a:lnTo>
                    <a:pt x="53791" y="34774"/>
                  </a:lnTo>
                  <a:lnTo>
                    <a:pt x="53534" y="35059"/>
                  </a:lnTo>
                  <a:lnTo>
                    <a:pt x="53293" y="35629"/>
                  </a:lnTo>
                  <a:lnTo>
                    <a:pt x="53051" y="36484"/>
                  </a:lnTo>
                  <a:lnTo>
                    <a:pt x="52840" y="37482"/>
                  </a:lnTo>
                  <a:lnTo>
                    <a:pt x="52644" y="38622"/>
                  </a:lnTo>
                  <a:lnTo>
                    <a:pt x="52448" y="40047"/>
                  </a:lnTo>
                  <a:lnTo>
                    <a:pt x="52282" y="41900"/>
                  </a:lnTo>
                  <a:lnTo>
                    <a:pt x="52146" y="43467"/>
                  </a:lnTo>
                  <a:lnTo>
                    <a:pt x="52010" y="45320"/>
                  </a:lnTo>
                  <a:lnTo>
                    <a:pt x="51904" y="47315"/>
                  </a:lnTo>
                  <a:lnTo>
                    <a:pt x="51814" y="49311"/>
                  </a:lnTo>
                  <a:lnTo>
                    <a:pt x="51754" y="51591"/>
                  </a:lnTo>
                  <a:lnTo>
                    <a:pt x="51708" y="53871"/>
                  </a:lnTo>
                  <a:lnTo>
                    <a:pt x="51678" y="56437"/>
                  </a:lnTo>
                  <a:lnTo>
                    <a:pt x="51663" y="58859"/>
                  </a:lnTo>
                  <a:lnTo>
                    <a:pt x="51678" y="61567"/>
                  </a:lnTo>
                  <a:lnTo>
                    <a:pt x="51708" y="63990"/>
                  </a:lnTo>
                  <a:lnTo>
                    <a:pt x="51754" y="66555"/>
                  </a:lnTo>
                  <a:lnTo>
                    <a:pt x="51829" y="68693"/>
                  </a:lnTo>
                  <a:lnTo>
                    <a:pt x="51920" y="70688"/>
                  </a:lnTo>
                  <a:lnTo>
                    <a:pt x="52040" y="72826"/>
                  </a:lnTo>
                  <a:lnTo>
                    <a:pt x="52176" y="74536"/>
                  </a:lnTo>
                  <a:lnTo>
                    <a:pt x="52327" y="76247"/>
                  </a:lnTo>
                  <a:lnTo>
                    <a:pt x="52493" y="77814"/>
                  </a:lnTo>
                  <a:lnTo>
                    <a:pt x="52689" y="79097"/>
                  </a:lnTo>
                  <a:lnTo>
                    <a:pt x="52885" y="80237"/>
                  </a:lnTo>
                  <a:lnTo>
                    <a:pt x="53081" y="81092"/>
                  </a:lnTo>
                  <a:lnTo>
                    <a:pt x="53308" y="81947"/>
                  </a:lnTo>
                  <a:lnTo>
                    <a:pt x="53534" y="82517"/>
                  </a:lnTo>
                  <a:lnTo>
                    <a:pt x="53775" y="82802"/>
                  </a:lnTo>
                  <a:lnTo>
                    <a:pt x="54017" y="82802"/>
                  </a:lnTo>
                  <a:lnTo>
                    <a:pt x="54198" y="82802"/>
                  </a:lnTo>
                  <a:lnTo>
                    <a:pt x="54394" y="82660"/>
                  </a:lnTo>
                  <a:lnTo>
                    <a:pt x="54590" y="82375"/>
                  </a:lnTo>
                  <a:lnTo>
                    <a:pt x="54771" y="82090"/>
                  </a:lnTo>
                  <a:lnTo>
                    <a:pt x="54967" y="81520"/>
                  </a:lnTo>
                  <a:lnTo>
                    <a:pt x="55149" y="80950"/>
                  </a:lnTo>
                  <a:lnTo>
                    <a:pt x="55330" y="80380"/>
                  </a:lnTo>
                  <a:lnTo>
                    <a:pt x="55526" y="79667"/>
                  </a:lnTo>
                  <a:close/>
                  <a:moveTo>
                    <a:pt x="62602" y="60855"/>
                  </a:moveTo>
                  <a:lnTo>
                    <a:pt x="57880" y="60712"/>
                  </a:lnTo>
                  <a:lnTo>
                    <a:pt x="57895" y="63420"/>
                  </a:lnTo>
                  <a:lnTo>
                    <a:pt x="57940" y="65985"/>
                  </a:lnTo>
                  <a:lnTo>
                    <a:pt x="57985" y="68408"/>
                  </a:lnTo>
                  <a:lnTo>
                    <a:pt x="58061" y="70546"/>
                  </a:lnTo>
                  <a:lnTo>
                    <a:pt x="58166" y="72684"/>
                  </a:lnTo>
                  <a:lnTo>
                    <a:pt x="58302" y="74536"/>
                  </a:lnTo>
                  <a:lnTo>
                    <a:pt x="58438" y="76247"/>
                  </a:lnTo>
                  <a:lnTo>
                    <a:pt x="58589" y="77814"/>
                  </a:lnTo>
                  <a:lnTo>
                    <a:pt x="58740" y="78954"/>
                  </a:lnTo>
                  <a:lnTo>
                    <a:pt x="58921" y="80095"/>
                  </a:lnTo>
                  <a:lnTo>
                    <a:pt x="59102" y="80950"/>
                  </a:lnTo>
                  <a:lnTo>
                    <a:pt x="59283" y="81662"/>
                  </a:lnTo>
                  <a:lnTo>
                    <a:pt x="59494" y="82232"/>
                  </a:lnTo>
                  <a:lnTo>
                    <a:pt x="59720" y="82660"/>
                  </a:lnTo>
                  <a:lnTo>
                    <a:pt x="59947" y="82945"/>
                  </a:lnTo>
                  <a:lnTo>
                    <a:pt x="60188" y="82945"/>
                  </a:lnTo>
                  <a:lnTo>
                    <a:pt x="60445" y="82945"/>
                  </a:lnTo>
                  <a:lnTo>
                    <a:pt x="60701" y="82802"/>
                  </a:lnTo>
                  <a:lnTo>
                    <a:pt x="60927" y="82517"/>
                  </a:lnTo>
                  <a:lnTo>
                    <a:pt x="61184" y="82232"/>
                  </a:lnTo>
                  <a:lnTo>
                    <a:pt x="61410" y="81662"/>
                  </a:lnTo>
                  <a:lnTo>
                    <a:pt x="61622" y="81092"/>
                  </a:lnTo>
                  <a:lnTo>
                    <a:pt x="61848" y="80380"/>
                  </a:lnTo>
                  <a:lnTo>
                    <a:pt x="62059" y="79667"/>
                  </a:lnTo>
                  <a:lnTo>
                    <a:pt x="62270" y="88076"/>
                  </a:lnTo>
                  <a:lnTo>
                    <a:pt x="62029" y="88931"/>
                  </a:lnTo>
                  <a:lnTo>
                    <a:pt x="61788" y="89786"/>
                  </a:lnTo>
                  <a:lnTo>
                    <a:pt x="61516" y="90498"/>
                  </a:lnTo>
                  <a:lnTo>
                    <a:pt x="61244" y="91068"/>
                  </a:lnTo>
                  <a:lnTo>
                    <a:pt x="60943" y="91496"/>
                  </a:lnTo>
                  <a:lnTo>
                    <a:pt x="60656" y="91781"/>
                  </a:lnTo>
                  <a:lnTo>
                    <a:pt x="60339" y="92066"/>
                  </a:lnTo>
                  <a:lnTo>
                    <a:pt x="60022" y="92209"/>
                  </a:lnTo>
                  <a:lnTo>
                    <a:pt x="59645" y="92066"/>
                  </a:lnTo>
                  <a:lnTo>
                    <a:pt x="59283" y="91496"/>
                  </a:lnTo>
                  <a:lnTo>
                    <a:pt x="59117" y="91211"/>
                  </a:lnTo>
                  <a:lnTo>
                    <a:pt x="58951" y="90783"/>
                  </a:lnTo>
                  <a:lnTo>
                    <a:pt x="58785" y="90356"/>
                  </a:lnTo>
                  <a:lnTo>
                    <a:pt x="58634" y="89928"/>
                  </a:lnTo>
                  <a:lnTo>
                    <a:pt x="58498" y="89358"/>
                  </a:lnTo>
                  <a:lnTo>
                    <a:pt x="58347" y="88646"/>
                  </a:lnTo>
                  <a:lnTo>
                    <a:pt x="58196" y="87933"/>
                  </a:lnTo>
                  <a:lnTo>
                    <a:pt x="58076" y="87220"/>
                  </a:lnTo>
                  <a:lnTo>
                    <a:pt x="57940" y="86223"/>
                  </a:lnTo>
                  <a:lnTo>
                    <a:pt x="57819" y="85225"/>
                  </a:lnTo>
                  <a:lnTo>
                    <a:pt x="57683" y="84370"/>
                  </a:lnTo>
                  <a:lnTo>
                    <a:pt x="57578" y="83230"/>
                  </a:lnTo>
                  <a:lnTo>
                    <a:pt x="57472" y="82090"/>
                  </a:lnTo>
                  <a:lnTo>
                    <a:pt x="57382" y="80807"/>
                  </a:lnTo>
                  <a:lnTo>
                    <a:pt x="57276" y="79667"/>
                  </a:lnTo>
                  <a:lnTo>
                    <a:pt x="57201" y="78527"/>
                  </a:lnTo>
                  <a:lnTo>
                    <a:pt x="57110" y="77244"/>
                  </a:lnTo>
                  <a:lnTo>
                    <a:pt x="57035" y="75676"/>
                  </a:lnTo>
                  <a:lnTo>
                    <a:pt x="56974" y="74394"/>
                  </a:lnTo>
                  <a:lnTo>
                    <a:pt x="56914" y="72969"/>
                  </a:lnTo>
                  <a:lnTo>
                    <a:pt x="56854" y="71401"/>
                  </a:lnTo>
                  <a:lnTo>
                    <a:pt x="56808" y="69833"/>
                  </a:lnTo>
                  <a:lnTo>
                    <a:pt x="56778" y="68408"/>
                  </a:lnTo>
                  <a:lnTo>
                    <a:pt x="56748" y="66840"/>
                  </a:lnTo>
                  <a:lnTo>
                    <a:pt x="56703" y="63420"/>
                  </a:lnTo>
                  <a:lnTo>
                    <a:pt x="56688" y="59714"/>
                  </a:lnTo>
                  <a:lnTo>
                    <a:pt x="56703" y="56152"/>
                  </a:lnTo>
                  <a:lnTo>
                    <a:pt x="56748" y="52731"/>
                  </a:lnTo>
                  <a:lnTo>
                    <a:pt x="56808" y="49311"/>
                  </a:lnTo>
                  <a:lnTo>
                    <a:pt x="56899" y="46175"/>
                  </a:lnTo>
                  <a:lnTo>
                    <a:pt x="56959" y="44608"/>
                  </a:lnTo>
                  <a:lnTo>
                    <a:pt x="57019" y="43182"/>
                  </a:lnTo>
                  <a:lnTo>
                    <a:pt x="57095" y="41757"/>
                  </a:lnTo>
                  <a:lnTo>
                    <a:pt x="57185" y="40190"/>
                  </a:lnTo>
                  <a:lnTo>
                    <a:pt x="57261" y="38907"/>
                  </a:lnTo>
                  <a:lnTo>
                    <a:pt x="57351" y="37624"/>
                  </a:lnTo>
                  <a:lnTo>
                    <a:pt x="57457" y="36342"/>
                  </a:lnTo>
                  <a:lnTo>
                    <a:pt x="57548" y="35059"/>
                  </a:lnTo>
                  <a:lnTo>
                    <a:pt x="57653" y="33919"/>
                  </a:lnTo>
                  <a:lnTo>
                    <a:pt x="57789" y="32779"/>
                  </a:lnTo>
                  <a:lnTo>
                    <a:pt x="57910" y="31781"/>
                  </a:lnTo>
                  <a:lnTo>
                    <a:pt x="58030" y="30926"/>
                  </a:lnTo>
                  <a:lnTo>
                    <a:pt x="58151" y="29928"/>
                  </a:lnTo>
                  <a:lnTo>
                    <a:pt x="58287" y="29073"/>
                  </a:lnTo>
                  <a:lnTo>
                    <a:pt x="58423" y="28361"/>
                  </a:lnTo>
                  <a:lnTo>
                    <a:pt x="58559" y="27790"/>
                  </a:lnTo>
                  <a:lnTo>
                    <a:pt x="58709" y="27220"/>
                  </a:lnTo>
                  <a:lnTo>
                    <a:pt x="58875" y="26650"/>
                  </a:lnTo>
                  <a:lnTo>
                    <a:pt x="59026" y="26365"/>
                  </a:lnTo>
                  <a:lnTo>
                    <a:pt x="59177" y="25938"/>
                  </a:lnTo>
                  <a:lnTo>
                    <a:pt x="59343" y="25510"/>
                  </a:lnTo>
                  <a:lnTo>
                    <a:pt x="59509" y="25368"/>
                  </a:lnTo>
                  <a:lnTo>
                    <a:pt x="59690" y="25225"/>
                  </a:lnTo>
                  <a:lnTo>
                    <a:pt x="59856" y="25225"/>
                  </a:lnTo>
                  <a:lnTo>
                    <a:pt x="60052" y="25225"/>
                  </a:lnTo>
                  <a:lnTo>
                    <a:pt x="60218" y="25368"/>
                  </a:lnTo>
                  <a:lnTo>
                    <a:pt x="60384" y="25795"/>
                  </a:lnTo>
                  <a:lnTo>
                    <a:pt x="60565" y="26080"/>
                  </a:lnTo>
                  <a:lnTo>
                    <a:pt x="60716" y="26365"/>
                  </a:lnTo>
                  <a:lnTo>
                    <a:pt x="60867" y="26793"/>
                  </a:lnTo>
                  <a:lnTo>
                    <a:pt x="61018" y="27363"/>
                  </a:lnTo>
                  <a:lnTo>
                    <a:pt x="61169" y="27933"/>
                  </a:lnTo>
                  <a:lnTo>
                    <a:pt x="61305" y="28646"/>
                  </a:lnTo>
                  <a:lnTo>
                    <a:pt x="61425" y="29358"/>
                  </a:lnTo>
                  <a:lnTo>
                    <a:pt x="61546" y="30213"/>
                  </a:lnTo>
                  <a:lnTo>
                    <a:pt x="61682" y="31353"/>
                  </a:lnTo>
                  <a:lnTo>
                    <a:pt x="61788" y="32351"/>
                  </a:lnTo>
                  <a:lnTo>
                    <a:pt x="61893" y="33349"/>
                  </a:lnTo>
                  <a:lnTo>
                    <a:pt x="61984" y="34489"/>
                  </a:lnTo>
                  <a:lnTo>
                    <a:pt x="62089" y="35771"/>
                  </a:lnTo>
                  <a:lnTo>
                    <a:pt x="62225" y="37909"/>
                  </a:lnTo>
                  <a:lnTo>
                    <a:pt x="62346" y="40047"/>
                  </a:lnTo>
                  <a:lnTo>
                    <a:pt x="62436" y="42470"/>
                  </a:lnTo>
                  <a:lnTo>
                    <a:pt x="62512" y="44750"/>
                  </a:lnTo>
                  <a:lnTo>
                    <a:pt x="62572" y="47315"/>
                  </a:lnTo>
                  <a:lnTo>
                    <a:pt x="62617" y="49738"/>
                  </a:lnTo>
                  <a:lnTo>
                    <a:pt x="62648" y="52589"/>
                  </a:lnTo>
                  <a:lnTo>
                    <a:pt x="62663" y="55296"/>
                  </a:lnTo>
                  <a:lnTo>
                    <a:pt x="62648" y="57007"/>
                  </a:lnTo>
                  <a:lnTo>
                    <a:pt x="62648" y="58432"/>
                  </a:lnTo>
                  <a:lnTo>
                    <a:pt x="62632" y="59714"/>
                  </a:lnTo>
                  <a:lnTo>
                    <a:pt x="62602" y="60855"/>
                  </a:lnTo>
                  <a:close/>
                  <a:moveTo>
                    <a:pt x="57880" y="52446"/>
                  </a:moveTo>
                  <a:lnTo>
                    <a:pt x="61471" y="52446"/>
                  </a:lnTo>
                  <a:lnTo>
                    <a:pt x="61471" y="50593"/>
                  </a:lnTo>
                  <a:lnTo>
                    <a:pt x="61456" y="49026"/>
                  </a:lnTo>
                  <a:lnTo>
                    <a:pt x="61425" y="47315"/>
                  </a:lnTo>
                  <a:lnTo>
                    <a:pt x="61395" y="45748"/>
                  </a:lnTo>
                  <a:lnTo>
                    <a:pt x="61350" y="44323"/>
                  </a:lnTo>
                  <a:lnTo>
                    <a:pt x="61290" y="42897"/>
                  </a:lnTo>
                  <a:lnTo>
                    <a:pt x="61229" y="41615"/>
                  </a:lnTo>
                  <a:lnTo>
                    <a:pt x="61139" y="40190"/>
                  </a:lnTo>
                  <a:lnTo>
                    <a:pt x="61018" y="38622"/>
                  </a:lnTo>
                  <a:lnTo>
                    <a:pt x="60882" y="37339"/>
                  </a:lnTo>
                  <a:lnTo>
                    <a:pt x="60746" y="36199"/>
                  </a:lnTo>
                  <a:lnTo>
                    <a:pt x="60580" y="35201"/>
                  </a:lnTo>
                  <a:lnTo>
                    <a:pt x="60399" y="34489"/>
                  </a:lnTo>
                  <a:lnTo>
                    <a:pt x="60203" y="34061"/>
                  </a:lnTo>
                  <a:lnTo>
                    <a:pt x="59992" y="33776"/>
                  </a:lnTo>
                  <a:lnTo>
                    <a:pt x="59766" y="33634"/>
                  </a:lnTo>
                  <a:lnTo>
                    <a:pt x="59554" y="33776"/>
                  </a:lnTo>
                  <a:lnTo>
                    <a:pt x="59358" y="34061"/>
                  </a:lnTo>
                  <a:lnTo>
                    <a:pt x="59177" y="34489"/>
                  </a:lnTo>
                  <a:lnTo>
                    <a:pt x="58996" y="35201"/>
                  </a:lnTo>
                  <a:lnTo>
                    <a:pt x="58845" y="36199"/>
                  </a:lnTo>
                  <a:lnTo>
                    <a:pt x="58664" y="37197"/>
                  </a:lnTo>
                  <a:lnTo>
                    <a:pt x="58528" y="38479"/>
                  </a:lnTo>
                  <a:lnTo>
                    <a:pt x="58393" y="39904"/>
                  </a:lnTo>
                  <a:lnTo>
                    <a:pt x="58302" y="41330"/>
                  </a:lnTo>
                  <a:lnTo>
                    <a:pt x="58196" y="42755"/>
                  </a:lnTo>
                  <a:lnTo>
                    <a:pt x="58121" y="44180"/>
                  </a:lnTo>
                  <a:lnTo>
                    <a:pt x="58061" y="45605"/>
                  </a:lnTo>
                  <a:lnTo>
                    <a:pt x="58000" y="47315"/>
                  </a:lnTo>
                  <a:lnTo>
                    <a:pt x="57940" y="48883"/>
                  </a:lnTo>
                  <a:lnTo>
                    <a:pt x="57910" y="50593"/>
                  </a:lnTo>
                  <a:lnTo>
                    <a:pt x="57880" y="52446"/>
                  </a:lnTo>
                  <a:close/>
                  <a:moveTo>
                    <a:pt x="71761" y="79667"/>
                  </a:moveTo>
                  <a:lnTo>
                    <a:pt x="71987" y="88361"/>
                  </a:lnTo>
                  <a:lnTo>
                    <a:pt x="71761" y="89358"/>
                  </a:lnTo>
                  <a:lnTo>
                    <a:pt x="71550" y="90071"/>
                  </a:lnTo>
                  <a:lnTo>
                    <a:pt x="71339" y="90641"/>
                  </a:lnTo>
                  <a:lnTo>
                    <a:pt x="71082" y="91211"/>
                  </a:lnTo>
                  <a:lnTo>
                    <a:pt x="70841" y="91638"/>
                  </a:lnTo>
                  <a:lnTo>
                    <a:pt x="70584" y="92066"/>
                  </a:lnTo>
                  <a:lnTo>
                    <a:pt x="70313" y="92209"/>
                  </a:lnTo>
                  <a:lnTo>
                    <a:pt x="70026" y="92351"/>
                  </a:lnTo>
                  <a:lnTo>
                    <a:pt x="69664" y="92209"/>
                  </a:lnTo>
                  <a:lnTo>
                    <a:pt x="69302" y="91638"/>
                  </a:lnTo>
                  <a:lnTo>
                    <a:pt x="69136" y="91353"/>
                  </a:lnTo>
                  <a:lnTo>
                    <a:pt x="68970" y="90926"/>
                  </a:lnTo>
                  <a:lnTo>
                    <a:pt x="68804" y="90498"/>
                  </a:lnTo>
                  <a:lnTo>
                    <a:pt x="68653" y="89928"/>
                  </a:lnTo>
                  <a:lnTo>
                    <a:pt x="68517" y="89358"/>
                  </a:lnTo>
                  <a:lnTo>
                    <a:pt x="68351" y="88788"/>
                  </a:lnTo>
                  <a:lnTo>
                    <a:pt x="68215" y="88076"/>
                  </a:lnTo>
                  <a:lnTo>
                    <a:pt x="68079" y="87220"/>
                  </a:lnTo>
                  <a:lnTo>
                    <a:pt x="67959" y="86223"/>
                  </a:lnTo>
                  <a:lnTo>
                    <a:pt x="67823" y="85368"/>
                  </a:lnTo>
                  <a:lnTo>
                    <a:pt x="67702" y="84370"/>
                  </a:lnTo>
                  <a:lnTo>
                    <a:pt x="67582" y="83230"/>
                  </a:lnTo>
                  <a:lnTo>
                    <a:pt x="67476" y="82090"/>
                  </a:lnTo>
                  <a:lnTo>
                    <a:pt x="67370" y="80807"/>
                  </a:lnTo>
                  <a:lnTo>
                    <a:pt x="67265" y="79667"/>
                  </a:lnTo>
                  <a:lnTo>
                    <a:pt x="67174" y="78384"/>
                  </a:lnTo>
                  <a:lnTo>
                    <a:pt x="67099" y="77102"/>
                  </a:lnTo>
                  <a:lnTo>
                    <a:pt x="67023" y="75676"/>
                  </a:lnTo>
                  <a:lnTo>
                    <a:pt x="66948" y="74251"/>
                  </a:lnTo>
                  <a:lnTo>
                    <a:pt x="66903" y="72826"/>
                  </a:lnTo>
                  <a:lnTo>
                    <a:pt x="66842" y="71258"/>
                  </a:lnTo>
                  <a:lnTo>
                    <a:pt x="66797" y="69691"/>
                  </a:lnTo>
                  <a:lnTo>
                    <a:pt x="66752" y="68123"/>
                  </a:lnTo>
                  <a:lnTo>
                    <a:pt x="66706" y="66555"/>
                  </a:lnTo>
                  <a:lnTo>
                    <a:pt x="66676" y="62992"/>
                  </a:lnTo>
                  <a:lnTo>
                    <a:pt x="66661" y="59429"/>
                  </a:lnTo>
                  <a:lnTo>
                    <a:pt x="66661" y="57577"/>
                  </a:lnTo>
                  <a:lnTo>
                    <a:pt x="66676" y="55724"/>
                  </a:lnTo>
                  <a:lnTo>
                    <a:pt x="66691" y="54014"/>
                  </a:lnTo>
                  <a:lnTo>
                    <a:pt x="66737" y="52304"/>
                  </a:lnTo>
                  <a:lnTo>
                    <a:pt x="66767" y="50593"/>
                  </a:lnTo>
                  <a:lnTo>
                    <a:pt x="66812" y="49026"/>
                  </a:lnTo>
                  <a:lnTo>
                    <a:pt x="66857" y="47458"/>
                  </a:lnTo>
                  <a:lnTo>
                    <a:pt x="66918" y="45748"/>
                  </a:lnTo>
                  <a:lnTo>
                    <a:pt x="66978" y="44323"/>
                  </a:lnTo>
                  <a:lnTo>
                    <a:pt x="67053" y="42897"/>
                  </a:lnTo>
                  <a:lnTo>
                    <a:pt x="67129" y="41472"/>
                  </a:lnTo>
                  <a:lnTo>
                    <a:pt x="67219" y="40047"/>
                  </a:lnTo>
                  <a:lnTo>
                    <a:pt x="67325" y="38764"/>
                  </a:lnTo>
                  <a:lnTo>
                    <a:pt x="67431" y="37482"/>
                  </a:lnTo>
                  <a:lnTo>
                    <a:pt x="67536" y="36199"/>
                  </a:lnTo>
                  <a:lnTo>
                    <a:pt x="67657" y="34916"/>
                  </a:lnTo>
                  <a:lnTo>
                    <a:pt x="67778" y="33776"/>
                  </a:lnTo>
                  <a:lnTo>
                    <a:pt x="67929" y="32779"/>
                  </a:lnTo>
                  <a:lnTo>
                    <a:pt x="68064" y="31781"/>
                  </a:lnTo>
                  <a:lnTo>
                    <a:pt x="68200" y="30641"/>
                  </a:lnTo>
                  <a:lnTo>
                    <a:pt x="68336" y="29928"/>
                  </a:lnTo>
                  <a:lnTo>
                    <a:pt x="68502" y="29073"/>
                  </a:lnTo>
                  <a:lnTo>
                    <a:pt x="68653" y="28361"/>
                  </a:lnTo>
                  <a:lnTo>
                    <a:pt x="68819" y="27790"/>
                  </a:lnTo>
                  <a:lnTo>
                    <a:pt x="69000" y="27220"/>
                  </a:lnTo>
                  <a:lnTo>
                    <a:pt x="69166" y="26793"/>
                  </a:lnTo>
                  <a:lnTo>
                    <a:pt x="69332" y="26365"/>
                  </a:lnTo>
                  <a:lnTo>
                    <a:pt x="69513" y="26080"/>
                  </a:lnTo>
                  <a:lnTo>
                    <a:pt x="69709" y="25795"/>
                  </a:lnTo>
                  <a:lnTo>
                    <a:pt x="69890" y="25510"/>
                  </a:lnTo>
                  <a:lnTo>
                    <a:pt x="70086" y="25368"/>
                  </a:lnTo>
                  <a:lnTo>
                    <a:pt x="70298" y="25368"/>
                  </a:lnTo>
                  <a:lnTo>
                    <a:pt x="70554" y="25368"/>
                  </a:lnTo>
                  <a:lnTo>
                    <a:pt x="70795" y="25510"/>
                  </a:lnTo>
                  <a:lnTo>
                    <a:pt x="71022" y="25938"/>
                  </a:lnTo>
                  <a:lnTo>
                    <a:pt x="71248" y="26365"/>
                  </a:lnTo>
                  <a:lnTo>
                    <a:pt x="71459" y="26793"/>
                  </a:lnTo>
                  <a:lnTo>
                    <a:pt x="71640" y="27363"/>
                  </a:lnTo>
                  <a:lnTo>
                    <a:pt x="71837" y="27933"/>
                  </a:lnTo>
                  <a:lnTo>
                    <a:pt x="72003" y="28646"/>
                  </a:lnTo>
                  <a:lnTo>
                    <a:pt x="71716" y="37767"/>
                  </a:lnTo>
                  <a:lnTo>
                    <a:pt x="71565" y="37054"/>
                  </a:lnTo>
                  <a:lnTo>
                    <a:pt x="71414" y="36484"/>
                  </a:lnTo>
                  <a:lnTo>
                    <a:pt x="71248" y="35771"/>
                  </a:lnTo>
                  <a:lnTo>
                    <a:pt x="71067" y="35344"/>
                  </a:lnTo>
                  <a:lnTo>
                    <a:pt x="70886" y="35059"/>
                  </a:lnTo>
                  <a:lnTo>
                    <a:pt x="70705" y="34774"/>
                  </a:lnTo>
                  <a:lnTo>
                    <a:pt x="70494" y="34631"/>
                  </a:lnTo>
                  <a:lnTo>
                    <a:pt x="70298" y="34631"/>
                  </a:lnTo>
                  <a:lnTo>
                    <a:pt x="70026" y="34774"/>
                  </a:lnTo>
                  <a:lnTo>
                    <a:pt x="69769" y="35059"/>
                  </a:lnTo>
                  <a:lnTo>
                    <a:pt x="69513" y="35629"/>
                  </a:lnTo>
                  <a:lnTo>
                    <a:pt x="69302" y="36484"/>
                  </a:lnTo>
                  <a:lnTo>
                    <a:pt x="69090" y="37482"/>
                  </a:lnTo>
                  <a:lnTo>
                    <a:pt x="68879" y="38622"/>
                  </a:lnTo>
                  <a:lnTo>
                    <a:pt x="68698" y="40047"/>
                  </a:lnTo>
                  <a:lnTo>
                    <a:pt x="68532" y="41900"/>
                  </a:lnTo>
                  <a:lnTo>
                    <a:pt x="68366" y="43467"/>
                  </a:lnTo>
                  <a:lnTo>
                    <a:pt x="68245" y="45320"/>
                  </a:lnTo>
                  <a:lnTo>
                    <a:pt x="68140" y="47315"/>
                  </a:lnTo>
                  <a:lnTo>
                    <a:pt x="68064" y="49311"/>
                  </a:lnTo>
                  <a:lnTo>
                    <a:pt x="68004" y="51591"/>
                  </a:lnTo>
                  <a:lnTo>
                    <a:pt x="67944" y="53871"/>
                  </a:lnTo>
                  <a:lnTo>
                    <a:pt x="67929" y="56437"/>
                  </a:lnTo>
                  <a:lnTo>
                    <a:pt x="67913" y="58859"/>
                  </a:lnTo>
                  <a:lnTo>
                    <a:pt x="67929" y="61567"/>
                  </a:lnTo>
                  <a:lnTo>
                    <a:pt x="67959" y="63990"/>
                  </a:lnTo>
                  <a:lnTo>
                    <a:pt x="68004" y="66555"/>
                  </a:lnTo>
                  <a:lnTo>
                    <a:pt x="68079" y="68693"/>
                  </a:lnTo>
                  <a:lnTo>
                    <a:pt x="68170" y="70688"/>
                  </a:lnTo>
                  <a:lnTo>
                    <a:pt x="68276" y="72826"/>
                  </a:lnTo>
                  <a:lnTo>
                    <a:pt x="68427" y="74536"/>
                  </a:lnTo>
                  <a:lnTo>
                    <a:pt x="68577" y="76247"/>
                  </a:lnTo>
                  <a:lnTo>
                    <a:pt x="68743" y="77814"/>
                  </a:lnTo>
                  <a:lnTo>
                    <a:pt x="68924" y="79097"/>
                  </a:lnTo>
                  <a:lnTo>
                    <a:pt x="69121" y="80237"/>
                  </a:lnTo>
                  <a:lnTo>
                    <a:pt x="69317" y="81092"/>
                  </a:lnTo>
                  <a:lnTo>
                    <a:pt x="69528" y="81947"/>
                  </a:lnTo>
                  <a:lnTo>
                    <a:pt x="69769" y="82517"/>
                  </a:lnTo>
                  <a:lnTo>
                    <a:pt x="69996" y="82802"/>
                  </a:lnTo>
                  <a:lnTo>
                    <a:pt x="70267" y="82802"/>
                  </a:lnTo>
                  <a:lnTo>
                    <a:pt x="70448" y="82802"/>
                  </a:lnTo>
                  <a:lnTo>
                    <a:pt x="70629" y="82660"/>
                  </a:lnTo>
                  <a:lnTo>
                    <a:pt x="70826" y="82375"/>
                  </a:lnTo>
                  <a:lnTo>
                    <a:pt x="71007" y="82090"/>
                  </a:lnTo>
                  <a:lnTo>
                    <a:pt x="71188" y="81520"/>
                  </a:lnTo>
                  <a:lnTo>
                    <a:pt x="71399" y="80950"/>
                  </a:lnTo>
                  <a:lnTo>
                    <a:pt x="71580" y="80380"/>
                  </a:lnTo>
                  <a:lnTo>
                    <a:pt x="71761" y="79667"/>
                  </a:lnTo>
                  <a:close/>
                  <a:moveTo>
                    <a:pt x="78838" y="60855"/>
                  </a:moveTo>
                  <a:lnTo>
                    <a:pt x="74130" y="60712"/>
                  </a:lnTo>
                  <a:lnTo>
                    <a:pt x="74145" y="63420"/>
                  </a:lnTo>
                  <a:lnTo>
                    <a:pt x="74175" y="65985"/>
                  </a:lnTo>
                  <a:lnTo>
                    <a:pt x="74236" y="68408"/>
                  </a:lnTo>
                  <a:lnTo>
                    <a:pt x="74311" y="70546"/>
                  </a:lnTo>
                  <a:lnTo>
                    <a:pt x="74402" y="72684"/>
                  </a:lnTo>
                  <a:lnTo>
                    <a:pt x="74522" y="74536"/>
                  </a:lnTo>
                  <a:lnTo>
                    <a:pt x="74673" y="76247"/>
                  </a:lnTo>
                  <a:lnTo>
                    <a:pt x="74824" y="77814"/>
                  </a:lnTo>
                  <a:lnTo>
                    <a:pt x="74975" y="78954"/>
                  </a:lnTo>
                  <a:lnTo>
                    <a:pt x="75141" y="80095"/>
                  </a:lnTo>
                  <a:lnTo>
                    <a:pt x="75337" y="80950"/>
                  </a:lnTo>
                  <a:lnTo>
                    <a:pt x="75533" y="81662"/>
                  </a:lnTo>
                  <a:lnTo>
                    <a:pt x="75729" y="82232"/>
                  </a:lnTo>
                  <a:lnTo>
                    <a:pt x="75956" y="82660"/>
                  </a:lnTo>
                  <a:lnTo>
                    <a:pt x="76182" y="82945"/>
                  </a:lnTo>
                  <a:lnTo>
                    <a:pt x="76439" y="82945"/>
                  </a:lnTo>
                  <a:lnTo>
                    <a:pt x="76680" y="82945"/>
                  </a:lnTo>
                  <a:lnTo>
                    <a:pt x="76937" y="82802"/>
                  </a:lnTo>
                  <a:lnTo>
                    <a:pt x="77178" y="82517"/>
                  </a:lnTo>
                  <a:lnTo>
                    <a:pt x="77404" y="82232"/>
                  </a:lnTo>
                  <a:lnTo>
                    <a:pt x="77646" y="81662"/>
                  </a:lnTo>
                  <a:lnTo>
                    <a:pt x="77872" y="81092"/>
                  </a:lnTo>
                  <a:lnTo>
                    <a:pt x="78098" y="80380"/>
                  </a:lnTo>
                  <a:lnTo>
                    <a:pt x="78294" y="79667"/>
                  </a:lnTo>
                  <a:lnTo>
                    <a:pt x="78506" y="88076"/>
                  </a:lnTo>
                  <a:lnTo>
                    <a:pt x="78264" y="88931"/>
                  </a:lnTo>
                  <a:lnTo>
                    <a:pt x="78023" y="89786"/>
                  </a:lnTo>
                  <a:lnTo>
                    <a:pt x="77751" y="90498"/>
                  </a:lnTo>
                  <a:lnTo>
                    <a:pt x="77480" y="91068"/>
                  </a:lnTo>
                  <a:lnTo>
                    <a:pt x="77193" y="91496"/>
                  </a:lnTo>
                  <a:lnTo>
                    <a:pt x="76891" y="91781"/>
                  </a:lnTo>
                  <a:lnTo>
                    <a:pt x="76574" y="92066"/>
                  </a:lnTo>
                  <a:lnTo>
                    <a:pt x="76258" y="92209"/>
                  </a:lnTo>
                  <a:lnTo>
                    <a:pt x="75880" y="92066"/>
                  </a:lnTo>
                  <a:lnTo>
                    <a:pt x="75533" y="91496"/>
                  </a:lnTo>
                  <a:lnTo>
                    <a:pt x="75367" y="91211"/>
                  </a:lnTo>
                  <a:lnTo>
                    <a:pt x="75201" y="90783"/>
                  </a:lnTo>
                  <a:lnTo>
                    <a:pt x="75035" y="90356"/>
                  </a:lnTo>
                  <a:lnTo>
                    <a:pt x="74884" y="89928"/>
                  </a:lnTo>
                  <a:lnTo>
                    <a:pt x="74734" y="89358"/>
                  </a:lnTo>
                  <a:lnTo>
                    <a:pt x="74583" y="88646"/>
                  </a:lnTo>
                  <a:lnTo>
                    <a:pt x="74447" y="87933"/>
                  </a:lnTo>
                  <a:lnTo>
                    <a:pt x="74311" y="87220"/>
                  </a:lnTo>
                  <a:lnTo>
                    <a:pt x="74190" y="86223"/>
                  </a:lnTo>
                  <a:lnTo>
                    <a:pt x="74070" y="85225"/>
                  </a:lnTo>
                  <a:lnTo>
                    <a:pt x="73934" y="84370"/>
                  </a:lnTo>
                  <a:lnTo>
                    <a:pt x="73828" y="83230"/>
                  </a:lnTo>
                  <a:lnTo>
                    <a:pt x="73723" y="82090"/>
                  </a:lnTo>
                  <a:lnTo>
                    <a:pt x="73617" y="80807"/>
                  </a:lnTo>
                  <a:lnTo>
                    <a:pt x="73526" y="79667"/>
                  </a:lnTo>
                  <a:lnTo>
                    <a:pt x="73421" y="78527"/>
                  </a:lnTo>
                  <a:lnTo>
                    <a:pt x="73345" y="77244"/>
                  </a:lnTo>
                  <a:lnTo>
                    <a:pt x="73270" y="75676"/>
                  </a:lnTo>
                  <a:lnTo>
                    <a:pt x="73210" y="74394"/>
                  </a:lnTo>
                  <a:lnTo>
                    <a:pt x="73149" y="72969"/>
                  </a:lnTo>
                  <a:lnTo>
                    <a:pt x="73104" y="71401"/>
                  </a:lnTo>
                  <a:lnTo>
                    <a:pt x="73059" y="69833"/>
                  </a:lnTo>
                  <a:lnTo>
                    <a:pt x="73029" y="68408"/>
                  </a:lnTo>
                  <a:lnTo>
                    <a:pt x="72983" y="66840"/>
                  </a:lnTo>
                  <a:lnTo>
                    <a:pt x="72953" y="63420"/>
                  </a:lnTo>
                  <a:lnTo>
                    <a:pt x="72938" y="59714"/>
                  </a:lnTo>
                  <a:lnTo>
                    <a:pt x="72953" y="56152"/>
                  </a:lnTo>
                  <a:lnTo>
                    <a:pt x="72983" y="52731"/>
                  </a:lnTo>
                  <a:lnTo>
                    <a:pt x="73059" y="49311"/>
                  </a:lnTo>
                  <a:lnTo>
                    <a:pt x="73149" y="46175"/>
                  </a:lnTo>
                  <a:lnTo>
                    <a:pt x="73210" y="44608"/>
                  </a:lnTo>
                  <a:lnTo>
                    <a:pt x="73270" y="43182"/>
                  </a:lnTo>
                  <a:lnTo>
                    <a:pt x="73330" y="41757"/>
                  </a:lnTo>
                  <a:lnTo>
                    <a:pt x="73406" y="40190"/>
                  </a:lnTo>
                  <a:lnTo>
                    <a:pt x="73511" y="38907"/>
                  </a:lnTo>
                  <a:lnTo>
                    <a:pt x="73602" y="37624"/>
                  </a:lnTo>
                  <a:lnTo>
                    <a:pt x="73692" y="36342"/>
                  </a:lnTo>
                  <a:lnTo>
                    <a:pt x="73798" y="35059"/>
                  </a:lnTo>
                  <a:lnTo>
                    <a:pt x="73904" y="33919"/>
                  </a:lnTo>
                  <a:lnTo>
                    <a:pt x="74009" y="32779"/>
                  </a:lnTo>
                  <a:lnTo>
                    <a:pt x="74145" y="31781"/>
                  </a:lnTo>
                  <a:lnTo>
                    <a:pt x="74266" y="30926"/>
                  </a:lnTo>
                  <a:lnTo>
                    <a:pt x="74387" y="29928"/>
                  </a:lnTo>
                  <a:lnTo>
                    <a:pt x="74522" y="29073"/>
                  </a:lnTo>
                  <a:lnTo>
                    <a:pt x="74673" y="28361"/>
                  </a:lnTo>
                  <a:lnTo>
                    <a:pt x="74809" y="27790"/>
                  </a:lnTo>
                  <a:lnTo>
                    <a:pt x="74945" y="27220"/>
                  </a:lnTo>
                  <a:lnTo>
                    <a:pt x="75096" y="26650"/>
                  </a:lnTo>
                  <a:lnTo>
                    <a:pt x="75262" y="26365"/>
                  </a:lnTo>
                  <a:lnTo>
                    <a:pt x="75428" y="25938"/>
                  </a:lnTo>
                  <a:lnTo>
                    <a:pt x="75579" y="25510"/>
                  </a:lnTo>
                  <a:lnTo>
                    <a:pt x="75760" y="25368"/>
                  </a:lnTo>
                  <a:lnTo>
                    <a:pt x="75926" y="25225"/>
                  </a:lnTo>
                  <a:lnTo>
                    <a:pt x="76107" y="25225"/>
                  </a:lnTo>
                  <a:lnTo>
                    <a:pt x="76273" y="25225"/>
                  </a:lnTo>
                  <a:lnTo>
                    <a:pt x="76469" y="25368"/>
                  </a:lnTo>
                  <a:lnTo>
                    <a:pt x="76635" y="25795"/>
                  </a:lnTo>
                  <a:lnTo>
                    <a:pt x="76801" y="26080"/>
                  </a:lnTo>
                  <a:lnTo>
                    <a:pt x="76967" y="26365"/>
                  </a:lnTo>
                  <a:lnTo>
                    <a:pt x="77118" y="26793"/>
                  </a:lnTo>
                  <a:lnTo>
                    <a:pt x="77253" y="27363"/>
                  </a:lnTo>
                  <a:lnTo>
                    <a:pt x="77389" y="27933"/>
                  </a:lnTo>
                  <a:lnTo>
                    <a:pt x="77540" y="28646"/>
                  </a:lnTo>
                  <a:lnTo>
                    <a:pt x="77676" y="29358"/>
                  </a:lnTo>
                  <a:lnTo>
                    <a:pt x="77797" y="30213"/>
                  </a:lnTo>
                  <a:lnTo>
                    <a:pt x="77902" y="31353"/>
                  </a:lnTo>
                  <a:lnTo>
                    <a:pt x="78038" y="32351"/>
                  </a:lnTo>
                  <a:lnTo>
                    <a:pt x="78129" y="33349"/>
                  </a:lnTo>
                  <a:lnTo>
                    <a:pt x="78234" y="34489"/>
                  </a:lnTo>
                  <a:lnTo>
                    <a:pt x="78325" y="35771"/>
                  </a:lnTo>
                  <a:lnTo>
                    <a:pt x="78460" y="37909"/>
                  </a:lnTo>
                  <a:lnTo>
                    <a:pt x="78581" y="40047"/>
                  </a:lnTo>
                  <a:lnTo>
                    <a:pt x="78687" y="42470"/>
                  </a:lnTo>
                  <a:lnTo>
                    <a:pt x="78762" y="44750"/>
                  </a:lnTo>
                  <a:lnTo>
                    <a:pt x="78823" y="47315"/>
                  </a:lnTo>
                  <a:lnTo>
                    <a:pt x="78868" y="49738"/>
                  </a:lnTo>
                  <a:lnTo>
                    <a:pt x="78898" y="52589"/>
                  </a:lnTo>
                  <a:lnTo>
                    <a:pt x="78898" y="55296"/>
                  </a:lnTo>
                  <a:lnTo>
                    <a:pt x="78898" y="57007"/>
                  </a:lnTo>
                  <a:lnTo>
                    <a:pt x="78883" y="58432"/>
                  </a:lnTo>
                  <a:lnTo>
                    <a:pt x="78868" y="59714"/>
                  </a:lnTo>
                  <a:lnTo>
                    <a:pt x="78838" y="60855"/>
                  </a:lnTo>
                  <a:close/>
                  <a:moveTo>
                    <a:pt x="74130" y="52446"/>
                  </a:moveTo>
                  <a:lnTo>
                    <a:pt x="77706" y="52446"/>
                  </a:lnTo>
                  <a:lnTo>
                    <a:pt x="77706" y="50593"/>
                  </a:lnTo>
                  <a:lnTo>
                    <a:pt x="77691" y="49026"/>
                  </a:lnTo>
                  <a:lnTo>
                    <a:pt x="77676" y="47315"/>
                  </a:lnTo>
                  <a:lnTo>
                    <a:pt x="77631" y="45748"/>
                  </a:lnTo>
                  <a:lnTo>
                    <a:pt x="77585" y="44323"/>
                  </a:lnTo>
                  <a:lnTo>
                    <a:pt x="77540" y="42897"/>
                  </a:lnTo>
                  <a:lnTo>
                    <a:pt x="77465" y="41615"/>
                  </a:lnTo>
                  <a:lnTo>
                    <a:pt x="77374" y="40190"/>
                  </a:lnTo>
                  <a:lnTo>
                    <a:pt x="77253" y="38622"/>
                  </a:lnTo>
                  <a:lnTo>
                    <a:pt x="77133" y="37339"/>
                  </a:lnTo>
                  <a:lnTo>
                    <a:pt x="76982" y="36199"/>
                  </a:lnTo>
                  <a:lnTo>
                    <a:pt x="76816" y="35201"/>
                  </a:lnTo>
                  <a:lnTo>
                    <a:pt x="76635" y="34489"/>
                  </a:lnTo>
                  <a:lnTo>
                    <a:pt x="76454" y="34061"/>
                  </a:lnTo>
                  <a:lnTo>
                    <a:pt x="76227" y="33776"/>
                  </a:lnTo>
                  <a:lnTo>
                    <a:pt x="76001" y="33634"/>
                  </a:lnTo>
                  <a:lnTo>
                    <a:pt x="75805" y="33776"/>
                  </a:lnTo>
                  <a:lnTo>
                    <a:pt x="75594" y="34061"/>
                  </a:lnTo>
                  <a:lnTo>
                    <a:pt x="75413" y="34489"/>
                  </a:lnTo>
                  <a:lnTo>
                    <a:pt x="75247" y="35201"/>
                  </a:lnTo>
                  <a:lnTo>
                    <a:pt x="75066" y="36199"/>
                  </a:lnTo>
                  <a:lnTo>
                    <a:pt x="74915" y="37197"/>
                  </a:lnTo>
                  <a:lnTo>
                    <a:pt x="74779" y="38479"/>
                  </a:lnTo>
                  <a:lnTo>
                    <a:pt x="74643" y="39904"/>
                  </a:lnTo>
                  <a:lnTo>
                    <a:pt x="74537" y="41330"/>
                  </a:lnTo>
                  <a:lnTo>
                    <a:pt x="74447" y="42755"/>
                  </a:lnTo>
                  <a:lnTo>
                    <a:pt x="74371" y="44180"/>
                  </a:lnTo>
                  <a:lnTo>
                    <a:pt x="74296" y="45605"/>
                  </a:lnTo>
                  <a:lnTo>
                    <a:pt x="74236" y="47315"/>
                  </a:lnTo>
                  <a:lnTo>
                    <a:pt x="74190" y="48883"/>
                  </a:lnTo>
                  <a:lnTo>
                    <a:pt x="74145" y="50593"/>
                  </a:lnTo>
                  <a:lnTo>
                    <a:pt x="74130" y="52446"/>
                  </a:lnTo>
                  <a:close/>
                  <a:moveTo>
                    <a:pt x="80422" y="90783"/>
                  </a:moveTo>
                  <a:lnTo>
                    <a:pt x="80422" y="46745"/>
                  </a:lnTo>
                  <a:lnTo>
                    <a:pt x="80422" y="41472"/>
                  </a:lnTo>
                  <a:lnTo>
                    <a:pt x="80422" y="36484"/>
                  </a:lnTo>
                  <a:lnTo>
                    <a:pt x="80407" y="31496"/>
                  </a:lnTo>
                  <a:lnTo>
                    <a:pt x="80392" y="26793"/>
                  </a:lnTo>
                  <a:lnTo>
                    <a:pt x="81463" y="26793"/>
                  </a:lnTo>
                  <a:lnTo>
                    <a:pt x="81508" y="39334"/>
                  </a:lnTo>
                  <a:lnTo>
                    <a:pt x="81569" y="39334"/>
                  </a:lnTo>
                  <a:lnTo>
                    <a:pt x="81614" y="37767"/>
                  </a:lnTo>
                  <a:lnTo>
                    <a:pt x="81689" y="36342"/>
                  </a:lnTo>
                  <a:lnTo>
                    <a:pt x="81765" y="34916"/>
                  </a:lnTo>
                  <a:lnTo>
                    <a:pt x="81855" y="33634"/>
                  </a:lnTo>
                  <a:lnTo>
                    <a:pt x="81961" y="32351"/>
                  </a:lnTo>
                  <a:lnTo>
                    <a:pt x="82067" y="31211"/>
                  </a:lnTo>
                  <a:lnTo>
                    <a:pt x="82172" y="30071"/>
                  </a:lnTo>
                  <a:lnTo>
                    <a:pt x="82293" y="29073"/>
                  </a:lnTo>
                  <a:lnTo>
                    <a:pt x="82429" y="28218"/>
                  </a:lnTo>
                  <a:lnTo>
                    <a:pt x="82565" y="27505"/>
                  </a:lnTo>
                  <a:lnTo>
                    <a:pt x="82700" y="26793"/>
                  </a:lnTo>
                  <a:lnTo>
                    <a:pt x="82836" y="26365"/>
                  </a:lnTo>
                  <a:lnTo>
                    <a:pt x="82987" y="25938"/>
                  </a:lnTo>
                  <a:lnTo>
                    <a:pt x="83138" y="25510"/>
                  </a:lnTo>
                  <a:lnTo>
                    <a:pt x="83289" y="25225"/>
                  </a:lnTo>
                  <a:lnTo>
                    <a:pt x="83425" y="25225"/>
                  </a:lnTo>
                  <a:lnTo>
                    <a:pt x="83606" y="25368"/>
                  </a:lnTo>
                  <a:lnTo>
                    <a:pt x="83787" y="25795"/>
                  </a:lnTo>
                  <a:lnTo>
                    <a:pt x="83787" y="36769"/>
                  </a:lnTo>
                  <a:lnTo>
                    <a:pt x="83576" y="36484"/>
                  </a:lnTo>
                  <a:lnTo>
                    <a:pt x="83349" y="36342"/>
                  </a:lnTo>
                  <a:lnTo>
                    <a:pt x="83153" y="36484"/>
                  </a:lnTo>
                  <a:lnTo>
                    <a:pt x="82957" y="36769"/>
                  </a:lnTo>
                  <a:lnTo>
                    <a:pt x="82776" y="37197"/>
                  </a:lnTo>
                  <a:lnTo>
                    <a:pt x="82610" y="37909"/>
                  </a:lnTo>
                  <a:lnTo>
                    <a:pt x="82444" y="38764"/>
                  </a:lnTo>
                  <a:lnTo>
                    <a:pt x="82308" y="39904"/>
                  </a:lnTo>
                  <a:lnTo>
                    <a:pt x="82172" y="41330"/>
                  </a:lnTo>
                  <a:lnTo>
                    <a:pt x="82052" y="42755"/>
                  </a:lnTo>
                  <a:lnTo>
                    <a:pt x="81961" y="44180"/>
                  </a:lnTo>
                  <a:lnTo>
                    <a:pt x="81870" y="45748"/>
                  </a:lnTo>
                  <a:lnTo>
                    <a:pt x="81795" y="47458"/>
                  </a:lnTo>
                  <a:lnTo>
                    <a:pt x="81750" y="49026"/>
                  </a:lnTo>
                  <a:lnTo>
                    <a:pt x="81705" y="50736"/>
                  </a:lnTo>
                  <a:lnTo>
                    <a:pt x="81674" y="52731"/>
                  </a:lnTo>
                  <a:lnTo>
                    <a:pt x="81644" y="54584"/>
                  </a:lnTo>
                  <a:lnTo>
                    <a:pt x="81644" y="56722"/>
                  </a:lnTo>
                  <a:lnTo>
                    <a:pt x="81644" y="90783"/>
                  </a:lnTo>
                  <a:lnTo>
                    <a:pt x="80422" y="90783"/>
                  </a:lnTo>
                  <a:close/>
                  <a:moveTo>
                    <a:pt x="85281" y="14964"/>
                  </a:moveTo>
                  <a:lnTo>
                    <a:pt x="86488" y="11401"/>
                  </a:lnTo>
                  <a:lnTo>
                    <a:pt x="86488" y="26793"/>
                  </a:lnTo>
                  <a:lnTo>
                    <a:pt x="88253" y="26793"/>
                  </a:lnTo>
                  <a:lnTo>
                    <a:pt x="88253" y="35486"/>
                  </a:lnTo>
                  <a:lnTo>
                    <a:pt x="86488" y="35486"/>
                  </a:lnTo>
                  <a:lnTo>
                    <a:pt x="86488" y="70118"/>
                  </a:lnTo>
                  <a:lnTo>
                    <a:pt x="86503" y="71686"/>
                  </a:lnTo>
                  <a:lnTo>
                    <a:pt x="86503" y="73111"/>
                  </a:lnTo>
                  <a:lnTo>
                    <a:pt x="86518" y="74394"/>
                  </a:lnTo>
                  <a:lnTo>
                    <a:pt x="86548" y="75534"/>
                  </a:lnTo>
                  <a:lnTo>
                    <a:pt x="86578" y="76817"/>
                  </a:lnTo>
                  <a:lnTo>
                    <a:pt x="86623" y="77814"/>
                  </a:lnTo>
                  <a:lnTo>
                    <a:pt x="86669" y="78669"/>
                  </a:lnTo>
                  <a:lnTo>
                    <a:pt x="86714" y="79382"/>
                  </a:lnTo>
                  <a:lnTo>
                    <a:pt x="86774" y="80095"/>
                  </a:lnTo>
                  <a:lnTo>
                    <a:pt x="86850" y="80807"/>
                  </a:lnTo>
                  <a:lnTo>
                    <a:pt x="86910" y="81235"/>
                  </a:lnTo>
                  <a:lnTo>
                    <a:pt x="87001" y="81662"/>
                  </a:lnTo>
                  <a:lnTo>
                    <a:pt x="87106" y="82232"/>
                  </a:lnTo>
                  <a:lnTo>
                    <a:pt x="87197" y="82375"/>
                  </a:lnTo>
                  <a:lnTo>
                    <a:pt x="87302" y="82517"/>
                  </a:lnTo>
                  <a:lnTo>
                    <a:pt x="87408" y="82660"/>
                  </a:lnTo>
                  <a:lnTo>
                    <a:pt x="87619" y="82517"/>
                  </a:lnTo>
                  <a:lnTo>
                    <a:pt x="87800" y="82375"/>
                  </a:lnTo>
                  <a:lnTo>
                    <a:pt x="87966" y="82232"/>
                  </a:lnTo>
                  <a:lnTo>
                    <a:pt x="88117" y="81662"/>
                  </a:lnTo>
                  <a:lnTo>
                    <a:pt x="88178" y="90498"/>
                  </a:lnTo>
                  <a:lnTo>
                    <a:pt x="87951" y="91211"/>
                  </a:lnTo>
                  <a:lnTo>
                    <a:pt x="87695" y="91781"/>
                  </a:lnTo>
                  <a:lnTo>
                    <a:pt x="87393" y="92209"/>
                  </a:lnTo>
                  <a:lnTo>
                    <a:pt x="87091" y="92351"/>
                  </a:lnTo>
                  <a:lnTo>
                    <a:pt x="86880" y="92209"/>
                  </a:lnTo>
                  <a:lnTo>
                    <a:pt x="86684" y="91781"/>
                  </a:lnTo>
                  <a:lnTo>
                    <a:pt x="86503" y="91496"/>
                  </a:lnTo>
                  <a:lnTo>
                    <a:pt x="86322" y="90926"/>
                  </a:lnTo>
                  <a:lnTo>
                    <a:pt x="86156" y="90213"/>
                  </a:lnTo>
                  <a:lnTo>
                    <a:pt x="86020" y="89358"/>
                  </a:lnTo>
                  <a:lnTo>
                    <a:pt x="85869" y="88361"/>
                  </a:lnTo>
                  <a:lnTo>
                    <a:pt x="85748" y="87220"/>
                  </a:lnTo>
                  <a:lnTo>
                    <a:pt x="85643" y="85795"/>
                  </a:lnTo>
                  <a:lnTo>
                    <a:pt x="85552" y="84228"/>
                  </a:lnTo>
                  <a:lnTo>
                    <a:pt x="85477" y="82517"/>
                  </a:lnTo>
                  <a:lnTo>
                    <a:pt x="85401" y="80522"/>
                  </a:lnTo>
                  <a:lnTo>
                    <a:pt x="85356" y="78384"/>
                  </a:lnTo>
                  <a:lnTo>
                    <a:pt x="85311" y="75819"/>
                  </a:lnTo>
                  <a:lnTo>
                    <a:pt x="85281" y="73396"/>
                  </a:lnTo>
                  <a:lnTo>
                    <a:pt x="85281" y="70546"/>
                  </a:lnTo>
                  <a:lnTo>
                    <a:pt x="85281" y="35486"/>
                  </a:lnTo>
                  <a:lnTo>
                    <a:pt x="84239" y="35486"/>
                  </a:lnTo>
                  <a:lnTo>
                    <a:pt x="84239" y="26793"/>
                  </a:lnTo>
                  <a:lnTo>
                    <a:pt x="85281" y="26793"/>
                  </a:lnTo>
                  <a:lnTo>
                    <a:pt x="85281" y="14964"/>
                  </a:lnTo>
                  <a:close/>
                  <a:moveTo>
                    <a:pt x="94394" y="51591"/>
                  </a:moveTo>
                  <a:lnTo>
                    <a:pt x="94394" y="75391"/>
                  </a:lnTo>
                  <a:lnTo>
                    <a:pt x="94409" y="79952"/>
                  </a:lnTo>
                  <a:lnTo>
                    <a:pt x="94424" y="83942"/>
                  </a:lnTo>
                  <a:lnTo>
                    <a:pt x="94454" y="87648"/>
                  </a:lnTo>
                  <a:lnTo>
                    <a:pt x="94500" y="90783"/>
                  </a:lnTo>
                  <a:lnTo>
                    <a:pt x="93383" y="90783"/>
                  </a:lnTo>
                  <a:lnTo>
                    <a:pt x="93293" y="82802"/>
                  </a:lnTo>
                  <a:lnTo>
                    <a:pt x="93247" y="82802"/>
                  </a:lnTo>
                  <a:lnTo>
                    <a:pt x="93142" y="83800"/>
                  </a:lnTo>
                  <a:lnTo>
                    <a:pt x="93051" y="84940"/>
                  </a:lnTo>
                  <a:lnTo>
                    <a:pt x="92946" y="85938"/>
                  </a:lnTo>
                  <a:lnTo>
                    <a:pt x="92855" y="86935"/>
                  </a:lnTo>
                  <a:lnTo>
                    <a:pt x="92734" y="87790"/>
                  </a:lnTo>
                  <a:lnTo>
                    <a:pt x="92614" y="88503"/>
                  </a:lnTo>
                  <a:lnTo>
                    <a:pt x="92493" y="89216"/>
                  </a:lnTo>
                  <a:lnTo>
                    <a:pt x="92372" y="89786"/>
                  </a:lnTo>
                  <a:lnTo>
                    <a:pt x="92236" y="90356"/>
                  </a:lnTo>
                  <a:lnTo>
                    <a:pt x="92101" y="90783"/>
                  </a:lnTo>
                  <a:lnTo>
                    <a:pt x="91950" y="91211"/>
                  </a:lnTo>
                  <a:lnTo>
                    <a:pt x="91814" y="91496"/>
                  </a:lnTo>
                  <a:lnTo>
                    <a:pt x="91663" y="91781"/>
                  </a:lnTo>
                  <a:lnTo>
                    <a:pt x="91497" y="92209"/>
                  </a:lnTo>
                  <a:lnTo>
                    <a:pt x="91331" y="92209"/>
                  </a:lnTo>
                  <a:lnTo>
                    <a:pt x="91180" y="92351"/>
                  </a:lnTo>
                  <a:lnTo>
                    <a:pt x="90924" y="92209"/>
                  </a:lnTo>
                  <a:lnTo>
                    <a:pt x="90712" y="91781"/>
                  </a:lnTo>
                  <a:lnTo>
                    <a:pt x="90501" y="91353"/>
                  </a:lnTo>
                  <a:lnTo>
                    <a:pt x="90290" y="90783"/>
                  </a:lnTo>
                  <a:lnTo>
                    <a:pt x="90109" y="89928"/>
                  </a:lnTo>
                  <a:lnTo>
                    <a:pt x="89943" y="89073"/>
                  </a:lnTo>
                  <a:lnTo>
                    <a:pt x="89762" y="87933"/>
                  </a:lnTo>
                  <a:lnTo>
                    <a:pt x="89611" y="86508"/>
                  </a:lnTo>
                  <a:lnTo>
                    <a:pt x="89505" y="85225"/>
                  </a:lnTo>
                  <a:lnTo>
                    <a:pt x="89400" y="83800"/>
                  </a:lnTo>
                  <a:lnTo>
                    <a:pt x="89309" y="82375"/>
                  </a:lnTo>
                  <a:lnTo>
                    <a:pt x="89219" y="80665"/>
                  </a:lnTo>
                  <a:lnTo>
                    <a:pt x="89173" y="79097"/>
                  </a:lnTo>
                  <a:lnTo>
                    <a:pt x="89128" y="77387"/>
                  </a:lnTo>
                  <a:lnTo>
                    <a:pt x="89113" y="75676"/>
                  </a:lnTo>
                  <a:lnTo>
                    <a:pt x="89098" y="73824"/>
                  </a:lnTo>
                  <a:lnTo>
                    <a:pt x="89098" y="72399"/>
                  </a:lnTo>
                  <a:lnTo>
                    <a:pt x="89113" y="70973"/>
                  </a:lnTo>
                  <a:lnTo>
                    <a:pt x="89128" y="69691"/>
                  </a:lnTo>
                  <a:lnTo>
                    <a:pt x="89158" y="68408"/>
                  </a:lnTo>
                  <a:lnTo>
                    <a:pt x="89204" y="67125"/>
                  </a:lnTo>
                  <a:lnTo>
                    <a:pt x="89249" y="65843"/>
                  </a:lnTo>
                  <a:lnTo>
                    <a:pt x="89309" y="64703"/>
                  </a:lnTo>
                  <a:lnTo>
                    <a:pt x="89370" y="63562"/>
                  </a:lnTo>
                  <a:lnTo>
                    <a:pt x="89445" y="62565"/>
                  </a:lnTo>
                  <a:lnTo>
                    <a:pt x="89520" y="61567"/>
                  </a:lnTo>
                  <a:lnTo>
                    <a:pt x="89596" y="60427"/>
                  </a:lnTo>
                  <a:lnTo>
                    <a:pt x="89686" y="59429"/>
                  </a:lnTo>
                  <a:lnTo>
                    <a:pt x="89792" y="58574"/>
                  </a:lnTo>
                  <a:lnTo>
                    <a:pt x="89913" y="57719"/>
                  </a:lnTo>
                  <a:lnTo>
                    <a:pt x="90033" y="56864"/>
                  </a:lnTo>
                  <a:lnTo>
                    <a:pt x="90154" y="56009"/>
                  </a:lnTo>
                  <a:lnTo>
                    <a:pt x="90441" y="54584"/>
                  </a:lnTo>
                  <a:lnTo>
                    <a:pt x="90743" y="53301"/>
                  </a:lnTo>
                  <a:lnTo>
                    <a:pt x="91075" y="52304"/>
                  </a:lnTo>
                  <a:lnTo>
                    <a:pt x="91437" y="51591"/>
                  </a:lnTo>
                  <a:lnTo>
                    <a:pt x="91829" y="50736"/>
                  </a:lnTo>
                  <a:lnTo>
                    <a:pt x="92251" y="50308"/>
                  </a:lnTo>
                  <a:lnTo>
                    <a:pt x="92704" y="50023"/>
                  </a:lnTo>
                  <a:lnTo>
                    <a:pt x="93172" y="50023"/>
                  </a:lnTo>
                  <a:lnTo>
                    <a:pt x="93172" y="48741"/>
                  </a:lnTo>
                  <a:lnTo>
                    <a:pt x="93157" y="46888"/>
                  </a:lnTo>
                  <a:lnTo>
                    <a:pt x="93142" y="45178"/>
                  </a:lnTo>
                  <a:lnTo>
                    <a:pt x="93112" y="43610"/>
                  </a:lnTo>
                  <a:lnTo>
                    <a:pt x="93066" y="42185"/>
                  </a:lnTo>
                  <a:lnTo>
                    <a:pt x="93021" y="40760"/>
                  </a:lnTo>
                  <a:lnTo>
                    <a:pt x="92961" y="39619"/>
                  </a:lnTo>
                  <a:lnTo>
                    <a:pt x="92885" y="38622"/>
                  </a:lnTo>
                  <a:lnTo>
                    <a:pt x="92795" y="37624"/>
                  </a:lnTo>
                  <a:lnTo>
                    <a:pt x="92689" y="36769"/>
                  </a:lnTo>
                  <a:lnTo>
                    <a:pt x="92568" y="36057"/>
                  </a:lnTo>
                  <a:lnTo>
                    <a:pt x="92448" y="35344"/>
                  </a:lnTo>
                  <a:lnTo>
                    <a:pt x="92312" y="34774"/>
                  </a:lnTo>
                  <a:lnTo>
                    <a:pt x="92161" y="34346"/>
                  </a:lnTo>
                  <a:lnTo>
                    <a:pt x="91995" y="34061"/>
                  </a:lnTo>
                  <a:lnTo>
                    <a:pt x="91814" y="33919"/>
                  </a:lnTo>
                  <a:lnTo>
                    <a:pt x="91633" y="33919"/>
                  </a:lnTo>
                  <a:lnTo>
                    <a:pt x="91376" y="33919"/>
                  </a:lnTo>
                  <a:lnTo>
                    <a:pt x="91150" y="34204"/>
                  </a:lnTo>
                  <a:lnTo>
                    <a:pt x="90909" y="34489"/>
                  </a:lnTo>
                  <a:lnTo>
                    <a:pt x="90682" y="35059"/>
                  </a:lnTo>
                  <a:lnTo>
                    <a:pt x="90471" y="35629"/>
                  </a:lnTo>
                  <a:lnTo>
                    <a:pt x="90260" y="36627"/>
                  </a:lnTo>
                  <a:lnTo>
                    <a:pt x="90064" y="37624"/>
                  </a:lnTo>
                  <a:lnTo>
                    <a:pt x="89883" y="38622"/>
                  </a:lnTo>
                  <a:lnTo>
                    <a:pt x="89596" y="31068"/>
                  </a:lnTo>
                  <a:lnTo>
                    <a:pt x="89822" y="29643"/>
                  </a:lnTo>
                  <a:lnTo>
                    <a:pt x="90079" y="28503"/>
                  </a:lnTo>
                  <a:lnTo>
                    <a:pt x="90335" y="27505"/>
                  </a:lnTo>
                  <a:lnTo>
                    <a:pt x="90607" y="26793"/>
                  </a:lnTo>
                  <a:lnTo>
                    <a:pt x="90894" y="26080"/>
                  </a:lnTo>
                  <a:lnTo>
                    <a:pt x="91195" y="25510"/>
                  </a:lnTo>
                  <a:lnTo>
                    <a:pt x="91482" y="25368"/>
                  </a:lnTo>
                  <a:lnTo>
                    <a:pt x="91814" y="25225"/>
                  </a:lnTo>
                  <a:lnTo>
                    <a:pt x="92131" y="25368"/>
                  </a:lnTo>
                  <a:lnTo>
                    <a:pt x="92417" y="25795"/>
                  </a:lnTo>
                  <a:lnTo>
                    <a:pt x="92689" y="26223"/>
                  </a:lnTo>
                  <a:lnTo>
                    <a:pt x="92946" y="26935"/>
                  </a:lnTo>
                  <a:lnTo>
                    <a:pt x="93172" y="27790"/>
                  </a:lnTo>
                  <a:lnTo>
                    <a:pt x="93383" y="28931"/>
                  </a:lnTo>
                  <a:lnTo>
                    <a:pt x="93579" y="30213"/>
                  </a:lnTo>
                  <a:lnTo>
                    <a:pt x="93745" y="31923"/>
                  </a:lnTo>
                  <a:lnTo>
                    <a:pt x="93896" y="33634"/>
                  </a:lnTo>
                  <a:lnTo>
                    <a:pt x="94032" y="35486"/>
                  </a:lnTo>
                  <a:lnTo>
                    <a:pt x="94138" y="37624"/>
                  </a:lnTo>
                  <a:lnTo>
                    <a:pt x="94228" y="39904"/>
                  </a:lnTo>
                  <a:lnTo>
                    <a:pt x="94288" y="42612"/>
                  </a:lnTo>
                  <a:lnTo>
                    <a:pt x="94364" y="45320"/>
                  </a:lnTo>
                  <a:lnTo>
                    <a:pt x="94379" y="48313"/>
                  </a:lnTo>
                  <a:lnTo>
                    <a:pt x="94394" y="51591"/>
                  </a:lnTo>
                  <a:close/>
                  <a:moveTo>
                    <a:pt x="93172" y="69263"/>
                  </a:moveTo>
                  <a:lnTo>
                    <a:pt x="93172" y="58147"/>
                  </a:lnTo>
                  <a:lnTo>
                    <a:pt x="92825" y="58147"/>
                  </a:lnTo>
                  <a:lnTo>
                    <a:pt x="92508" y="58289"/>
                  </a:lnTo>
                  <a:lnTo>
                    <a:pt x="92206" y="58432"/>
                  </a:lnTo>
                  <a:lnTo>
                    <a:pt x="91920" y="58859"/>
                  </a:lnTo>
                  <a:lnTo>
                    <a:pt x="91678" y="59287"/>
                  </a:lnTo>
                  <a:lnTo>
                    <a:pt x="91437" y="59857"/>
                  </a:lnTo>
                  <a:lnTo>
                    <a:pt x="91225" y="60570"/>
                  </a:lnTo>
                  <a:lnTo>
                    <a:pt x="91044" y="61567"/>
                  </a:lnTo>
                  <a:lnTo>
                    <a:pt x="90863" y="62422"/>
                  </a:lnTo>
                  <a:lnTo>
                    <a:pt x="90728" y="63420"/>
                  </a:lnTo>
                  <a:lnTo>
                    <a:pt x="90607" y="64703"/>
                  </a:lnTo>
                  <a:lnTo>
                    <a:pt x="90516" y="65985"/>
                  </a:lnTo>
                  <a:lnTo>
                    <a:pt x="90441" y="67553"/>
                  </a:lnTo>
                  <a:lnTo>
                    <a:pt x="90365" y="68978"/>
                  </a:lnTo>
                  <a:lnTo>
                    <a:pt x="90335" y="70688"/>
                  </a:lnTo>
                  <a:lnTo>
                    <a:pt x="90320" y="72541"/>
                  </a:lnTo>
                  <a:lnTo>
                    <a:pt x="90335" y="73824"/>
                  </a:lnTo>
                  <a:lnTo>
                    <a:pt x="90350" y="75106"/>
                  </a:lnTo>
                  <a:lnTo>
                    <a:pt x="90380" y="76104"/>
                  </a:lnTo>
                  <a:lnTo>
                    <a:pt x="90426" y="77387"/>
                  </a:lnTo>
                  <a:lnTo>
                    <a:pt x="90471" y="78384"/>
                  </a:lnTo>
                  <a:lnTo>
                    <a:pt x="90531" y="79239"/>
                  </a:lnTo>
                  <a:lnTo>
                    <a:pt x="90607" y="80095"/>
                  </a:lnTo>
                  <a:lnTo>
                    <a:pt x="90682" y="80807"/>
                  </a:lnTo>
                  <a:lnTo>
                    <a:pt x="90758" y="81377"/>
                  </a:lnTo>
                  <a:lnTo>
                    <a:pt x="90833" y="82090"/>
                  </a:lnTo>
                  <a:lnTo>
                    <a:pt x="90924" y="82517"/>
                  </a:lnTo>
                  <a:lnTo>
                    <a:pt x="91044" y="82945"/>
                  </a:lnTo>
                  <a:lnTo>
                    <a:pt x="91135" y="83230"/>
                  </a:lnTo>
                  <a:lnTo>
                    <a:pt x="91241" y="83515"/>
                  </a:lnTo>
                  <a:lnTo>
                    <a:pt x="91361" y="83657"/>
                  </a:lnTo>
                  <a:lnTo>
                    <a:pt x="91482" y="83657"/>
                  </a:lnTo>
                  <a:lnTo>
                    <a:pt x="91633" y="83657"/>
                  </a:lnTo>
                  <a:lnTo>
                    <a:pt x="91784" y="83372"/>
                  </a:lnTo>
                  <a:lnTo>
                    <a:pt x="91920" y="83230"/>
                  </a:lnTo>
                  <a:lnTo>
                    <a:pt x="92040" y="82802"/>
                  </a:lnTo>
                  <a:lnTo>
                    <a:pt x="92191" y="82375"/>
                  </a:lnTo>
                  <a:lnTo>
                    <a:pt x="92312" y="81662"/>
                  </a:lnTo>
                  <a:lnTo>
                    <a:pt x="92433" y="81092"/>
                  </a:lnTo>
                  <a:lnTo>
                    <a:pt x="92538" y="80237"/>
                  </a:lnTo>
                  <a:lnTo>
                    <a:pt x="92644" y="79524"/>
                  </a:lnTo>
                  <a:lnTo>
                    <a:pt x="92734" y="78812"/>
                  </a:lnTo>
                  <a:lnTo>
                    <a:pt x="92825" y="77957"/>
                  </a:lnTo>
                  <a:lnTo>
                    <a:pt x="92885" y="77102"/>
                  </a:lnTo>
                  <a:lnTo>
                    <a:pt x="92961" y="75961"/>
                  </a:lnTo>
                  <a:lnTo>
                    <a:pt x="93006" y="74964"/>
                  </a:lnTo>
                  <a:lnTo>
                    <a:pt x="93051" y="73966"/>
                  </a:lnTo>
                  <a:lnTo>
                    <a:pt x="93096" y="72969"/>
                  </a:lnTo>
                  <a:lnTo>
                    <a:pt x="93127" y="72114"/>
                  </a:lnTo>
                  <a:lnTo>
                    <a:pt x="93142" y="71116"/>
                  </a:lnTo>
                  <a:lnTo>
                    <a:pt x="93157" y="70261"/>
                  </a:lnTo>
                  <a:lnTo>
                    <a:pt x="93172" y="69263"/>
                  </a:lnTo>
                  <a:close/>
                  <a:moveTo>
                    <a:pt x="97608" y="90783"/>
                  </a:moveTo>
                  <a:lnTo>
                    <a:pt x="96371" y="90783"/>
                  </a:lnTo>
                  <a:lnTo>
                    <a:pt x="96371" y="26793"/>
                  </a:lnTo>
                  <a:lnTo>
                    <a:pt x="97608" y="26793"/>
                  </a:lnTo>
                  <a:lnTo>
                    <a:pt x="97608" y="90783"/>
                  </a:lnTo>
                  <a:close/>
                  <a:moveTo>
                    <a:pt x="96974" y="14964"/>
                  </a:moveTo>
                  <a:lnTo>
                    <a:pt x="96959" y="14964"/>
                  </a:lnTo>
                  <a:lnTo>
                    <a:pt x="96808" y="14821"/>
                  </a:lnTo>
                  <a:lnTo>
                    <a:pt x="96657" y="14394"/>
                  </a:lnTo>
                  <a:lnTo>
                    <a:pt x="96582" y="14109"/>
                  </a:lnTo>
                  <a:lnTo>
                    <a:pt x="96522" y="13681"/>
                  </a:lnTo>
                  <a:lnTo>
                    <a:pt x="96461" y="13254"/>
                  </a:lnTo>
                  <a:lnTo>
                    <a:pt x="96401" y="12826"/>
                  </a:lnTo>
                  <a:lnTo>
                    <a:pt x="96310" y="11686"/>
                  </a:lnTo>
                  <a:lnTo>
                    <a:pt x="96250" y="10261"/>
                  </a:lnTo>
                  <a:lnTo>
                    <a:pt x="96205" y="8978"/>
                  </a:lnTo>
                  <a:lnTo>
                    <a:pt x="96190" y="7410"/>
                  </a:lnTo>
                  <a:lnTo>
                    <a:pt x="96205" y="5985"/>
                  </a:lnTo>
                  <a:lnTo>
                    <a:pt x="96250" y="4560"/>
                  </a:lnTo>
                  <a:lnTo>
                    <a:pt x="96325" y="3277"/>
                  </a:lnTo>
                  <a:lnTo>
                    <a:pt x="96416" y="2280"/>
                  </a:lnTo>
                  <a:lnTo>
                    <a:pt x="96476" y="1710"/>
                  </a:lnTo>
                  <a:lnTo>
                    <a:pt x="96537" y="1282"/>
                  </a:lnTo>
                  <a:lnTo>
                    <a:pt x="96612" y="855"/>
                  </a:lnTo>
                  <a:lnTo>
                    <a:pt x="96672" y="570"/>
                  </a:lnTo>
                  <a:lnTo>
                    <a:pt x="96823" y="285"/>
                  </a:lnTo>
                  <a:lnTo>
                    <a:pt x="96989" y="0"/>
                  </a:lnTo>
                  <a:lnTo>
                    <a:pt x="97155" y="285"/>
                  </a:lnTo>
                  <a:lnTo>
                    <a:pt x="97306" y="570"/>
                  </a:lnTo>
                  <a:lnTo>
                    <a:pt x="97382" y="855"/>
                  </a:lnTo>
                  <a:lnTo>
                    <a:pt x="97442" y="1282"/>
                  </a:lnTo>
                  <a:lnTo>
                    <a:pt x="97502" y="1710"/>
                  </a:lnTo>
                  <a:lnTo>
                    <a:pt x="97548" y="2137"/>
                  </a:lnTo>
                  <a:lnTo>
                    <a:pt x="97653" y="3277"/>
                  </a:lnTo>
                  <a:lnTo>
                    <a:pt x="97714" y="4418"/>
                  </a:lnTo>
                  <a:lnTo>
                    <a:pt x="97774" y="5985"/>
                  </a:lnTo>
                  <a:lnTo>
                    <a:pt x="97774" y="7410"/>
                  </a:lnTo>
                  <a:lnTo>
                    <a:pt x="97774" y="8978"/>
                  </a:lnTo>
                  <a:lnTo>
                    <a:pt x="97714" y="10261"/>
                  </a:lnTo>
                  <a:lnTo>
                    <a:pt x="97653" y="11686"/>
                  </a:lnTo>
                  <a:lnTo>
                    <a:pt x="97548" y="12826"/>
                  </a:lnTo>
                  <a:lnTo>
                    <a:pt x="97502" y="13254"/>
                  </a:lnTo>
                  <a:lnTo>
                    <a:pt x="97442" y="13681"/>
                  </a:lnTo>
                  <a:lnTo>
                    <a:pt x="97382" y="14109"/>
                  </a:lnTo>
                  <a:lnTo>
                    <a:pt x="97306" y="14394"/>
                  </a:lnTo>
                  <a:lnTo>
                    <a:pt x="97231" y="14679"/>
                  </a:lnTo>
                  <a:lnTo>
                    <a:pt x="97140" y="14821"/>
                  </a:lnTo>
                  <a:lnTo>
                    <a:pt x="97065" y="14821"/>
                  </a:lnTo>
                  <a:lnTo>
                    <a:pt x="96974" y="14964"/>
                  </a:lnTo>
                  <a:close/>
                  <a:moveTo>
                    <a:pt x="99645" y="90783"/>
                  </a:moveTo>
                  <a:lnTo>
                    <a:pt x="99645" y="44038"/>
                  </a:lnTo>
                  <a:lnTo>
                    <a:pt x="99645" y="39904"/>
                  </a:lnTo>
                  <a:lnTo>
                    <a:pt x="99630" y="35629"/>
                  </a:lnTo>
                  <a:lnTo>
                    <a:pt x="99615" y="31353"/>
                  </a:lnTo>
                  <a:lnTo>
                    <a:pt x="99600" y="26793"/>
                  </a:lnTo>
                  <a:lnTo>
                    <a:pt x="100686" y="26793"/>
                  </a:lnTo>
                  <a:lnTo>
                    <a:pt x="100761" y="37339"/>
                  </a:lnTo>
                  <a:lnTo>
                    <a:pt x="100777" y="37339"/>
                  </a:lnTo>
                  <a:lnTo>
                    <a:pt x="100852" y="36199"/>
                  </a:lnTo>
                  <a:lnTo>
                    <a:pt x="100943" y="34916"/>
                  </a:lnTo>
                  <a:lnTo>
                    <a:pt x="101018" y="33776"/>
                  </a:lnTo>
                  <a:lnTo>
                    <a:pt x="101139" y="32779"/>
                  </a:lnTo>
                  <a:lnTo>
                    <a:pt x="101244" y="31781"/>
                  </a:lnTo>
                  <a:lnTo>
                    <a:pt x="101350" y="30926"/>
                  </a:lnTo>
                  <a:lnTo>
                    <a:pt x="101471" y="29928"/>
                  </a:lnTo>
                  <a:lnTo>
                    <a:pt x="101606" y="29073"/>
                  </a:lnTo>
                  <a:lnTo>
                    <a:pt x="101772" y="28218"/>
                  </a:lnTo>
                  <a:lnTo>
                    <a:pt x="101938" y="27505"/>
                  </a:lnTo>
                  <a:lnTo>
                    <a:pt x="102104" y="26793"/>
                  </a:lnTo>
                  <a:lnTo>
                    <a:pt x="102285" y="26365"/>
                  </a:lnTo>
                  <a:lnTo>
                    <a:pt x="102451" y="25938"/>
                  </a:lnTo>
                  <a:lnTo>
                    <a:pt x="102632" y="25510"/>
                  </a:lnTo>
                  <a:lnTo>
                    <a:pt x="102829" y="25225"/>
                  </a:lnTo>
                  <a:lnTo>
                    <a:pt x="103025" y="25225"/>
                  </a:lnTo>
                  <a:lnTo>
                    <a:pt x="103236" y="25368"/>
                  </a:lnTo>
                  <a:lnTo>
                    <a:pt x="103462" y="25510"/>
                  </a:lnTo>
                  <a:lnTo>
                    <a:pt x="103658" y="26080"/>
                  </a:lnTo>
                  <a:lnTo>
                    <a:pt x="103855" y="26650"/>
                  </a:lnTo>
                  <a:lnTo>
                    <a:pt x="104051" y="27363"/>
                  </a:lnTo>
                  <a:lnTo>
                    <a:pt x="104232" y="28361"/>
                  </a:lnTo>
                  <a:lnTo>
                    <a:pt x="104398" y="29358"/>
                  </a:lnTo>
                  <a:lnTo>
                    <a:pt x="104564" y="30641"/>
                  </a:lnTo>
                  <a:lnTo>
                    <a:pt x="104669" y="31638"/>
                  </a:lnTo>
                  <a:lnTo>
                    <a:pt x="104760" y="32636"/>
                  </a:lnTo>
                  <a:lnTo>
                    <a:pt x="104850" y="33634"/>
                  </a:lnTo>
                  <a:lnTo>
                    <a:pt x="104926" y="34774"/>
                  </a:lnTo>
                  <a:lnTo>
                    <a:pt x="105001" y="35771"/>
                  </a:lnTo>
                  <a:lnTo>
                    <a:pt x="105092" y="37197"/>
                  </a:lnTo>
                  <a:lnTo>
                    <a:pt x="105152" y="38337"/>
                  </a:lnTo>
                  <a:lnTo>
                    <a:pt x="105198" y="39762"/>
                  </a:lnTo>
                  <a:lnTo>
                    <a:pt x="105258" y="41187"/>
                  </a:lnTo>
                  <a:lnTo>
                    <a:pt x="105288" y="42612"/>
                  </a:lnTo>
                  <a:lnTo>
                    <a:pt x="105333" y="44038"/>
                  </a:lnTo>
                  <a:lnTo>
                    <a:pt x="105364" y="45605"/>
                  </a:lnTo>
                  <a:lnTo>
                    <a:pt x="105394" y="49026"/>
                  </a:lnTo>
                  <a:lnTo>
                    <a:pt x="105409" y="52589"/>
                  </a:lnTo>
                  <a:lnTo>
                    <a:pt x="105409" y="90783"/>
                  </a:lnTo>
                  <a:lnTo>
                    <a:pt x="104187" y="90783"/>
                  </a:lnTo>
                  <a:lnTo>
                    <a:pt x="104187" y="53871"/>
                  </a:lnTo>
                  <a:lnTo>
                    <a:pt x="104172" y="51591"/>
                  </a:lnTo>
                  <a:lnTo>
                    <a:pt x="104156" y="49311"/>
                  </a:lnTo>
                  <a:lnTo>
                    <a:pt x="104126" y="47458"/>
                  </a:lnTo>
                  <a:lnTo>
                    <a:pt x="104081" y="45463"/>
                  </a:lnTo>
                  <a:lnTo>
                    <a:pt x="104036" y="43752"/>
                  </a:lnTo>
                  <a:lnTo>
                    <a:pt x="103960" y="42327"/>
                  </a:lnTo>
                  <a:lnTo>
                    <a:pt x="103870" y="40760"/>
                  </a:lnTo>
                  <a:lnTo>
                    <a:pt x="103779" y="39477"/>
                  </a:lnTo>
                  <a:lnTo>
                    <a:pt x="103689" y="38479"/>
                  </a:lnTo>
                  <a:lnTo>
                    <a:pt x="103568" y="37482"/>
                  </a:lnTo>
                  <a:lnTo>
                    <a:pt x="103447" y="36769"/>
                  </a:lnTo>
                  <a:lnTo>
                    <a:pt x="103296" y="36057"/>
                  </a:lnTo>
                  <a:lnTo>
                    <a:pt x="103145" y="35486"/>
                  </a:lnTo>
                  <a:lnTo>
                    <a:pt x="102980" y="35059"/>
                  </a:lnTo>
                  <a:lnTo>
                    <a:pt x="102814" y="34774"/>
                  </a:lnTo>
                  <a:lnTo>
                    <a:pt x="102617" y="34774"/>
                  </a:lnTo>
                  <a:lnTo>
                    <a:pt x="102466" y="34774"/>
                  </a:lnTo>
                  <a:lnTo>
                    <a:pt x="102331" y="34916"/>
                  </a:lnTo>
                  <a:lnTo>
                    <a:pt x="102180" y="35201"/>
                  </a:lnTo>
                  <a:lnTo>
                    <a:pt x="102059" y="35629"/>
                  </a:lnTo>
                  <a:lnTo>
                    <a:pt x="101938" y="36199"/>
                  </a:lnTo>
                  <a:lnTo>
                    <a:pt x="101818" y="36769"/>
                  </a:lnTo>
                  <a:lnTo>
                    <a:pt x="101697" y="37482"/>
                  </a:lnTo>
                  <a:lnTo>
                    <a:pt x="101576" y="38194"/>
                  </a:lnTo>
                  <a:lnTo>
                    <a:pt x="101471" y="39049"/>
                  </a:lnTo>
                  <a:lnTo>
                    <a:pt x="101380" y="40047"/>
                  </a:lnTo>
                  <a:lnTo>
                    <a:pt x="101290" y="41187"/>
                  </a:lnTo>
                  <a:lnTo>
                    <a:pt x="101199" y="42185"/>
                  </a:lnTo>
                  <a:lnTo>
                    <a:pt x="101139" y="43182"/>
                  </a:lnTo>
                  <a:lnTo>
                    <a:pt x="101063" y="44323"/>
                  </a:lnTo>
                  <a:lnTo>
                    <a:pt x="101003" y="45463"/>
                  </a:lnTo>
                  <a:lnTo>
                    <a:pt x="100958" y="46888"/>
                  </a:lnTo>
                  <a:lnTo>
                    <a:pt x="100927" y="48028"/>
                  </a:lnTo>
                  <a:lnTo>
                    <a:pt x="100897" y="49311"/>
                  </a:lnTo>
                  <a:lnTo>
                    <a:pt x="100882" y="50736"/>
                  </a:lnTo>
                  <a:lnTo>
                    <a:pt x="100882" y="52304"/>
                  </a:lnTo>
                  <a:lnTo>
                    <a:pt x="100882" y="90783"/>
                  </a:lnTo>
                  <a:lnTo>
                    <a:pt x="99645" y="90783"/>
                  </a:lnTo>
                  <a:close/>
                  <a:moveTo>
                    <a:pt x="107687" y="14964"/>
                  </a:moveTo>
                  <a:lnTo>
                    <a:pt x="108894" y="11401"/>
                  </a:lnTo>
                  <a:lnTo>
                    <a:pt x="108894" y="26793"/>
                  </a:lnTo>
                  <a:lnTo>
                    <a:pt x="110645" y="26793"/>
                  </a:lnTo>
                  <a:lnTo>
                    <a:pt x="110645" y="35486"/>
                  </a:lnTo>
                  <a:lnTo>
                    <a:pt x="108894" y="35486"/>
                  </a:lnTo>
                  <a:lnTo>
                    <a:pt x="108894" y="70118"/>
                  </a:lnTo>
                  <a:lnTo>
                    <a:pt x="108894" y="71686"/>
                  </a:lnTo>
                  <a:lnTo>
                    <a:pt x="108909" y="73111"/>
                  </a:lnTo>
                  <a:lnTo>
                    <a:pt x="108924" y="74394"/>
                  </a:lnTo>
                  <a:lnTo>
                    <a:pt x="108940" y="75534"/>
                  </a:lnTo>
                  <a:lnTo>
                    <a:pt x="108985" y="76817"/>
                  </a:lnTo>
                  <a:lnTo>
                    <a:pt x="109030" y="77814"/>
                  </a:lnTo>
                  <a:lnTo>
                    <a:pt x="109075" y="78669"/>
                  </a:lnTo>
                  <a:lnTo>
                    <a:pt x="109136" y="79382"/>
                  </a:lnTo>
                  <a:lnTo>
                    <a:pt x="109196" y="80095"/>
                  </a:lnTo>
                  <a:lnTo>
                    <a:pt x="109256" y="80807"/>
                  </a:lnTo>
                  <a:lnTo>
                    <a:pt x="109332" y="81235"/>
                  </a:lnTo>
                  <a:lnTo>
                    <a:pt x="109407" y="81662"/>
                  </a:lnTo>
                  <a:lnTo>
                    <a:pt x="109498" y="82232"/>
                  </a:lnTo>
                  <a:lnTo>
                    <a:pt x="109603" y="82375"/>
                  </a:lnTo>
                  <a:lnTo>
                    <a:pt x="109709" y="82517"/>
                  </a:lnTo>
                  <a:lnTo>
                    <a:pt x="109815" y="82660"/>
                  </a:lnTo>
                  <a:lnTo>
                    <a:pt x="110011" y="82517"/>
                  </a:lnTo>
                  <a:lnTo>
                    <a:pt x="110207" y="82375"/>
                  </a:lnTo>
                  <a:lnTo>
                    <a:pt x="110373" y="82232"/>
                  </a:lnTo>
                  <a:lnTo>
                    <a:pt x="110524" y="81662"/>
                  </a:lnTo>
                  <a:lnTo>
                    <a:pt x="110584" y="90498"/>
                  </a:lnTo>
                  <a:lnTo>
                    <a:pt x="110358" y="91211"/>
                  </a:lnTo>
                  <a:lnTo>
                    <a:pt x="110086" y="91781"/>
                  </a:lnTo>
                  <a:lnTo>
                    <a:pt x="109815" y="92209"/>
                  </a:lnTo>
                  <a:lnTo>
                    <a:pt x="109498" y="92351"/>
                  </a:lnTo>
                  <a:lnTo>
                    <a:pt x="109287" y="92209"/>
                  </a:lnTo>
                  <a:lnTo>
                    <a:pt x="109090" y="91781"/>
                  </a:lnTo>
                  <a:lnTo>
                    <a:pt x="108894" y="91496"/>
                  </a:lnTo>
                  <a:lnTo>
                    <a:pt x="108728" y="90926"/>
                  </a:lnTo>
                  <a:lnTo>
                    <a:pt x="108577" y="90213"/>
                  </a:lnTo>
                  <a:lnTo>
                    <a:pt x="108411" y="89358"/>
                  </a:lnTo>
                  <a:lnTo>
                    <a:pt x="108276" y="88361"/>
                  </a:lnTo>
                  <a:lnTo>
                    <a:pt x="108155" y="87220"/>
                  </a:lnTo>
                  <a:lnTo>
                    <a:pt x="108049" y="85795"/>
                  </a:lnTo>
                  <a:lnTo>
                    <a:pt x="107959" y="84228"/>
                  </a:lnTo>
                  <a:lnTo>
                    <a:pt x="107868" y="82517"/>
                  </a:lnTo>
                  <a:lnTo>
                    <a:pt x="107808" y="80522"/>
                  </a:lnTo>
                  <a:lnTo>
                    <a:pt x="107748" y="78384"/>
                  </a:lnTo>
                  <a:lnTo>
                    <a:pt x="107717" y="75819"/>
                  </a:lnTo>
                  <a:lnTo>
                    <a:pt x="107702" y="73396"/>
                  </a:lnTo>
                  <a:lnTo>
                    <a:pt x="107687" y="70546"/>
                  </a:lnTo>
                  <a:lnTo>
                    <a:pt x="107687" y="35486"/>
                  </a:lnTo>
                  <a:lnTo>
                    <a:pt x="106646" y="35486"/>
                  </a:lnTo>
                  <a:lnTo>
                    <a:pt x="106646" y="26793"/>
                  </a:lnTo>
                  <a:lnTo>
                    <a:pt x="107687" y="26793"/>
                  </a:lnTo>
                  <a:lnTo>
                    <a:pt x="107687" y="14964"/>
                  </a:lnTo>
                  <a:close/>
                  <a:moveTo>
                    <a:pt x="111142" y="26793"/>
                  </a:moveTo>
                  <a:lnTo>
                    <a:pt x="112485" y="26793"/>
                  </a:lnTo>
                  <a:lnTo>
                    <a:pt x="113964" y="64560"/>
                  </a:lnTo>
                  <a:lnTo>
                    <a:pt x="114070" y="67553"/>
                  </a:lnTo>
                  <a:lnTo>
                    <a:pt x="114190" y="70546"/>
                  </a:lnTo>
                  <a:lnTo>
                    <a:pt x="114296" y="73966"/>
                  </a:lnTo>
                  <a:lnTo>
                    <a:pt x="114402" y="77672"/>
                  </a:lnTo>
                  <a:lnTo>
                    <a:pt x="114432" y="77672"/>
                  </a:lnTo>
                  <a:lnTo>
                    <a:pt x="114507" y="75106"/>
                  </a:lnTo>
                  <a:lnTo>
                    <a:pt x="114598" y="72256"/>
                  </a:lnTo>
                  <a:lnTo>
                    <a:pt x="114734" y="68551"/>
                  </a:lnTo>
                  <a:lnTo>
                    <a:pt x="114869" y="64275"/>
                  </a:lnTo>
                  <a:lnTo>
                    <a:pt x="116197" y="26793"/>
                  </a:lnTo>
                  <a:lnTo>
                    <a:pt x="117510" y="26793"/>
                  </a:lnTo>
                  <a:lnTo>
                    <a:pt x="115654" y="72399"/>
                  </a:lnTo>
                  <a:lnTo>
                    <a:pt x="115488" y="76532"/>
                  </a:lnTo>
                  <a:lnTo>
                    <a:pt x="115337" y="80380"/>
                  </a:lnTo>
                  <a:lnTo>
                    <a:pt x="115156" y="84085"/>
                  </a:lnTo>
                  <a:lnTo>
                    <a:pt x="115020" y="87505"/>
                  </a:lnTo>
                  <a:lnTo>
                    <a:pt x="114869" y="90498"/>
                  </a:lnTo>
                  <a:lnTo>
                    <a:pt x="114734" y="93349"/>
                  </a:lnTo>
                  <a:lnTo>
                    <a:pt x="114598" y="95771"/>
                  </a:lnTo>
                  <a:lnTo>
                    <a:pt x="114477" y="98052"/>
                  </a:lnTo>
                  <a:lnTo>
                    <a:pt x="114341" y="100332"/>
                  </a:lnTo>
                  <a:lnTo>
                    <a:pt x="114205" y="102470"/>
                  </a:lnTo>
                  <a:lnTo>
                    <a:pt x="114055" y="104465"/>
                  </a:lnTo>
                  <a:lnTo>
                    <a:pt x="113919" y="106318"/>
                  </a:lnTo>
                  <a:lnTo>
                    <a:pt x="113783" y="108171"/>
                  </a:lnTo>
                  <a:lnTo>
                    <a:pt x="113647" y="109738"/>
                  </a:lnTo>
                  <a:lnTo>
                    <a:pt x="113481" y="111163"/>
                  </a:lnTo>
                  <a:lnTo>
                    <a:pt x="113345" y="112589"/>
                  </a:lnTo>
                  <a:lnTo>
                    <a:pt x="113164" y="114014"/>
                  </a:lnTo>
                  <a:lnTo>
                    <a:pt x="112968" y="115296"/>
                  </a:lnTo>
                  <a:lnTo>
                    <a:pt x="112772" y="116437"/>
                  </a:lnTo>
                  <a:lnTo>
                    <a:pt x="112591" y="117577"/>
                  </a:lnTo>
                  <a:lnTo>
                    <a:pt x="112410" y="118432"/>
                  </a:lnTo>
                  <a:lnTo>
                    <a:pt x="112214" y="119002"/>
                  </a:lnTo>
                  <a:lnTo>
                    <a:pt x="112018" y="119572"/>
                  </a:lnTo>
                  <a:lnTo>
                    <a:pt x="111837" y="120000"/>
                  </a:lnTo>
                  <a:lnTo>
                    <a:pt x="111520" y="110166"/>
                  </a:lnTo>
                  <a:lnTo>
                    <a:pt x="111791" y="109168"/>
                  </a:lnTo>
                  <a:lnTo>
                    <a:pt x="112078" y="108028"/>
                  </a:lnTo>
                  <a:lnTo>
                    <a:pt x="112334" y="106318"/>
                  </a:lnTo>
                  <a:lnTo>
                    <a:pt x="112606" y="104465"/>
                  </a:lnTo>
                  <a:lnTo>
                    <a:pt x="112757" y="103325"/>
                  </a:lnTo>
                  <a:lnTo>
                    <a:pt x="112893" y="101757"/>
                  </a:lnTo>
                  <a:lnTo>
                    <a:pt x="113059" y="100332"/>
                  </a:lnTo>
                  <a:lnTo>
                    <a:pt x="113179" y="98764"/>
                  </a:lnTo>
                  <a:lnTo>
                    <a:pt x="113300" y="97197"/>
                  </a:lnTo>
                  <a:lnTo>
                    <a:pt x="113421" y="95344"/>
                  </a:lnTo>
                  <a:lnTo>
                    <a:pt x="113542" y="93491"/>
                  </a:lnTo>
                  <a:lnTo>
                    <a:pt x="113632" y="91496"/>
                  </a:lnTo>
                  <a:lnTo>
                    <a:pt x="113708" y="89928"/>
                  </a:lnTo>
                  <a:lnTo>
                    <a:pt x="113738" y="88788"/>
                  </a:lnTo>
                  <a:lnTo>
                    <a:pt x="113708" y="87648"/>
                  </a:lnTo>
                  <a:lnTo>
                    <a:pt x="113647" y="85653"/>
                  </a:lnTo>
                  <a:lnTo>
                    <a:pt x="111142" y="26793"/>
                  </a:lnTo>
                  <a:close/>
                  <a:moveTo>
                    <a:pt x="119170" y="92351"/>
                  </a:moveTo>
                  <a:lnTo>
                    <a:pt x="119139" y="92351"/>
                  </a:lnTo>
                  <a:lnTo>
                    <a:pt x="119049" y="92209"/>
                  </a:lnTo>
                  <a:lnTo>
                    <a:pt x="118973" y="92209"/>
                  </a:lnTo>
                  <a:lnTo>
                    <a:pt x="118898" y="91781"/>
                  </a:lnTo>
                  <a:lnTo>
                    <a:pt x="118823" y="91496"/>
                  </a:lnTo>
                  <a:lnTo>
                    <a:pt x="118762" y="91211"/>
                  </a:lnTo>
                  <a:lnTo>
                    <a:pt x="118687" y="90783"/>
                  </a:lnTo>
                  <a:lnTo>
                    <a:pt x="118626" y="90356"/>
                  </a:lnTo>
                  <a:lnTo>
                    <a:pt x="118551" y="89786"/>
                  </a:lnTo>
                  <a:lnTo>
                    <a:pt x="118506" y="89216"/>
                  </a:lnTo>
                  <a:lnTo>
                    <a:pt x="118460" y="88646"/>
                  </a:lnTo>
                  <a:lnTo>
                    <a:pt x="118415" y="87933"/>
                  </a:lnTo>
                  <a:lnTo>
                    <a:pt x="118385" y="87220"/>
                  </a:lnTo>
                  <a:lnTo>
                    <a:pt x="118355" y="85510"/>
                  </a:lnTo>
                  <a:lnTo>
                    <a:pt x="118340" y="83942"/>
                  </a:lnTo>
                  <a:lnTo>
                    <a:pt x="118340" y="83087"/>
                  </a:lnTo>
                  <a:lnTo>
                    <a:pt x="118355" y="82232"/>
                  </a:lnTo>
                  <a:lnTo>
                    <a:pt x="118370" y="81377"/>
                  </a:lnTo>
                  <a:lnTo>
                    <a:pt x="118385" y="80522"/>
                  </a:lnTo>
                  <a:lnTo>
                    <a:pt x="118430" y="79809"/>
                  </a:lnTo>
                  <a:lnTo>
                    <a:pt x="118460" y="79239"/>
                  </a:lnTo>
                  <a:lnTo>
                    <a:pt x="118506" y="78527"/>
                  </a:lnTo>
                  <a:lnTo>
                    <a:pt x="118566" y="77957"/>
                  </a:lnTo>
                  <a:lnTo>
                    <a:pt x="118642" y="77387"/>
                  </a:lnTo>
                  <a:lnTo>
                    <a:pt x="118702" y="76959"/>
                  </a:lnTo>
                  <a:lnTo>
                    <a:pt x="118777" y="76389"/>
                  </a:lnTo>
                  <a:lnTo>
                    <a:pt x="118838" y="76104"/>
                  </a:lnTo>
                  <a:lnTo>
                    <a:pt x="118913" y="75819"/>
                  </a:lnTo>
                  <a:lnTo>
                    <a:pt x="119004" y="75676"/>
                  </a:lnTo>
                  <a:lnTo>
                    <a:pt x="119079" y="75534"/>
                  </a:lnTo>
                  <a:lnTo>
                    <a:pt x="119185" y="75534"/>
                  </a:lnTo>
                  <a:lnTo>
                    <a:pt x="119275" y="75534"/>
                  </a:lnTo>
                  <a:lnTo>
                    <a:pt x="119351" y="75676"/>
                  </a:lnTo>
                  <a:lnTo>
                    <a:pt x="119426" y="75819"/>
                  </a:lnTo>
                  <a:lnTo>
                    <a:pt x="119502" y="76104"/>
                  </a:lnTo>
                  <a:lnTo>
                    <a:pt x="119577" y="76389"/>
                  </a:lnTo>
                  <a:lnTo>
                    <a:pt x="119637" y="76959"/>
                  </a:lnTo>
                  <a:lnTo>
                    <a:pt x="119698" y="77387"/>
                  </a:lnTo>
                  <a:lnTo>
                    <a:pt x="119773" y="77957"/>
                  </a:lnTo>
                  <a:lnTo>
                    <a:pt x="119834" y="78527"/>
                  </a:lnTo>
                  <a:lnTo>
                    <a:pt x="119879" y="79097"/>
                  </a:lnTo>
                  <a:lnTo>
                    <a:pt x="119909" y="79809"/>
                  </a:lnTo>
                  <a:lnTo>
                    <a:pt x="119939" y="80522"/>
                  </a:lnTo>
                  <a:lnTo>
                    <a:pt x="119969" y="81235"/>
                  </a:lnTo>
                  <a:lnTo>
                    <a:pt x="119984" y="82232"/>
                  </a:lnTo>
                  <a:lnTo>
                    <a:pt x="120000" y="83087"/>
                  </a:lnTo>
                  <a:lnTo>
                    <a:pt x="120000" y="83942"/>
                  </a:lnTo>
                  <a:lnTo>
                    <a:pt x="119984" y="85510"/>
                  </a:lnTo>
                  <a:lnTo>
                    <a:pt x="119939" y="87220"/>
                  </a:lnTo>
                  <a:lnTo>
                    <a:pt x="119909" y="87933"/>
                  </a:lnTo>
                  <a:lnTo>
                    <a:pt x="119879" y="88646"/>
                  </a:lnTo>
                  <a:lnTo>
                    <a:pt x="119834" y="89216"/>
                  </a:lnTo>
                  <a:lnTo>
                    <a:pt x="119773" y="89786"/>
                  </a:lnTo>
                  <a:lnTo>
                    <a:pt x="119698" y="90356"/>
                  </a:lnTo>
                  <a:lnTo>
                    <a:pt x="119637" y="90783"/>
                  </a:lnTo>
                  <a:lnTo>
                    <a:pt x="119577" y="91211"/>
                  </a:lnTo>
                  <a:lnTo>
                    <a:pt x="119502" y="91496"/>
                  </a:lnTo>
                  <a:lnTo>
                    <a:pt x="119426" y="91781"/>
                  </a:lnTo>
                  <a:lnTo>
                    <a:pt x="119336" y="92209"/>
                  </a:lnTo>
                  <a:lnTo>
                    <a:pt x="119260" y="92209"/>
                  </a:lnTo>
                  <a:lnTo>
                    <a:pt x="119170" y="92351"/>
                  </a:lnTo>
                  <a:close/>
                </a:path>
              </a:pathLst>
            </a:custGeom>
            <a:solidFill>
              <a:srgbClr val="B4D7F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97" name="Google Shape;97;p16"/>
          <p:cNvSpPr/>
          <p:nvPr/>
        </p:nvSpPr>
        <p:spPr>
          <a:xfrm>
            <a:off x="8181975" y="425450"/>
            <a:ext cx="485775" cy="423862"/>
          </a:xfrm>
          <a:custGeom>
            <a:rect b="b" l="l" r="r" t="t"/>
            <a:pathLst>
              <a:path extrusionOk="0" h="120000" w="120000">
                <a:moveTo>
                  <a:pt x="59928" y="0"/>
                </a:moveTo>
                <a:lnTo>
                  <a:pt x="63664" y="0"/>
                </a:lnTo>
                <a:lnTo>
                  <a:pt x="67113" y="330"/>
                </a:lnTo>
                <a:lnTo>
                  <a:pt x="70562" y="825"/>
                </a:lnTo>
                <a:lnTo>
                  <a:pt x="74011" y="1485"/>
                </a:lnTo>
                <a:lnTo>
                  <a:pt x="77317" y="2640"/>
                </a:lnTo>
                <a:lnTo>
                  <a:pt x="80335" y="3631"/>
                </a:lnTo>
                <a:lnTo>
                  <a:pt x="83497" y="4951"/>
                </a:lnTo>
                <a:lnTo>
                  <a:pt x="86227" y="6272"/>
                </a:lnTo>
                <a:lnTo>
                  <a:pt x="89101" y="7922"/>
                </a:lnTo>
                <a:lnTo>
                  <a:pt x="91544" y="9738"/>
                </a:lnTo>
                <a:lnTo>
                  <a:pt x="93844" y="11719"/>
                </a:lnTo>
                <a:lnTo>
                  <a:pt x="96000" y="13700"/>
                </a:lnTo>
                <a:lnTo>
                  <a:pt x="98011" y="15845"/>
                </a:lnTo>
                <a:lnTo>
                  <a:pt x="99736" y="18156"/>
                </a:lnTo>
                <a:lnTo>
                  <a:pt x="101317" y="20467"/>
                </a:lnTo>
                <a:lnTo>
                  <a:pt x="102610" y="22943"/>
                </a:lnTo>
                <a:lnTo>
                  <a:pt x="97149" y="21623"/>
                </a:lnTo>
                <a:lnTo>
                  <a:pt x="91832" y="20467"/>
                </a:lnTo>
                <a:lnTo>
                  <a:pt x="86514" y="19312"/>
                </a:lnTo>
                <a:lnTo>
                  <a:pt x="81485" y="18651"/>
                </a:lnTo>
                <a:lnTo>
                  <a:pt x="76742" y="17991"/>
                </a:lnTo>
                <a:lnTo>
                  <a:pt x="72431" y="17496"/>
                </a:lnTo>
                <a:lnTo>
                  <a:pt x="68694" y="17166"/>
                </a:lnTo>
                <a:lnTo>
                  <a:pt x="65820" y="17166"/>
                </a:lnTo>
                <a:lnTo>
                  <a:pt x="65101" y="17166"/>
                </a:lnTo>
                <a:lnTo>
                  <a:pt x="64383" y="17331"/>
                </a:lnTo>
                <a:lnTo>
                  <a:pt x="63808" y="17496"/>
                </a:lnTo>
                <a:lnTo>
                  <a:pt x="63233" y="17991"/>
                </a:lnTo>
                <a:lnTo>
                  <a:pt x="62658" y="18486"/>
                </a:lnTo>
                <a:lnTo>
                  <a:pt x="62371" y="18982"/>
                </a:lnTo>
                <a:lnTo>
                  <a:pt x="62083" y="19642"/>
                </a:lnTo>
                <a:lnTo>
                  <a:pt x="62083" y="20467"/>
                </a:lnTo>
                <a:lnTo>
                  <a:pt x="62083" y="21953"/>
                </a:lnTo>
                <a:lnTo>
                  <a:pt x="62083" y="68500"/>
                </a:lnTo>
                <a:lnTo>
                  <a:pt x="57916" y="68500"/>
                </a:lnTo>
                <a:lnTo>
                  <a:pt x="58059" y="21953"/>
                </a:lnTo>
                <a:lnTo>
                  <a:pt x="58059" y="20467"/>
                </a:lnTo>
                <a:lnTo>
                  <a:pt x="57916" y="19642"/>
                </a:lnTo>
                <a:lnTo>
                  <a:pt x="57772" y="18982"/>
                </a:lnTo>
                <a:lnTo>
                  <a:pt x="57197" y="18486"/>
                </a:lnTo>
                <a:lnTo>
                  <a:pt x="56766" y="17991"/>
                </a:lnTo>
                <a:lnTo>
                  <a:pt x="56335" y="17496"/>
                </a:lnTo>
                <a:lnTo>
                  <a:pt x="55760" y="17331"/>
                </a:lnTo>
                <a:lnTo>
                  <a:pt x="54898" y="17166"/>
                </a:lnTo>
                <a:lnTo>
                  <a:pt x="54323" y="17166"/>
                </a:lnTo>
                <a:lnTo>
                  <a:pt x="51161" y="17166"/>
                </a:lnTo>
                <a:lnTo>
                  <a:pt x="47568" y="17496"/>
                </a:lnTo>
                <a:lnTo>
                  <a:pt x="43257" y="17991"/>
                </a:lnTo>
                <a:lnTo>
                  <a:pt x="38514" y="18651"/>
                </a:lnTo>
                <a:lnTo>
                  <a:pt x="33341" y="19477"/>
                </a:lnTo>
                <a:lnTo>
                  <a:pt x="28023" y="20467"/>
                </a:lnTo>
                <a:lnTo>
                  <a:pt x="22562" y="21623"/>
                </a:lnTo>
                <a:lnTo>
                  <a:pt x="17389" y="22943"/>
                </a:lnTo>
                <a:lnTo>
                  <a:pt x="18538" y="20632"/>
                </a:lnTo>
                <a:lnTo>
                  <a:pt x="20119" y="18156"/>
                </a:lnTo>
                <a:lnTo>
                  <a:pt x="21844" y="15845"/>
                </a:lnTo>
                <a:lnTo>
                  <a:pt x="23856" y="13700"/>
                </a:lnTo>
                <a:lnTo>
                  <a:pt x="25868" y="11719"/>
                </a:lnTo>
                <a:lnTo>
                  <a:pt x="28311" y="9738"/>
                </a:lnTo>
                <a:lnTo>
                  <a:pt x="30898" y="7922"/>
                </a:lnTo>
                <a:lnTo>
                  <a:pt x="33485" y="6272"/>
                </a:lnTo>
                <a:lnTo>
                  <a:pt x="36502" y="4951"/>
                </a:lnTo>
                <a:lnTo>
                  <a:pt x="39377" y="3631"/>
                </a:lnTo>
                <a:lnTo>
                  <a:pt x="42538" y="2640"/>
                </a:lnTo>
                <a:lnTo>
                  <a:pt x="45844" y="1485"/>
                </a:lnTo>
                <a:lnTo>
                  <a:pt x="49149" y="825"/>
                </a:lnTo>
                <a:lnTo>
                  <a:pt x="52742" y="330"/>
                </a:lnTo>
                <a:lnTo>
                  <a:pt x="56335" y="0"/>
                </a:lnTo>
                <a:lnTo>
                  <a:pt x="59928" y="0"/>
                </a:lnTo>
                <a:close/>
                <a:moveTo>
                  <a:pt x="28886" y="95570"/>
                </a:moveTo>
                <a:lnTo>
                  <a:pt x="28886" y="85667"/>
                </a:lnTo>
                <a:lnTo>
                  <a:pt x="25149" y="85667"/>
                </a:lnTo>
                <a:lnTo>
                  <a:pt x="21556" y="85667"/>
                </a:lnTo>
                <a:lnTo>
                  <a:pt x="17964" y="85667"/>
                </a:lnTo>
                <a:lnTo>
                  <a:pt x="14371" y="85667"/>
                </a:lnTo>
                <a:lnTo>
                  <a:pt x="10778" y="85667"/>
                </a:lnTo>
                <a:lnTo>
                  <a:pt x="7041" y="85667"/>
                </a:lnTo>
                <a:lnTo>
                  <a:pt x="3592" y="85667"/>
                </a:lnTo>
                <a:lnTo>
                  <a:pt x="0" y="85667"/>
                </a:lnTo>
                <a:lnTo>
                  <a:pt x="0" y="95570"/>
                </a:lnTo>
                <a:lnTo>
                  <a:pt x="8335" y="95570"/>
                </a:lnTo>
                <a:lnTo>
                  <a:pt x="8335" y="120000"/>
                </a:lnTo>
                <a:lnTo>
                  <a:pt x="20263" y="120000"/>
                </a:lnTo>
                <a:lnTo>
                  <a:pt x="20263" y="95570"/>
                </a:lnTo>
                <a:lnTo>
                  <a:pt x="28886" y="95570"/>
                </a:lnTo>
                <a:close/>
                <a:moveTo>
                  <a:pt x="43544" y="99367"/>
                </a:moveTo>
                <a:lnTo>
                  <a:pt x="37508" y="120000"/>
                </a:lnTo>
                <a:lnTo>
                  <a:pt x="25868" y="120000"/>
                </a:lnTo>
                <a:lnTo>
                  <a:pt x="37365" y="85667"/>
                </a:lnTo>
                <a:lnTo>
                  <a:pt x="40526" y="85667"/>
                </a:lnTo>
                <a:lnTo>
                  <a:pt x="43544" y="85667"/>
                </a:lnTo>
                <a:lnTo>
                  <a:pt x="46850" y="85667"/>
                </a:lnTo>
                <a:lnTo>
                  <a:pt x="50011" y="85667"/>
                </a:lnTo>
                <a:lnTo>
                  <a:pt x="61365" y="120000"/>
                </a:lnTo>
                <a:lnTo>
                  <a:pt x="49724" y="120000"/>
                </a:lnTo>
                <a:lnTo>
                  <a:pt x="43544" y="99367"/>
                </a:lnTo>
                <a:close/>
                <a:moveTo>
                  <a:pt x="87377" y="95570"/>
                </a:moveTo>
                <a:lnTo>
                  <a:pt x="87377" y="85667"/>
                </a:lnTo>
                <a:lnTo>
                  <a:pt x="83784" y="85667"/>
                </a:lnTo>
                <a:lnTo>
                  <a:pt x="80047" y="85667"/>
                </a:lnTo>
                <a:lnTo>
                  <a:pt x="76455" y="85667"/>
                </a:lnTo>
                <a:lnTo>
                  <a:pt x="72862" y="85667"/>
                </a:lnTo>
                <a:lnTo>
                  <a:pt x="69413" y="85667"/>
                </a:lnTo>
                <a:lnTo>
                  <a:pt x="65820" y="85667"/>
                </a:lnTo>
                <a:lnTo>
                  <a:pt x="62083" y="85667"/>
                </a:lnTo>
                <a:lnTo>
                  <a:pt x="58491" y="85667"/>
                </a:lnTo>
                <a:lnTo>
                  <a:pt x="58491" y="95570"/>
                </a:lnTo>
                <a:lnTo>
                  <a:pt x="66970" y="95570"/>
                </a:lnTo>
                <a:lnTo>
                  <a:pt x="66970" y="120000"/>
                </a:lnTo>
                <a:lnTo>
                  <a:pt x="78754" y="120000"/>
                </a:lnTo>
                <a:lnTo>
                  <a:pt x="78754" y="95570"/>
                </a:lnTo>
                <a:lnTo>
                  <a:pt x="87377" y="95570"/>
                </a:lnTo>
                <a:close/>
                <a:moveTo>
                  <a:pt x="102323" y="99367"/>
                </a:moveTo>
                <a:lnTo>
                  <a:pt x="96143" y="120000"/>
                </a:lnTo>
                <a:lnTo>
                  <a:pt x="84359" y="120000"/>
                </a:lnTo>
                <a:lnTo>
                  <a:pt x="95856" y="85667"/>
                </a:lnTo>
                <a:lnTo>
                  <a:pt x="99017" y="85667"/>
                </a:lnTo>
                <a:lnTo>
                  <a:pt x="102323" y="85667"/>
                </a:lnTo>
                <a:lnTo>
                  <a:pt x="105341" y="85667"/>
                </a:lnTo>
                <a:lnTo>
                  <a:pt x="108502" y="85667"/>
                </a:lnTo>
                <a:lnTo>
                  <a:pt x="120000" y="120000"/>
                </a:lnTo>
                <a:lnTo>
                  <a:pt x="108359" y="120000"/>
                </a:lnTo>
                <a:lnTo>
                  <a:pt x="102323" y="99367"/>
                </a:lnTo>
                <a:close/>
                <a:moveTo>
                  <a:pt x="104479" y="28390"/>
                </a:moveTo>
                <a:lnTo>
                  <a:pt x="104766" y="29876"/>
                </a:lnTo>
                <a:lnTo>
                  <a:pt x="104910" y="31361"/>
                </a:lnTo>
                <a:lnTo>
                  <a:pt x="105053" y="32682"/>
                </a:lnTo>
                <a:lnTo>
                  <a:pt x="105053" y="34167"/>
                </a:lnTo>
                <a:lnTo>
                  <a:pt x="104910" y="36973"/>
                </a:lnTo>
                <a:lnTo>
                  <a:pt x="104479" y="39614"/>
                </a:lnTo>
                <a:lnTo>
                  <a:pt x="103760" y="42420"/>
                </a:lnTo>
                <a:lnTo>
                  <a:pt x="102754" y="45061"/>
                </a:lnTo>
                <a:lnTo>
                  <a:pt x="101461" y="47537"/>
                </a:lnTo>
                <a:lnTo>
                  <a:pt x="100023" y="49848"/>
                </a:lnTo>
                <a:lnTo>
                  <a:pt x="98443" y="52159"/>
                </a:lnTo>
                <a:lnTo>
                  <a:pt x="96287" y="54305"/>
                </a:lnTo>
                <a:lnTo>
                  <a:pt x="94275" y="56451"/>
                </a:lnTo>
                <a:lnTo>
                  <a:pt x="91976" y="58431"/>
                </a:lnTo>
                <a:lnTo>
                  <a:pt x="89389" y="60247"/>
                </a:lnTo>
                <a:lnTo>
                  <a:pt x="86802" y="61733"/>
                </a:lnTo>
                <a:lnTo>
                  <a:pt x="83928" y="63218"/>
                </a:lnTo>
                <a:lnTo>
                  <a:pt x="80766" y="64704"/>
                </a:lnTo>
                <a:lnTo>
                  <a:pt x="77748" y="65694"/>
                </a:lnTo>
                <a:lnTo>
                  <a:pt x="74443" y="66850"/>
                </a:lnTo>
                <a:lnTo>
                  <a:pt x="68407" y="33342"/>
                </a:lnTo>
                <a:lnTo>
                  <a:pt x="68263" y="31856"/>
                </a:lnTo>
                <a:lnTo>
                  <a:pt x="68119" y="30206"/>
                </a:lnTo>
                <a:lnTo>
                  <a:pt x="68119" y="28885"/>
                </a:lnTo>
                <a:lnTo>
                  <a:pt x="68119" y="27400"/>
                </a:lnTo>
                <a:lnTo>
                  <a:pt x="68263" y="26740"/>
                </a:lnTo>
                <a:lnTo>
                  <a:pt x="68550" y="26079"/>
                </a:lnTo>
                <a:lnTo>
                  <a:pt x="68838" y="25584"/>
                </a:lnTo>
                <a:lnTo>
                  <a:pt x="69125" y="25089"/>
                </a:lnTo>
                <a:lnTo>
                  <a:pt x="69700" y="24594"/>
                </a:lnTo>
                <a:lnTo>
                  <a:pt x="70275" y="24099"/>
                </a:lnTo>
                <a:lnTo>
                  <a:pt x="70850" y="23933"/>
                </a:lnTo>
                <a:lnTo>
                  <a:pt x="71712" y="23768"/>
                </a:lnTo>
                <a:lnTo>
                  <a:pt x="75880" y="23933"/>
                </a:lnTo>
                <a:lnTo>
                  <a:pt x="79904" y="24429"/>
                </a:lnTo>
                <a:lnTo>
                  <a:pt x="83928" y="24924"/>
                </a:lnTo>
                <a:lnTo>
                  <a:pt x="88095" y="25419"/>
                </a:lnTo>
                <a:lnTo>
                  <a:pt x="92119" y="26079"/>
                </a:lnTo>
                <a:lnTo>
                  <a:pt x="96143" y="26905"/>
                </a:lnTo>
                <a:lnTo>
                  <a:pt x="100455" y="27565"/>
                </a:lnTo>
                <a:lnTo>
                  <a:pt x="104479" y="28390"/>
                </a:lnTo>
                <a:close/>
                <a:moveTo>
                  <a:pt x="45556" y="66850"/>
                </a:moveTo>
                <a:lnTo>
                  <a:pt x="42395" y="65859"/>
                </a:lnTo>
                <a:lnTo>
                  <a:pt x="39089" y="64704"/>
                </a:lnTo>
                <a:lnTo>
                  <a:pt x="36071" y="63383"/>
                </a:lnTo>
                <a:lnTo>
                  <a:pt x="33197" y="61733"/>
                </a:lnTo>
                <a:lnTo>
                  <a:pt x="30610" y="60247"/>
                </a:lnTo>
                <a:lnTo>
                  <a:pt x="28023" y="58431"/>
                </a:lnTo>
                <a:lnTo>
                  <a:pt x="25724" y="56451"/>
                </a:lnTo>
                <a:lnTo>
                  <a:pt x="23568" y="54470"/>
                </a:lnTo>
                <a:lnTo>
                  <a:pt x="21556" y="52159"/>
                </a:lnTo>
                <a:lnTo>
                  <a:pt x="19832" y="50013"/>
                </a:lnTo>
                <a:lnTo>
                  <a:pt x="18395" y="47537"/>
                </a:lnTo>
                <a:lnTo>
                  <a:pt x="17245" y="45061"/>
                </a:lnTo>
                <a:lnTo>
                  <a:pt x="16095" y="42420"/>
                </a:lnTo>
                <a:lnTo>
                  <a:pt x="15520" y="39614"/>
                </a:lnTo>
                <a:lnTo>
                  <a:pt x="15089" y="36973"/>
                </a:lnTo>
                <a:lnTo>
                  <a:pt x="14802" y="34167"/>
                </a:lnTo>
                <a:lnTo>
                  <a:pt x="14802" y="32682"/>
                </a:lnTo>
                <a:lnTo>
                  <a:pt x="15089" y="31361"/>
                </a:lnTo>
                <a:lnTo>
                  <a:pt x="15233" y="29876"/>
                </a:lnTo>
                <a:lnTo>
                  <a:pt x="15520" y="28390"/>
                </a:lnTo>
                <a:lnTo>
                  <a:pt x="19544" y="27730"/>
                </a:lnTo>
                <a:lnTo>
                  <a:pt x="23712" y="26905"/>
                </a:lnTo>
                <a:lnTo>
                  <a:pt x="27736" y="26079"/>
                </a:lnTo>
                <a:lnTo>
                  <a:pt x="31904" y="25419"/>
                </a:lnTo>
                <a:lnTo>
                  <a:pt x="35928" y="24924"/>
                </a:lnTo>
                <a:lnTo>
                  <a:pt x="40239" y="24429"/>
                </a:lnTo>
                <a:lnTo>
                  <a:pt x="44263" y="23933"/>
                </a:lnTo>
                <a:lnTo>
                  <a:pt x="48431" y="23768"/>
                </a:lnTo>
                <a:lnTo>
                  <a:pt x="49149" y="23768"/>
                </a:lnTo>
                <a:lnTo>
                  <a:pt x="50011" y="23933"/>
                </a:lnTo>
                <a:lnTo>
                  <a:pt x="50443" y="24099"/>
                </a:lnTo>
                <a:lnTo>
                  <a:pt x="50874" y="24759"/>
                </a:lnTo>
                <a:lnTo>
                  <a:pt x="51305" y="25254"/>
                </a:lnTo>
                <a:lnTo>
                  <a:pt x="51449" y="25749"/>
                </a:lnTo>
                <a:lnTo>
                  <a:pt x="51880" y="26574"/>
                </a:lnTo>
                <a:lnTo>
                  <a:pt x="52023" y="27235"/>
                </a:lnTo>
                <a:lnTo>
                  <a:pt x="52023" y="28885"/>
                </a:lnTo>
                <a:lnTo>
                  <a:pt x="52023" y="30371"/>
                </a:lnTo>
                <a:lnTo>
                  <a:pt x="51880" y="32022"/>
                </a:lnTo>
                <a:lnTo>
                  <a:pt x="51592" y="33342"/>
                </a:lnTo>
                <a:lnTo>
                  <a:pt x="45556" y="66850"/>
                </a:lnTo>
                <a:close/>
              </a:path>
            </a:pathLst>
          </a:custGeom>
          <a:solidFill>
            <a:srgbClr val="FEFEF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Q:\Repro 2\New guidelines 2011_12\Final 260411\PPT\OLD\050511\WMF\TATA Patter revised.wmf" id="98" name="Google Shape;98;p16"/>
          <p:cNvPicPr preferRelativeResize="0"/>
          <p:nvPr/>
        </p:nvPicPr>
        <p:blipFill rotWithShape="1">
          <a:blip r:embed="rId1">
            <a:alphaModFix/>
          </a:blip>
          <a:srcRect b="0" l="0" r="0" t="0"/>
          <a:stretch/>
        </p:blipFill>
        <p:spPr>
          <a:xfrm>
            <a:off x="0" y="1344612"/>
            <a:ext cx="2462212" cy="12604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A434"/>
        </a:solidFill>
      </p:bgPr>
    </p:bg>
    <p:spTree>
      <p:nvGrpSpPr>
        <p:cNvPr id="100" name="Shape 100"/>
        <p:cNvGrpSpPr/>
        <p:nvPr/>
      </p:nvGrpSpPr>
      <p:grpSpPr>
        <a:xfrm>
          <a:off x="0" y="0"/>
          <a:ext cx="0" cy="0"/>
          <a:chOff x="0" y="0"/>
          <a:chExt cx="0" cy="0"/>
        </a:xfrm>
      </p:grpSpPr>
      <p:sp>
        <p:nvSpPr>
          <p:cNvPr id="101" name="Google Shape;101;p18"/>
          <p:cNvSpPr txBox="1"/>
          <p:nvPr>
            <p:ph type="title"/>
          </p:nvPr>
        </p:nvSpPr>
        <p:spPr>
          <a:xfrm>
            <a:off x="457200" y="2743200"/>
            <a:ext cx="8229600" cy="63976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9pPr>
          </a:lstStyle>
          <a:p/>
        </p:txBody>
      </p:sp>
      <p:sp>
        <p:nvSpPr>
          <p:cNvPr id="102" name="Google Shape;102;p18"/>
          <p:cNvSpPr/>
          <p:nvPr/>
        </p:nvSpPr>
        <p:spPr>
          <a:xfrm>
            <a:off x="0" y="1525587"/>
            <a:ext cx="1233487" cy="900112"/>
          </a:xfrm>
          <a:custGeom>
            <a:rect b="b" l="l" r="r" t="t"/>
            <a:pathLst>
              <a:path extrusionOk="0" h="120000" w="120000">
                <a:moveTo>
                  <a:pt x="47567" y="90370"/>
                </a:moveTo>
                <a:lnTo>
                  <a:pt x="120000" y="90370"/>
                </a:lnTo>
                <a:lnTo>
                  <a:pt x="120000" y="120000"/>
                </a:lnTo>
                <a:lnTo>
                  <a:pt x="47567" y="120000"/>
                </a:lnTo>
                <a:lnTo>
                  <a:pt x="47567" y="90370"/>
                </a:lnTo>
                <a:close/>
                <a:moveTo>
                  <a:pt x="0" y="90370"/>
                </a:moveTo>
                <a:lnTo>
                  <a:pt x="36190" y="90370"/>
                </a:lnTo>
                <a:lnTo>
                  <a:pt x="36190" y="120000"/>
                </a:lnTo>
                <a:lnTo>
                  <a:pt x="0" y="120000"/>
                </a:lnTo>
                <a:lnTo>
                  <a:pt x="0" y="90370"/>
                </a:lnTo>
                <a:close/>
                <a:moveTo>
                  <a:pt x="47567" y="45220"/>
                </a:moveTo>
                <a:lnTo>
                  <a:pt x="120000" y="45220"/>
                </a:lnTo>
                <a:lnTo>
                  <a:pt x="120000" y="74779"/>
                </a:lnTo>
                <a:lnTo>
                  <a:pt x="47567" y="74779"/>
                </a:lnTo>
                <a:lnTo>
                  <a:pt x="47567" y="45220"/>
                </a:lnTo>
                <a:close/>
                <a:moveTo>
                  <a:pt x="0" y="45220"/>
                </a:moveTo>
                <a:lnTo>
                  <a:pt x="36190" y="45220"/>
                </a:lnTo>
                <a:lnTo>
                  <a:pt x="36190" y="74779"/>
                </a:lnTo>
                <a:lnTo>
                  <a:pt x="0" y="74779"/>
                </a:lnTo>
                <a:lnTo>
                  <a:pt x="0" y="45220"/>
                </a:lnTo>
                <a:close/>
                <a:moveTo>
                  <a:pt x="47567" y="0"/>
                </a:moveTo>
                <a:lnTo>
                  <a:pt x="120000" y="0"/>
                </a:lnTo>
                <a:lnTo>
                  <a:pt x="120000" y="29559"/>
                </a:lnTo>
                <a:lnTo>
                  <a:pt x="47567" y="29559"/>
                </a:lnTo>
                <a:lnTo>
                  <a:pt x="47567" y="0"/>
                </a:lnTo>
                <a:close/>
                <a:moveTo>
                  <a:pt x="0" y="0"/>
                </a:moveTo>
                <a:lnTo>
                  <a:pt x="36190" y="0"/>
                </a:lnTo>
                <a:lnTo>
                  <a:pt x="36190" y="29559"/>
                </a:lnTo>
                <a:lnTo>
                  <a:pt x="0" y="29559"/>
                </a:lnTo>
                <a:lnTo>
                  <a:pt x="0" y="0"/>
                </a:lnTo>
                <a:close/>
              </a:path>
            </a:pathLst>
          </a:custGeom>
          <a:solidFill>
            <a:srgbClr val="F4B7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3" name="Google Shape;103;p18"/>
          <p:cNvSpPr/>
          <p:nvPr/>
        </p:nvSpPr>
        <p:spPr>
          <a:xfrm>
            <a:off x="8175625" y="431800"/>
            <a:ext cx="484187" cy="423862"/>
          </a:xfrm>
          <a:custGeom>
            <a:rect b="b" l="l" r="r" t="t"/>
            <a:pathLst>
              <a:path extrusionOk="0" h="120000" w="120000">
                <a:moveTo>
                  <a:pt x="59928" y="0"/>
                </a:moveTo>
                <a:lnTo>
                  <a:pt x="63664" y="0"/>
                </a:lnTo>
                <a:lnTo>
                  <a:pt x="67113" y="330"/>
                </a:lnTo>
                <a:lnTo>
                  <a:pt x="70562" y="825"/>
                </a:lnTo>
                <a:lnTo>
                  <a:pt x="74011" y="1485"/>
                </a:lnTo>
                <a:lnTo>
                  <a:pt x="77317" y="2640"/>
                </a:lnTo>
                <a:lnTo>
                  <a:pt x="80335" y="3631"/>
                </a:lnTo>
                <a:lnTo>
                  <a:pt x="83497" y="4951"/>
                </a:lnTo>
                <a:lnTo>
                  <a:pt x="86227" y="6272"/>
                </a:lnTo>
                <a:lnTo>
                  <a:pt x="89101" y="7922"/>
                </a:lnTo>
                <a:lnTo>
                  <a:pt x="91544" y="9738"/>
                </a:lnTo>
                <a:lnTo>
                  <a:pt x="93844" y="11719"/>
                </a:lnTo>
                <a:lnTo>
                  <a:pt x="96000" y="13700"/>
                </a:lnTo>
                <a:lnTo>
                  <a:pt x="98011" y="15845"/>
                </a:lnTo>
                <a:lnTo>
                  <a:pt x="99736" y="18156"/>
                </a:lnTo>
                <a:lnTo>
                  <a:pt x="101317" y="20467"/>
                </a:lnTo>
                <a:lnTo>
                  <a:pt x="102610" y="22943"/>
                </a:lnTo>
                <a:lnTo>
                  <a:pt x="97149" y="21623"/>
                </a:lnTo>
                <a:lnTo>
                  <a:pt x="91832" y="20467"/>
                </a:lnTo>
                <a:lnTo>
                  <a:pt x="86514" y="19312"/>
                </a:lnTo>
                <a:lnTo>
                  <a:pt x="81485" y="18651"/>
                </a:lnTo>
                <a:lnTo>
                  <a:pt x="76742" y="17991"/>
                </a:lnTo>
                <a:lnTo>
                  <a:pt x="72431" y="17496"/>
                </a:lnTo>
                <a:lnTo>
                  <a:pt x="68694" y="17166"/>
                </a:lnTo>
                <a:lnTo>
                  <a:pt x="65820" y="17166"/>
                </a:lnTo>
                <a:lnTo>
                  <a:pt x="65101" y="17166"/>
                </a:lnTo>
                <a:lnTo>
                  <a:pt x="64383" y="17331"/>
                </a:lnTo>
                <a:lnTo>
                  <a:pt x="63808" y="17496"/>
                </a:lnTo>
                <a:lnTo>
                  <a:pt x="63233" y="17991"/>
                </a:lnTo>
                <a:lnTo>
                  <a:pt x="62658" y="18486"/>
                </a:lnTo>
                <a:lnTo>
                  <a:pt x="62371" y="18982"/>
                </a:lnTo>
                <a:lnTo>
                  <a:pt x="62083" y="19642"/>
                </a:lnTo>
                <a:lnTo>
                  <a:pt x="62083" y="20467"/>
                </a:lnTo>
                <a:lnTo>
                  <a:pt x="62083" y="21953"/>
                </a:lnTo>
                <a:lnTo>
                  <a:pt x="62083" y="68500"/>
                </a:lnTo>
                <a:lnTo>
                  <a:pt x="57916" y="68500"/>
                </a:lnTo>
                <a:lnTo>
                  <a:pt x="58059" y="21953"/>
                </a:lnTo>
                <a:lnTo>
                  <a:pt x="58059" y="20467"/>
                </a:lnTo>
                <a:lnTo>
                  <a:pt x="57916" y="19642"/>
                </a:lnTo>
                <a:lnTo>
                  <a:pt x="57772" y="18982"/>
                </a:lnTo>
                <a:lnTo>
                  <a:pt x="57197" y="18486"/>
                </a:lnTo>
                <a:lnTo>
                  <a:pt x="56766" y="17991"/>
                </a:lnTo>
                <a:lnTo>
                  <a:pt x="56335" y="17496"/>
                </a:lnTo>
                <a:lnTo>
                  <a:pt x="55760" y="17331"/>
                </a:lnTo>
                <a:lnTo>
                  <a:pt x="54898" y="17166"/>
                </a:lnTo>
                <a:lnTo>
                  <a:pt x="54323" y="17166"/>
                </a:lnTo>
                <a:lnTo>
                  <a:pt x="51161" y="17166"/>
                </a:lnTo>
                <a:lnTo>
                  <a:pt x="47568" y="17496"/>
                </a:lnTo>
                <a:lnTo>
                  <a:pt x="43257" y="17991"/>
                </a:lnTo>
                <a:lnTo>
                  <a:pt x="38514" y="18651"/>
                </a:lnTo>
                <a:lnTo>
                  <a:pt x="33341" y="19477"/>
                </a:lnTo>
                <a:lnTo>
                  <a:pt x="28023" y="20467"/>
                </a:lnTo>
                <a:lnTo>
                  <a:pt x="22562" y="21623"/>
                </a:lnTo>
                <a:lnTo>
                  <a:pt x="17389" y="22943"/>
                </a:lnTo>
                <a:lnTo>
                  <a:pt x="18538" y="20632"/>
                </a:lnTo>
                <a:lnTo>
                  <a:pt x="20119" y="18156"/>
                </a:lnTo>
                <a:lnTo>
                  <a:pt x="21844" y="15845"/>
                </a:lnTo>
                <a:lnTo>
                  <a:pt x="23856" y="13700"/>
                </a:lnTo>
                <a:lnTo>
                  <a:pt x="25868" y="11719"/>
                </a:lnTo>
                <a:lnTo>
                  <a:pt x="28311" y="9738"/>
                </a:lnTo>
                <a:lnTo>
                  <a:pt x="30898" y="7922"/>
                </a:lnTo>
                <a:lnTo>
                  <a:pt x="33485" y="6272"/>
                </a:lnTo>
                <a:lnTo>
                  <a:pt x="36502" y="4951"/>
                </a:lnTo>
                <a:lnTo>
                  <a:pt x="39377" y="3631"/>
                </a:lnTo>
                <a:lnTo>
                  <a:pt x="42538" y="2640"/>
                </a:lnTo>
                <a:lnTo>
                  <a:pt x="45844" y="1485"/>
                </a:lnTo>
                <a:lnTo>
                  <a:pt x="49149" y="825"/>
                </a:lnTo>
                <a:lnTo>
                  <a:pt x="52742" y="330"/>
                </a:lnTo>
                <a:lnTo>
                  <a:pt x="56335" y="0"/>
                </a:lnTo>
                <a:lnTo>
                  <a:pt x="59928" y="0"/>
                </a:lnTo>
                <a:close/>
                <a:moveTo>
                  <a:pt x="28886" y="95570"/>
                </a:moveTo>
                <a:lnTo>
                  <a:pt x="28886" y="85667"/>
                </a:lnTo>
                <a:lnTo>
                  <a:pt x="25149" y="85667"/>
                </a:lnTo>
                <a:lnTo>
                  <a:pt x="21556" y="85667"/>
                </a:lnTo>
                <a:lnTo>
                  <a:pt x="17964" y="85667"/>
                </a:lnTo>
                <a:lnTo>
                  <a:pt x="14371" y="85667"/>
                </a:lnTo>
                <a:lnTo>
                  <a:pt x="10778" y="85667"/>
                </a:lnTo>
                <a:lnTo>
                  <a:pt x="7041" y="85667"/>
                </a:lnTo>
                <a:lnTo>
                  <a:pt x="3592" y="85667"/>
                </a:lnTo>
                <a:lnTo>
                  <a:pt x="0" y="85667"/>
                </a:lnTo>
                <a:lnTo>
                  <a:pt x="0" y="95570"/>
                </a:lnTo>
                <a:lnTo>
                  <a:pt x="8335" y="95570"/>
                </a:lnTo>
                <a:lnTo>
                  <a:pt x="8335" y="120000"/>
                </a:lnTo>
                <a:lnTo>
                  <a:pt x="20263" y="120000"/>
                </a:lnTo>
                <a:lnTo>
                  <a:pt x="20263" y="95570"/>
                </a:lnTo>
                <a:lnTo>
                  <a:pt x="28886" y="95570"/>
                </a:lnTo>
                <a:close/>
                <a:moveTo>
                  <a:pt x="43544" y="99367"/>
                </a:moveTo>
                <a:lnTo>
                  <a:pt x="37508" y="120000"/>
                </a:lnTo>
                <a:lnTo>
                  <a:pt x="25868" y="120000"/>
                </a:lnTo>
                <a:lnTo>
                  <a:pt x="37365" y="85667"/>
                </a:lnTo>
                <a:lnTo>
                  <a:pt x="40526" y="85667"/>
                </a:lnTo>
                <a:lnTo>
                  <a:pt x="43544" y="85667"/>
                </a:lnTo>
                <a:lnTo>
                  <a:pt x="46850" y="85667"/>
                </a:lnTo>
                <a:lnTo>
                  <a:pt x="50011" y="85667"/>
                </a:lnTo>
                <a:lnTo>
                  <a:pt x="61365" y="120000"/>
                </a:lnTo>
                <a:lnTo>
                  <a:pt x="49724" y="120000"/>
                </a:lnTo>
                <a:lnTo>
                  <a:pt x="43544" y="99367"/>
                </a:lnTo>
                <a:close/>
                <a:moveTo>
                  <a:pt x="87377" y="95570"/>
                </a:moveTo>
                <a:lnTo>
                  <a:pt x="87377" y="85667"/>
                </a:lnTo>
                <a:lnTo>
                  <a:pt x="83784" y="85667"/>
                </a:lnTo>
                <a:lnTo>
                  <a:pt x="80047" y="85667"/>
                </a:lnTo>
                <a:lnTo>
                  <a:pt x="76455" y="85667"/>
                </a:lnTo>
                <a:lnTo>
                  <a:pt x="72862" y="85667"/>
                </a:lnTo>
                <a:lnTo>
                  <a:pt x="69413" y="85667"/>
                </a:lnTo>
                <a:lnTo>
                  <a:pt x="65820" y="85667"/>
                </a:lnTo>
                <a:lnTo>
                  <a:pt x="62083" y="85667"/>
                </a:lnTo>
                <a:lnTo>
                  <a:pt x="58491" y="85667"/>
                </a:lnTo>
                <a:lnTo>
                  <a:pt x="58491" y="95570"/>
                </a:lnTo>
                <a:lnTo>
                  <a:pt x="66970" y="95570"/>
                </a:lnTo>
                <a:lnTo>
                  <a:pt x="66970" y="120000"/>
                </a:lnTo>
                <a:lnTo>
                  <a:pt x="78754" y="120000"/>
                </a:lnTo>
                <a:lnTo>
                  <a:pt x="78754" y="95570"/>
                </a:lnTo>
                <a:lnTo>
                  <a:pt x="87377" y="95570"/>
                </a:lnTo>
                <a:close/>
                <a:moveTo>
                  <a:pt x="102323" y="99367"/>
                </a:moveTo>
                <a:lnTo>
                  <a:pt x="96143" y="120000"/>
                </a:lnTo>
                <a:lnTo>
                  <a:pt x="84359" y="120000"/>
                </a:lnTo>
                <a:lnTo>
                  <a:pt x="95856" y="85667"/>
                </a:lnTo>
                <a:lnTo>
                  <a:pt x="99017" y="85667"/>
                </a:lnTo>
                <a:lnTo>
                  <a:pt x="102323" y="85667"/>
                </a:lnTo>
                <a:lnTo>
                  <a:pt x="105341" y="85667"/>
                </a:lnTo>
                <a:lnTo>
                  <a:pt x="108502" y="85667"/>
                </a:lnTo>
                <a:lnTo>
                  <a:pt x="120000" y="120000"/>
                </a:lnTo>
                <a:lnTo>
                  <a:pt x="108359" y="120000"/>
                </a:lnTo>
                <a:lnTo>
                  <a:pt x="102323" y="99367"/>
                </a:lnTo>
                <a:close/>
                <a:moveTo>
                  <a:pt x="104479" y="28390"/>
                </a:moveTo>
                <a:lnTo>
                  <a:pt x="104766" y="29876"/>
                </a:lnTo>
                <a:lnTo>
                  <a:pt x="104910" y="31361"/>
                </a:lnTo>
                <a:lnTo>
                  <a:pt x="105053" y="32682"/>
                </a:lnTo>
                <a:lnTo>
                  <a:pt x="105053" y="34167"/>
                </a:lnTo>
                <a:lnTo>
                  <a:pt x="104910" y="36973"/>
                </a:lnTo>
                <a:lnTo>
                  <a:pt x="104479" y="39614"/>
                </a:lnTo>
                <a:lnTo>
                  <a:pt x="103760" y="42420"/>
                </a:lnTo>
                <a:lnTo>
                  <a:pt x="102754" y="45061"/>
                </a:lnTo>
                <a:lnTo>
                  <a:pt x="101461" y="47537"/>
                </a:lnTo>
                <a:lnTo>
                  <a:pt x="100023" y="49848"/>
                </a:lnTo>
                <a:lnTo>
                  <a:pt x="98443" y="52159"/>
                </a:lnTo>
                <a:lnTo>
                  <a:pt x="96287" y="54305"/>
                </a:lnTo>
                <a:lnTo>
                  <a:pt x="94275" y="56451"/>
                </a:lnTo>
                <a:lnTo>
                  <a:pt x="91976" y="58431"/>
                </a:lnTo>
                <a:lnTo>
                  <a:pt x="89389" y="60247"/>
                </a:lnTo>
                <a:lnTo>
                  <a:pt x="86802" y="61733"/>
                </a:lnTo>
                <a:lnTo>
                  <a:pt x="83928" y="63218"/>
                </a:lnTo>
                <a:lnTo>
                  <a:pt x="80766" y="64704"/>
                </a:lnTo>
                <a:lnTo>
                  <a:pt x="77748" y="65694"/>
                </a:lnTo>
                <a:lnTo>
                  <a:pt x="74443" y="66850"/>
                </a:lnTo>
                <a:lnTo>
                  <a:pt x="68407" y="33342"/>
                </a:lnTo>
                <a:lnTo>
                  <a:pt x="68263" y="31856"/>
                </a:lnTo>
                <a:lnTo>
                  <a:pt x="68119" y="30206"/>
                </a:lnTo>
                <a:lnTo>
                  <a:pt x="68119" y="28885"/>
                </a:lnTo>
                <a:lnTo>
                  <a:pt x="68119" y="27400"/>
                </a:lnTo>
                <a:lnTo>
                  <a:pt x="68263" y="26740"/>
                </a:lnTo>
                <a:lnTo>
                  <a:pt x="68550" y="26079"/>
                </a:lnTo>
                <a:lnTo>
                  <a:pt x="68838" y="25584"/>
                </a:lnTo>
                <a:lnTo>
                  <a:pt x="69125" y="25089"/>
                </a:lnTo>
                <a:lnTo>
                  <a:pt x="69700" y="24594"/>
                </a:lnTo>
                <a:lnTo>
                  <a:pt x="70275" y="24099"/>
                </a:lnTo>
                <a:lnTo>
                  <a:pt x="70850" y="23933"/>
                </a:lnTo>
                <a:lnTo>
                  <a:pt x="71712" y="23768"/>
                </a:lnTo>
                <a:lnTo>
                  <a:pt x="75880" y="23933"/>
                </a:lnTo>
                <a:lnTo>
                  <a:pt x="79904" y="24429"/>
                </a:lnTo>
                <a:lnTo>
                  <a:pt x="83928" y="24924"/>
                </a:lnTo>
                <a:lnTo>
                  <a:pt x="88095" y="25419"/>
                </a:lnTo>
                <a:lnTo>
                  <a:pt x="92119" y="26079"/>
                </a:lnTo>
                <a:lnTo>
                  <a:pt x="96143" y="26905"/>
                </a:lnTo>
                <a:lnTo>
                  <a:pt x="100455" y="27565"/>
                </a:lnTo>
                <a:lnTo>
                  <a:pt x="104479" y="28390"/>
                </a:lnTo>
                <a:close/>
                <a:moveTo>
                  <a:pt x="45556" y="66850"/>
                </a:moveTo>
                <a:lnTo>
                  <a:pt x="42395" y="65859"/>
                </a:lnTo>
                <a:lnTo>
                  <a:pt x="39089" y="64704"/>
                </a:lnTo>
                <a:lnTo>
                  <a:pt x="36071" y="63383"/>
                </a:lnTo>
                <a:lnTo>
                  <a:pt x="33197" y="61733"/>
                </a:lnTo>
                <a:lnTo>
                  <a:pt x="30610" y="60247"/>
                </a:lnTo>
                <a:lnTo>
                  <a:pt x="28023" y="58431"/>
                </a:lnTo>
                <a:lnTo>
                  <a:pt x="25724" y="56451"/>
                </a:lnTo>
                <a:lnTo>
                  <a:pt x="23568" y="54470"/>
                </a:lnTo>
                <a:lnTo>
                  <a:pt x="21556" y="52159"/>
                </a:lnTo>
                <a:lnTo>
                  <a:pt x="19832" y="50013"/>
                </a:lnTo>
                <a:lnTo>
                  <a:pt x="18395" y="47537"/>
                </a:lnTo>
                <a:lnTo>
                  <a:pt x="17245" y="45061"/>
                </a:lnTo>
                <a:lnTo>
                  <a:pt x="16095" y="42420"/>
                </a:lnTo>
                <a:lnTo>
                  <a:pt x="15520" y="39614"/>
                </a:lnTo>
                <a:lnTo>
                  <a:pt x="15089" y="36973"/>
                </a:lnTo>
                <a:lnTo>
                  <a:pt x="14802" y="34167"/>
                </a:lnTo>
                <a:lnTo>
                  <a:pt x="14802" y="32682"/>
                </a:lnTo>
                <a:lnTo>
                  <a:pt x="15089" y="31361"/>
                </a:lnTo>
                <a:lnTo>
                  <a:pt x="15233" y="29876"/>
                </a:lnTo>
                <a:lnTo>
                  <a:pt x="15520" y="28390"/>
                </a:lnTo>
                <a:lnTo>
                  <a:pt x="19544" y="27730"/>
                </a:lnTo>
                <a:lnTo>
                  <a:pt x="23712" y="26905"/>
                </a:lnTo>
                <a:lnTo>
                  <a:pt x="27736" y="26079"/>
                </a:lnTo>
                <a:lnTo>
                  <a:pt x="31904" y="25419"/>
                </a:lnTo>
                <a:lnTo>
                  <a:pt x="35928" y="24924"/>
                </a:lnTo>
                <a:lnTo>
                  <a:pt x="40239" y="24429"/>
                </a:lnTo>
                <a:lnTo>
                  <a:pt x="44263" y="23933"/>
                </a:lnTo>
                <a:lnTo>
                  <a:pt x="48431" y="23768"/>
                </a:lnTo>
                <a:lnTo>
                  <a:pt x="49149" y="23768"/>
                </a:lnTo>
                <a:lnTo>
                  <a:pt x="50011" y="23933"/>
                </a:lnTo>
                <a:lnTo>
                  <a:pt x="50443" y="24099"/>
                </a:lnTo>
                <a:lnTo>
                  <a:pt x="50874" y="24759"/>
                </a:lnTo>
                <a:lnTo>
                  <a:pt x="51305" y="25254"/>
                </a:lnTo>
                <a:lnTo>
                  <a:pt x="51449" y="25749"/>
                </a:lnTo>
                <a:lnTo>
                  <a:pt x="51880" y="26574"/>
                </a:lnTo>
                <a:lnTo>
                  <a:pt x="52023" y="27235"/>
                </a:lnTo>
                <a:lnTo>
                  <a:pt x="52023" y="28885"/>
                </a:lnTo>
                <a:lnTo>
                  <a:pt x="52023" y="30371"/>
                </a:lnTo>
                <a:lnTo>
                  <a:pt x="51880" y="32022"/>
                </a:lnTo>
                <a:lnTo>
                  <a:pt x="51592" y="33342"/>
                </a:lnTo>
                <a:lnTo>
                  <a:pt x="45556" y="66850"/>
                </a:lnTo>
                <a:close/>
              </a:path>
            </a:pathLst>
          </a:custGeom>
          <a:solidFill>
            <a:srgbClr val="FEFEF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Q:\Repro 2\New guidelines 2011_12\Final 260411\PPT\050511\WMF\Orange_TCS_Logo_EC Block_logo file.wmf" id="104" name="Google Shape;104;p18"/>
          <p:cNvPicPr preferRelativeResize="0"/>
          <p:nvPr/>
        </p:nvPicPr>
        <p:blipFill rotWithShape="1">
          <a:blip r:embed="rId1">
            <a:alphaModFix/>
          </a:blip>
          <a:srcRect b="0" l="0" r="0" t="0"/>
          <a:stretch/>
        </p:blipFill>
        <p:spPr>
          <a:xfrm>
            <a:off x="317500" y="6308725"/>
            <a:ext cx="2590800" cy="4603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2"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58B86"/>
        </a:solidFill>
      </p:bgPr>
    </p:bg>
    <p:spTree>
      <p:nvGrpSpPr>
        <p:cNvPr id="107" name="Shape 107"/>
        <p:cNvGrpSpPr/>
        <p:nvPr/>
      </p:nvGrpSpPr>
      <p:grpSpPr>
        <a:xfrm>
          <a:off x="0" y="0"/>
          <a:ext cx="0" cy="0"/>
          <a:chOff x="0" y="0"/>
          <a:chExt cx="0" cy="0"/>
        </a:xfrm>
      </p:grpSpPr>
      <p:sp>
        <p:nvSpPr>
          <p:cNvPr id="108" name="Google Shape;108;p20"/>
          <p:cNvSpPr txBox="1"/>
          <p:nvPr>
            <p:ph type="title"/>
          </p:nvPr>
        </p:nvSpPr>
        <p:spPr>
          <a:xfrm>
            <a:off x="457200" y="2743200"/>
            <a:ext cx="8229600" cy="63976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9pPr>
          </a:lstStyle>
          <a:p/>
        </p:txBody>
      </p:sp>
      <p:sp>
        <p:nvSpPr>
          <p:cNvPr id="109" name="Google Shape;109;p20"/>
          <p:cNvSpPr/>
          <p:nvPr/>
        </p:nvSpPr>
        <p:spPr>
          <a:xfrm>
            <a:off x="0" y="1525587"/>
            <a:ext cx="1233487" cy="900112"/>
          </a:xfrm>
          <a:custGeom>
            <a:rect b="b" l="l" r="r" t="t"/>
            <a:pathLst>
              <a:path extrusionOk="0" h="120000" w="120000">
                <a:moveTo>
                  <a:pt x="47567" y="90370"/>
                </a:moveTo>
                <a:lnTo>
                  <a:pt x="120000" y="90370"/>
                </a:lnTo>
                <a:lnTo>
                  <a:pt x="120000" y="120000"/>
                </a:lnTo>
                <a:lnTo>
                  <a:pt x="47567" y="120000"/>
                </a:lnTo>
                <a:lnTo>
                  <a:pt x="47567" y="90370"/>
                </a:lnTo>
                <a:close/>
                <a:moveTo>
                  <a:pt x="0" y="90370"/>
                </a:moveTo>
                <a:lnTo>
                  <a:pt x="36190" y="90370"/>
                </a:lnTo>
                <a:lnTo>
                  <a:pt x="36190" y="120000"/>
                </a:lnTo>
                <a:lnTo>
                  <a:pt x="0" y="120000"/>
                </a:lnTo>
                <a:lnTo>
                  <a:pt x="0" y="90370"/>
                </a:lnTo>
                <a:close/>
                <a:moveTo>
                  <a:pt x="47567" y="45220"/>
                </a:moveTo>
                <a:lnTo>
                  <a:pt x="120000" y="45220"/>
                </a:lnTo>
                <a:lnTo>
                  <a:pt x="120000" y="74779"/>
                </a:lnTo>
                <a:lnTo>
                  <a:pt x="47567" y="74779"/>
                </a:lnTo>
                <a:lnTo>
                  <a:pt x="47567" y="45220"/>
                </a:lnTo>
                <a:close/>
                <a:moveTo>
                  <a:pt x="0" y="45220"/>
                </a:moveTo>
                <a:lnTo>
                  <a:pt x="36190" y="45220"/>
                </a:lnTo>
                <a:lnTo>
                  <a:pt x="36190" y="74779"/>
                </a:lnTo>
                <a:lnTo>
                  <a:pt x="0" y="74779"/>
                </a:lnTo>
                <a:lnTo>
                  <a:pt x="0" y="45220"/>
                </a:lnTo>
                <a:close/>
                <a:moveTo>
                  <a:pt x="47567" y="0"/>
                </a:moveTo>
                <a:lnTo>
                  <a:pt x="120000" y="0"/>
                </a:lnTo>
                <a:lnTo>
                  <a:pt x="120000" y="29559"/>
                </a:lnTo>
                <a:lnTo>
                  <a:pt x="47567" y="29559"/>
                </a:lnTo>
                <a:lnTo>
                  <a:pt x="47567" y="0"/>
                </a:lnTo>
                <a:close/>
                <a:moveTo>
                  <a:pt x="0" y="0"/>
                </a:moveTo>
                <a:lnTo>
                  <a:pt x="36190" y="0"/>
                </a:lnTo>
                <a:lnTo>
                  <a:pt x="36190" y="29559"/>
                </a:lnTo>
                <a:lnTo>
                  <a:pt x="0" y="29559"/>
                </a:lnTo>
                <a:lnTo>
                  <a:pt x="0" y="0"/>
                </a:lnTo>
                <a:close/>
              </a:path>
            </a:pathLst>
          </a:custGeom>
          <a:solidFill>
            <a:srgbClr val="ABA19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0" name="Google Shape;110;p20"/>
          <p:cNvSpPr/>
          <p:nvPr/>
        </p:nvSpPr>
        <p:spPr>
          <a:xfrm>
            <a:off x="8175625" y="431800"/>
            <a:ext cx="484187" cy="423862"/>
          </a:xfrm>
          <a:custGeom>
            <a:rect b="b" l="l" r="r" t="t"/>
            <a:pathLst>
              <a:path extrusionOk="0" h="120000" w="120000">
                <a:moveTo>
                  <a:pt x="59928" y="0"/>
                </a:moveTo>
                <a:lnTo>
                  <a:pt x="63664" y="0"/>
                </a:lnTo>
                <a:lnTo>
                  <a:pt x="67113" y="330"/>
                </a:lnTo>
                <a:lnTo>
                  <a:pt x="70562" y="825"/>
                </a:lnTo>
                <a:lnTo>
                  <a:pt x="74011" y="1485"/>
                </a:lnTo>
                <a:lnTo>
                  <a:pt x="77317" y="2640"/>
                </a:lnTo>
                <a:lnTo>
                  <a:pt x="80335" y="3631"/>
                </a:lnTo>
                <a:lnTo>
                  <a:pt x="83497" y="4951"/>
                </a:lnTo>
                <a:lnTo>
                  <a:pt x="86227" y="6272"/>
                </a:lnTo>
                <a:lnTo>
                  <a:pt x="89101" y="7922"/>
                </a:lnTo>
                <a:lnTo>
                  <a:pt x="91544" y="9738"/>
                </a:lnTo>
                <a:lnTo>
                  <a:pt x="93844" y="11719"/>
                </a:lnTo>
                <a:lnTo>
                  <a:pt x="96000" y="13700"/>
                </a:lnTo>
                <a:lnTo>
                  <a:pt x="98011" y="15845"/>
                </a:lnTo>
                <a:lnTo>
                  <a:pt x="99736" y="18156"/>
                </a:lnTo>
                <a:lnTo>
                  <a:pt x="101317" y="20467"/>
                </a:lnTo>
                <a:lnTo>
                  <a:pt x="102610" y="22943"/>
                </a:lnTo>
                <a:lnTo>
                  <a:pt x="97149" y="21623"/>
                </a:lnTo>
                <a:lnTo>
                  <a:pt x="91832" y="20467"/>
                </a:lnTo>
                <a:lnTo>
                  <a:pt x="86514" y="19312"/>
                </a:lnTo>
                <a:lnTo>
                  <a:pt x="81485" y="18651"/>
                </a:lnTo>
                <a:lnTo>
                  <a:pt x="76742" y="17991"/>
                </a:lnTo>
                <a:lnTo>
                  <a:pt x="72431" y="17496"/>
                </a:lnTo>
                <a:lnTo>
                  <a:pt x="68694" y="17166"/>
                </a:lnTo>
                <a:lnTo>
                  <a:pt x="65820" y="17166"/>
                </a:lnTo>
                <a:lnTo>
                  <a:pt x="65101" y="17166"/>
                </a:lnTo>
                <a:lnTo>
                  <a:pt x="64383" y="17331"/>
                </a:lnTo>
                <a:lnTo>
                  <a:pt x="63808" y="17496"/>
                </a:lnTo>
                <a:lnTo>
                  <a:pt x="63233" y="17991"/>
                </a:lnTo>
                <a:lnTo>
                  <a:pt x="62658" y="18486"/>
                </a:lnTo>
                <a:lnTo>
                  <a:pt x="62371" y="18982"/>
                </a:lnTo>
                <a:lnTo>
                  <a:pt x="62083" y="19642"/>
                </a:lnTo>
                <a:lnTo>
                  <a:pt x="62083" y="20467"/>
                </a:lnTo>
                <a:lnTo>
                  <a:pt x="62083" y="21953"/>
                </a:lnTo>
                <a:lnTo>
                  <a:pt x="62083" y="68500"/>
                </a:lnTo>
                <a:lnTo>
                  <a:pt x="57916" y="68500"/>
                </a:lnTo>
                <a:lnTo>
                  <a:pt x="58059" y="21953"/>
                </a:lnTo>
                <a:lnTo>
                  <a:pt x="58059" y="20467"/>
                </a:lnTo>
                <a:lnTo>
                  <a:pt x="57916" y="19642"/>
                </a:lnTo>
                <a:lnTo>
                  <a:pt x="57772" y="18982"/>
                </a:lnTo>
                <a:lnTo>
                  <a:pt x="57197" y="18486"/>
                </a:lnTo>
                <a:lnTo>
                  <a:pt x="56766" y="17991"/>
                </a:lnTo>
                <a:lnTo>
                  <a:pt x="56335" y="17496"/>
                </a:lnTo>
                <a:lnTo>
                  <a:pt x="55760" y="17331"/>
                </a:lnTo>
                <a:lnTo>
                  <a:pt x="54898" y="17166"/>
                </a:lnTo>
                <a:lnTo>
                  <a:pt x="54323" y="17166"/>
                </a:lnTo>
                <a:lnTo>
                  <a:pt x="51161" y="17166"/>
                </a:lnTo>
                <a:lnTo>
                  <a:pt x="47568" y="17496"/>
                </a:lnTo>
                <a:lnTo>
                  <a:pt x="43257" y="17991"/>
                </a:lnTo>
                <a:lnTo>
                  <a:pt x="38514" y="18651"/>
                </a:lnTo>
                <a:lnTo>
                  <a:pt x="33341" y="19477"/>
                </a:lnTo>
                <a:lnTo>
                  <a:pt x="28023" y="20467"/>
                </a:lnTo>
                <a:lnTo>
                  <a:pt x="22562" y="21623"/>
                </a:lnTo>
                <a:lnTo>
                  <a:pt x="17389" y="22943"/>
                </a:lnTo>
                <a:lnTo>
                  <a:pt x="18538" y="20632"/>
                </a:lnTo>
                <a:lnTo>
                  <a:pt x="20119" y="18156"/>
                </a:lnTo>
                <a:lnTo>
                  <a:pt x="21844" y="15845"/>
                </a:lnTo>
                <a:lnTo>
                  <a:pt x="23856" y="13700"/>
                </a:lnTo>
                <a:lnTo>
                  <a:pt x="25868" y="11719"/>
                </a:lnTo>
                <a:lnTo>
                  <a:pt x="28311" y="9738"/>
                </a:lnTo>
                <a:lnTo>
                  <a:pt x="30898" y="7922"/>
                </a:lnTo>
                <a:lnTo>
                  <a:pt x="33485" y="6272"/>
                </a:lnTo>
                <a:lnTo>
                  <a:pt x="36502" y="4951"/>
                </a:lnTo>
                <a:lnTo>
                  <a:pt x="39377" y="3631"/>
                </a:lnTo>
                <a:lnTo>
                  <a:pt x="42538" y="2640"/>
                </a:lnTo>
                <a:lnTo>
                  <a:pt x="45844" y="1485"/>
                </a:lnTo>
                <a:lnTo>
                  <a:pt x="49149" y="825"/>
                </a:lnTo>
                <a:lnTo>
                  <a:pt x="52742" y="330"/>
                </a:lnTo>
                <a:lnTo>
                  <a:pt x="56335" y="0"/>
                </a:lnTo>
                <a:lnTo>
                  <a:pt x="59928" y="0"/>
                </a:lnTo>
                <a:close/>
                <a:moveTo>
                  <a:pt x="28886" y="95570"/>
                </a:moveTo>
                <a:lnTo>
                  <a:pt x="28886" y="85667"/>
                </a:lnTo>
                <a:lnTo>
                  <a:pt x="25149" y="85667"/>
                </a:lnTo>
                <a:lnTo>
                  <a:pt x="21556" y="85667"/>
                </a:lnTo>
                <a:lnTo>
                  <a:pt x="17964" y="85667"/>
                </a:lnTo>
                <a:lnTo>
                  <a:pt x="14371" y="85667"/>
                </a:lnTo>
                <a:lnTo>
                  <a:pt x="10778" y="85667"/>
                </a:lnTo>
                <a:lnTo>
                  <a:pt x="7041" y="85667"/>
                </a:lnTo>
                <a:lnTo>
                  <a:pt x="3592" y="85667"/>
                </a:lnTo>
                <a:lnTo>
                  <a:pt x="0" y="85667"/>
                </a:lnTo>
                <a:lnTo>
                  <a:pt x="0" y="95570"/>
                </a:lnTo>
                <a:lnTo>
                  <a:pt x="8335" y="95570"/>
                </a:lnTo>
                <a:lnTo>
                  <a:pt x="8335" y="120000"/>
                </a:lnTo>
                <a:lnTo>
                  <a:pt x="20263" y="120000"/>
                </a:lnTo>
                <a:lnTo>
                  <a:pt x="20263" y="95570"/>
                </a:lnTo>
                <a:lnTo>
                  <a:pt x="28886" y="95570"/>
                </a:lnTo>
                <a:close/>
                <a:moveTo>
                  <a:pt x="43544" y="99367"/>
                </a:moveTo>
                <a:lnTo>
                  <a:pt x="37508" y="120000"/>
                </a:lnTo>
                <a:lnTo>
                  <a:pt x="25868" y="120000"/>
                </a:lnTo>
                <a:lnTo>
                  <a:pt x="37365" y="85667"/>
                </a:lnTo>
                <a:lnTo>
                  <a:pt x="40526" y="85667"/>
                </a:lnTo>
                <a:lnTo>
                  <a:pt x="43544" y="85667"/>
                </a:lnTo>
                <a:lnTo>
                  <a:pt x="46850" y="85667"/>
                </a:lnTo>
                <a:lnTo>
                  <a:pt x="50011" y="85667"/>
                </a:lnTo>
                <a:lnTo>
                  <a:pt x="61365" y="120000"/>
                </a:lnTo>
                <a:lnTo>
                  <a:pt x="49724" y="120000"/>
                </a:lnTo>
                <a:lnTo>
                  <a:pt x="43544" y="99367"/>
                </a:lnTo>
                <a:close/>
                <a:moveTo>
                  <a:pt x="87377" y="95570"/>
                </a:moveTo>
                <a:lnTo>
                  <a:pt x="87377" y="85667"/>
                </a:lnTo>
                <a:lnTo>
                  <a:pt x="83784" y="85667"/>
                </a:lnTo>
                <a:lnTo>
                  <a:pt x="80047" y="85667"/>
                </a:lnTo>
                <a:lnTo>
                  <a:pt x="76455" y="85667"/>
                </a:lnTo>
                <a:lnTo>
                  <a:pt x="72862" y="85667"/>
                </a:lnTo>
                <a:lnTo>
                  <a:pt x="69413" y="85667"/>
                </a:lnTo>
                <a:lnTo>
                  <a:pt x="65820" y="85667"/>
                </a:lnTo>
                <a:lnTo>
                  <a:pt x="62083" y="85667"/>
                </a:lnTo>
                <a:lnTo>
                  <a:pt x="58491" y="85667"/>
                </a:lnTo>
                <a:lnTo>
                  <a:pt x="58491" y="95570"/>
                </a:lnTo>
                <a:lnTo>
                  <a:pt x="66970" y="95570"/>
                </a:lnTo>
                <a:lnTo>
                  <a:pt x="66970" y="120000"/>
                </a:lnTo>
                <a:lnTo>
                  <a:pt x="78754" y="120000"/>
                </a:lnTo>
                <a:lnTo>
                  <a:pt x="78754" y="95570"/>
                </a:lnTo>
                <a:lnTo>
                  <a:pt x="87377" y="95570"/>
                </a:lnTo>
                <a:close/>
                <a:moveTo>
                  <a:pt x="102323" y="99367"/>
                </a:moveTo>
                <a:lnTo>
                  <a:pt x="96143" y="120000"/>
                </a:lnTo>
                <a:lnTo>
                  <a:pt x="84359" y="120000"/>
                </a:lnTo>
                <a:lnTo>
                  <a:pt x="95856" y="85667"/>
                </a:lnTo>
                <a:lnTo>
                  <a:pt x="99017" y="85667"/>
                </a:lnTo>
                <a:lnTo>
                  <a:pt x="102323" y="85667"/>
                </a:lnTo>
                <a:lnTo>
                  <a:pt x="105341" y="85667"/>
                </a:lnTo>
                <a:lnTo>
                  <a:pt x="108502" y="85667"/>
                </a:lnTo>
                <a:lnTo>
                  <a:pt x="120000" y="120000"/>
                </a:lnTo>
                <a:lnTo>
                  <a:pt x="108359" y="120000"/>
                </a:lnTo>
                <a:lnTo>
                  <a:pt x="102323" y="99367"/>
                </a:lnTo>
                <a:close/>
                <a:moveTo>
                  <a:pt x="104479" y="28390"/>
                </a:moveTo>
                <a:lnTo>
                  <a:pt x="104766" y="29876"/>
                </a:lnTo>
                <a:lnTo>
                  <a:pt x="104910" y="31361"/>
                </a:lnTo>
                <a:lnTo>
                  <a:pt x="105053" y="32682"/>
                </a:lnTo>
                <a:lnTo>
                  <a:pt x="105053" y="34167"/>
                </a:lnTo>
                <a:lnTo>
                  <a:pt x="104910" y="36973"/>
                </a:lnTo>
                <a:lnTo>
                  <a:pt x="104479" y="39614"/>
                </a:lnTo>
                <a:lnTo>
                  <a:pt x="103760" y="42420"/>
                </a:lnTo>
                <a:lnTo>
                  <a:pt x="102754" y="45061"/>
                </a:lnTo>
                <a:lnTo>
                  <a:pt x="101461" y="47537"/>
                </a:lnTo>
                <a:lnTo>
                  <a:pt x="100023" y="49848"/>
                </a:lnTo>
                <a:lnTo>
                  <a:pt x="98443" y="52159"/>
                </a:lnTo>
                <a:lnTo>
                  <a:pt x="96287" y="54305"/>
                </a:lnTo>
                <a:lnTo>
                  <a:pt x="94275" y="56451"/>
                </a:lnTo>
                <a:lnTo>
                  <a:pt x="91976" y="58431"/>
                </a:lnTo>
                <a:lnTo>
                  <a:pt x="89389" y="60247"/>
                </a:lnTo>
                <a:lnTo>
                  <a:pt x="86802" y="61733"/>
                </a:lnTo>
                <a:lnTo>
                  <a:pt x="83928" y="63218"/>
                </a:lnTo>
                <a:lnTo>
                  <a:pt x="80766" y="64704"/>
                </a:lnTo>
                <a:lnTo>
                  <a:pt x="77748" y="65694"/>
                </a:lnTo>
                <a:lnTo>
                  <a:pt x="74443" y="66850"/>
                </a:lnTo>
                <a:lnTo>
                  <a:pt x="68407" y="33342"/>
                </a:lnTo>
                <a:lnTo>
                  <a:pt x="68263" y="31856"/>
                </a:lnTo>
                <a:lnTo>
                  <a:pt x="68119" y="30206"/>
                </a:lnTo>
                <a:lnTo>
                  <a:pt x="68119" y="28885"/>
                </a:lnTo>
                <a:lnTo>
                  <a:pt x="68119" y="27400"/>
                </a:lnTo>
                <a:lnTo>
                  <a:pt x="68263" y="26740"/>
                </a:lnTo>
                <a:lnTo>
                  <a:pt x="68550" y="26079"/>
                </a:lnTo>
                <a:lnTo>
                  <a:pt x="68838" y="25584"/>
                </a:lnTo>
                <a:lnTo>
                  <a:pt x="69125" y="25089"/>
                </a:lnTo>
                <a:lnTo>
                  <a:pt x="69700" y="24594"/>
                </a:lnTo>
                <a:lnTo>
                  <a:pt x="70275" y="24099"/>
                </a:lnTo>
                <a:lnTo>
                  <a:pt x="70850" y="23933"/>
                </a:lnTo>
                <a:lnTo>
                  <a:pt x="71712" y="23768"/>
                </a:lnTo>
                <a:lnTo>
                  <a:pt x="75880" y="23933"/>
                </a:lnTo>
                <a:lnTo>
                  <a:pt x="79904" y="24429"/>
                </a:lnTo>
                <a:lnTo>
                  <a:pt x="83928" y="24924"/>
                </a:lnTo>
                <a:lnTo>
                  <a:pt x="88095" y="25419"/>
                </a:lnTo>
                <a:lnTo>
                  <a:pt x="92119" y="26079"/>
                </a:lnTo>
                <a:lnTo>
                  <a:pt x="96143" y="26905"/>
                </a:lnTo>
                <a:lnTo>
                  <a:pt x="100455" y="27565"/>
                </a:lnTo>
                <a:lnTo>
                  <a:pt x="104479" y="28390"/>
                </a:lnTo>
                <a:close/>
                <a:moveTo>
                  <a:pt x="45556" y="66850"/>
                </a:moveTo>
                <a:lnTo>
                  <a:pt x="42395" y="65859"/>
                </a:lnTo>
                <a:lnTo>
                  <a:pt x="39089" y="64704"/>
                </a:lnTo>
                <a:lnTo>
                  <a:pt x="36071" y="63383"/>
                </a:lnTo>
                <a:lnTo>
                  <a:pt x="33197" y="61733"/>
                </a:lnTo>
                <a:lnTo>
                  <a:pt x="30610" y="60247"/>
                </a:lnTo>
                <a:lnTo>
                  <a:pt x="28023" y="58431"/>
                </a:lnTo>
                <a:lnTo>
                  <a:pt x="25724" y="56451"/>
                </a:lnTo>
                <a:lnTo>
                  <a:pt x="23568" y="54470"/>
                </a:lnTo>
                <a:lnTo>
                  <a:pt x="21556" y="52159"/>
                </a:lnTo>
                <a:lnTo>
                  <a:pt x="19832" y="50013"/>
                </a:lnTo>
                <a:lnTo>
                  <a:pt x="18395" y="47537"/>
                </a:lnTo>
                <a:lnTo>
                  <a:pt x="17245" y="45061"/>
                </a:lnTo>
                <a:lnTo>
                  <a:pt x="16095" y="42420"/>
                </a:lnTo>
                <a:lnTo>
                  <a:pt x="15520" y="39614"/>
                </a:lnTo>
                <a:lnTo>
                  <a:pt x="15089" y="36973"/>
                </a:lnTo>
                <a:lnTo>
                  <a:pt x="14802" y="34167"/>
                </a:lnTo>
                <a:lnTo>
                  <a:pt x="14802" y="32682"/>
                </a:lnTo>
                <a:lnTo>
                  <a:pt x="15089" y="31361"/>
                </a:lnTo>
                <a:lnTo>
                  <a:pt x="15233" y="29876"/>
                </a:lnTo>
                <a:lnTo>
                  <a:pt x="15520" y="28390"/>
                </a:lnTo>
                <a:lnTo>
                  <a:pt x="19544" y="27730"/>
                </a:lnTo>
                <a:lnTo>
                  <a:pt x="23712" y="26905"/>
                </a:lnTo>
                <a:lnTo>
                  <a:pt x="27736" y="26079"/>
                </a:lnTo>
                <a:lnTo>
                  <a:pt x="31904" y="25419"/>
                </a:lnTo>
                <a:lnTo>
                  <a:pt x="35928" y="24924"/>
                </a:lnTo>
                <a:lnTo>
                  <a:pt x="40239" y="24429"/>
                </a:lnTo>
                <a:lnTo>
                  <a:pt x="44263" y="23933"/>
                </a:lnTo>
                <a:lnTo>
                  <a:pt x="48431" y="23768"/>
                </a:lnTo>
                <a:lnTo>
                  <a:pt x="49149" y="23768"/>
                </a:lnTo>
                <a:lnTo>
                  <a:pt x="50011" y="23933"/>
                </a:lnTo>
                <a:lnTo>
                  <a:pt x="50443" y="24099"/>
                </a:lnTo>
                <a:lnTo>
                  <a:pt x="50874" y="24759"/>
                </a:lnTo>
                <a:lnTo>
                  <a:pt x="51305" y="25254"/>
                </a:lnTo>
                <a:lnTo>
                  <a:pt x="51449" y="25749"/>
                </a:lnTo>
                <a:lnTo>
                  <a:pt x="51880" y="26574"/>
                </a:lnTo>
                <a:lnTo>
                  <a:pt x="52023" y="27235"/>
                </a:lnTo>
                <a:lnTo>
                  <a:pt x="52023" y="28885"/>
                </a:lnTo>
                <a:lnTo>
                  <a:pt x="52023" y="30371"/>
                </a:lnTo>
                <a:lnTo>
                  <a:pt x="51880" y="32022"/>
                </a:lnTo>
                <a:lnTo>
                  <a:pt x="51592" y="33342"/>
                </a:lnTo>
                <a:lnTo>
                  <a:pt x="45556" y="66850"/>
                </a:lnTo>
                <a:close/>
              </a:path>
            </a:pathLst>
          </a:custGeom>
          <a:solidFill>
            <a:srgbClr val="FEFEF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Q:\Repro 2\New guidelines 2011_12\Final 260411\PPT\050511\WMF\Grey_TCS_Logo_EC Block_logo file.wmf" id="111" name="Google Shape;111;p20"/>
          <p:cNvPicPr preferRelativeResize="0"/>
          <p:nvPr/>
        </p:nvPicPr>
        <p:blipFill rotWithShape="1">
          <a:blip r:embed="rId1">
            <a:alphaModFix/>
          </a:blip>
          <a:srcRect b="0" l="0" r="0" t="0"/>
          <a:stretch/>
        </p:blipFill>
        <p:spPr>
          <a:xfrm>
            <a:off x="320675" y="6308725"/>
            <a:ext cx="2590800" cy="46196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3"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1BB00"/>
        </a:solidFill>
      </p:bgPr>
    </p:bg>
    <p:spTree>
      <p:nvGrpSpPr>
        <p:cNvPr id="114" name="Shape 114"/>
        <p:cNvGrpSpPr/>
        <p:nvPr/>
      </p:nvGrpSpPr>
      <p:grpSpPr>
        <a:xfrm>
          <a:off x="0" y="0"/>
          <a:ext cx="0" cy="0"/>
          <a:chOff x="0" y="0"/>
          <a:chExt cx="0" cy="0"/>
        </a:xfrm>
      </p:grpSpPr>
      <p:sp>
        <p:nvSpPr>
          <p:cNvPr id="115" name="Google Shape;115;p22"/>
          <p:cNvSpPr txBox="1"/>
          <p:nvPr>
            <p:ph type="title"/>
          </p:nvPr>
        </p:nvSpPr>
        <p:spPr>
          <a:xfrm>
            <a:off x="457200" y="2743200"/>
            <a:ext cx="8229600" cy="63976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3000" u="none" cap="none" strike="noStrike">
                <a:solidFill>
                  <a:schemeClr val="lt1"/>
                </a:solidFill>
                <a:latin typeface="PT Sans"/>
                <a:ea typeface="PT Sans"/>
                <a:cs typeface="PT Sans"/>
                <a:sym typeface="PT Sans"/>
              </a:defRPr>
            </a:lvl9pPr>
          </a:lstStyle>
          <a:p/>
        </p:txBody>
      </p:sp>
      <p:pic>
        <p:nvPicPr>
          <p:cNvPr descr="Q:\Repro 2\New guidelines 2011_12\Final 260411\PPT\New Folder\Green patttern.wmf" id="116" name="Google Shape;116;p22"/>
          <p:cNvPicPr preferRelativeResize="0"/>
          <p:nvPr/>
        </p:nvPicPr>
        <p:blipFill rotWithShape="1">
          <a:blip r:embed="rId1">
            <a:alphaModFix/>
          </a:blip>
          <a:srcRect b="0" l="0" r="0" t="0"/>
          <a:stretch/>
        </p:blipFill>
        <p:spPr>
          <a:xfrm>
            <a:off x="0" y="1524000"/>
            <a:ext cx="1231900" cy="900112"/>
          </a:xfrm>
          <a:prstGeom prst="rect">
            <a:avLst/>
          </a:prstGeom>
          <a:noFill/>
          <a:ln>
            <a:noFill/>
          </a:ln>
        </p:spPr>
      </p:pic>
      <p:sp>
        <p:nvSpPr>
          <p:cNvPr id="117" name="Google Shape;117;p22"/>
          <p:cNvSpPr/>
          <p:nvPr/>
        </p:nvSpPr>
        <p:spPr>
          <a:xfrm>
            <a:off x="8175625" y="431800"/>
            <a:ext cx="484187" cy="423862"/>
          </a:xfrm>
          <a:custGeom>
            <a:rect b="b" l="l" r="r" t="t"/>
            <a:pathLst>
              <a:path extrusionOk="0" h="120000" w="120000">
                <a:moveTo>
                  <a:pt x="59928" y="0"/>
                </a:moveTo>
                <a:lnTo>
                  <a:pt x="63664" y="0"/>
                </a:lnTo>
                <a:lnTo>
                  <a:pt x="67113" y="330"/>
                </a:lnTo>
                <a:lnTo>
                  <a:pt x="70562" y="825"/>
                </a:lnTo>
                <a:lnTo>
                  <a:pt x="74011" y="1485"/>
                </a:lnTo>
                <a:lnTo>
                  <a:pt x="77317" y="2640"/>
                </a:lnTo>
                <a:lnTo>
                  <a:pt x="80335" y="3631"/>
                </a:lnTo>
                <a:lnTo>
                  <a:pt x="83497" y="4951"/>
                </a:lnTo>
                <a:lnTo>
                  <a:pt x="86227" y="6272"/>
                </a:lnTo>
                <a:lnTo>
                  <a:pt x="89101" y="7922"/>
                </a:lnTo>
                <a:lnTo>
                  <a:pt x="91544" y="9738"/>
                </a:lnTo>
                <a:lnTo>
                  <a:pt x="93844" y="11719"/>
                </a:lnTo>
                <a:lnTo>
                  <a:pt x="96000" y="13700"/>
                </a:lnTo>
                <a:lnTo>
                  <a:pt x="98011" y="15845"/>
                </a:lnTo>
                <a:lnTo>
                  <a:pt x="99736" y="18156"/>
                </a:lnTo>
                <a:lnTo>
                  <a:pt x="101317" y="20467"/>
                </a:lnTo>
                <a:lnTo>
                  <a:pt x="102610" y="22943"/>
                </a:lnTo>
                <a:lnTo>
                  <a:pt x="97149" y="21623"/>
                </a:lnTo>
                <a:lnTo>
                  <a:pt x="91832" y="20467"/>
                </a:lnTo>
                <a:lnTo>
                  <a:pt x="86514" y="19312"/>
                </a:lnTo>
                <a:lnTo>
                  <a:pt x="81485" y="18651"/>
                </a:lnTo>
                <a:lnTo>
                  <a:pt x="76742" y="17991"/>
                </a:lnTo>
                <a:lnTo>
                  <a:pt x="72431" y="17496"/>
                </a:lnTo>
                <a:lnTo>
                  <a:pt x="68694" y="17166"/>
                </a:lnTo>
                <a:lnTo>
                  <a:pt x="65820" y="17166"/>
                </a:lnTo>
                <a:lnTo>
                  <a:pt x="65101" y="17166"/>
                </a:lnTo>
                <a:lnTo>
                  <a:pt x="64383" y="17331"/>
                </a:lnTo>
                <a:lnTo>
                  <a:pt x="63808" y="17496"/>
                </a:lnTo>
                <a:lnTo>
                  <a:pt x="63233" y="17991"/>
                </a:lnTo>
                <a:lnTo>
                  <a:pt x="62658" y="18486"/>
                </a:lnTo>
                <a:lnTo>
                  <a:pt x="62371" y="18982"/>
                </a:lnTo>
                <a:lnTo>
                  <a:pt x="62083" y="19642"/>
                </a:lnTo>
                <a:lnTo>
                  <a:pt x="62083" y="20467"/>
                </a:lnTo>
                <a:lnTo>
                  <a:pt x="62083" y="21953"/>
                </a:lnTo>
                <a:lnTo>
                  <a:pt x="62083" y="68500"/>
                </a:lnTo>
                <a:lnTo>
                  <a:pt x="57916" y="68500"/>
                </a:lnTo>
                <a:lnTo>
                  <a:pt x="58059" y="21953"/>
                </a:lnTo>
                <a:lnTo>
                  <a:pt x="58059" y="20467"/>
                </a:lnTo>
                <a:lnTo>
                  <a:pt x="57916" y="19642"/>
                </a:lnTo>
                <a:lnTo>
                  <a:pt x="57772" y="18982"/>
                </a:lnTo>
                <a:lnTo>
                  <a:pt x="57197" y="18486"/>
                </a:lnTo>
                <a:lnTo>
                  <a:pt x="56766" y="17991"/>
                </a:lnTo>
                <a:lnTo>
                  <a:pt x="56335" y="17496"/>
                </a:lnTo>
                <a:lnTo>
                  <a:pt x="55760" y="17331"/>
                </a:lnTo>
                <a:lnTo>
                  <a:pt x="54898" y="17166"/>
                </a:lnTo>
                <a:lnTo>
                  <a:pt x="54323" y="17166"/>
                </a:lnTo>
                <a:lnTo>
                  <a:pt x="51161" y="17166"/>
                </a:lnTo>
                <a:lnTo>
                  <a:pt x="47568" y="17496"/>
                </a:lnTo>
                <a:lnTo>
                  <a:pt x="43257" y="17991"/>
                </a:lnTo>
                <a:lnTo>
                  <a:pt x="38514" y="18651"/>
                </a:lnTo>
                <a:lnTo>
                  <a:pt x="33341" y="19477"/>
                </a:lnTo>
                <a:lnTo>
                  <a:pt x="28023" y="20467"/>
                </a:lnTo>
                <a:lnTo>
                  <a:pt x="22562" y="21623"/>
                </a:lnTo>
                <a:lnTo>
                  <a:pt x="17389" y="22943"/>
                </a:lnTo>
                <a:lnTo>
                  <a:pt x="18538" y="20632"/>
                </a:lnTo>
                <a:lnTo>
                  <a:pt x="20119" y="18156"/>
                </a:lnTo>
                <a:lnTo>
                  <a:pt x="21844" y="15845"/>
                </a:lnTo>
                <a:lnTo>
                  <a:pt x="23856" y="13700"/>
                </a:lnTo>
                <a:lnTo>
                  <a:pt x="25868" y="11719"/>
                </a:lnTo>
                <a:lnTo>
                  <a:pt x="28311" y="9738"/>
                </a:lnTo>
                <a:lnTo>
                  <a:pt x="30898" y="7922"/>
                </a:lnTo>
                <a:lnTo>
                  <a:pt x="33485" y="6272"/>
                </a:lnTo>
                <a:lnTo>
                  <a:pt x="36502" y="4951"/>
                </a:lnTo>
                <a:lnTo>
                  <a:pt x="39377" y="3631"/>
                </a:lnTo>
                <a:lnTo>
                  <a:pt x="42538" y="2640"/>
                </a:lnTo>
                <a:lnTo>
                  <a:pt x="45844" y="1485"/>
                </a:lnTo>
                <a:lnTo>
                  <a:pt x="49149" y="825"/>
                </a:lnTo>
                <a:lnTo>
                  <a:pt x="52742" y="330"/>
                </a:lnTo>
                <a:lnTo>
                  <a:pt x="56335" y="0"/>
                </a:lnTo>
                <a:lnTo>
                  <a:pt x="59928" y="0"/>
                </a:lnTo>
                <a:close/>
                <a:moveTo>
                  <a:pt x="28886" y="95570"/>
                </a:moveTo>
                <a:lnTo>
                  <a:pt x="28886" y="85667"/>
                </a:lnTo>
                <a:lnTo>
                  <a:pt x="25149" y="85667"/>
                </a:lnTo>
                <a:lnTo>
                  <a:pt x="21556" y="85667"/>
                </a:lnTo>
                <a:lnTo>
                  <a:pt x="17964" y="85667"/>
                </a:lnTo>
                <a:lnTo>
                  <a:pt x="14371" y="85667"/>
                </a:lnTo>
                <a:lnTo>
                  <a:pt x="10778" y="85667"/>
                </a:lnTo>
                <a:lnTo>
                  <a:pt x="7041" y="85667"/>
                </a:lnTo>
                <a:lnTo>
                  <a:pt x="3592" y="85667"/>
                </a:lnTo>
                <a:lnTo>
                  <a:pt x="0" y="85667"/>
                </a:lnTo>
                <a:lnTo>
                  <a:pt x="0" y="95570"/>
                </a:lnTo>
                <a:lnTo>
                  <a:pt x="8335" y="95570"/>
                </a:lnTo>
                <a:lnTo>
                  <a:pt x="8335" y="120000"/>
                </a:lnTo>
                <a:lnTo>
                  <a:pt x="20263" y="120000"/>
                </a:lnTo>
                <a:lnTo>
                  <a:pt x="20263" y="95570"/>
                </a:lnTo>
                <a:lnTo>
                  <a:pt x="28886" y="95570"/>
                </a:lnTo>
                <a:close/>
                <a:moveTo>
                  <a:pt x="43544" y="99367"/>
                </a:moveTo>
                <a:lnTo>
                  <a:pt x="37508" y="120000"/>
                </a:lnTo>
                <a:lnTo>
                  <a:pt x="25868" y="120000"/>
                </a:lnTo>
                <a:lnTo>
                  <a:pt x="37365" y="85667"/>
                </a:lnTo>
                <a:lnTo>
                  <a:pt x="40526" y="85667"/>
                </a:lnTo>
                <a:lnTo>
                  <a:pt x="43544" y="85667"/>
                </a:lnTo>
                <a:lnTo>
                  <a:pt x="46850" y="85667"/>
                </a:lnTo>
                <a:lnTo>
                  <a:pt x="50011" y="85667"/>
                </a:lnTo>
                <a:lnTo>
                  <a:pt x="61365" y="120000"/>
                </a:lnTo>
                <a:lnTo>
                  <a:pt x="49724" y="120000"/>
                </a:lnTo>
                <a:lnTo>
                  <a:pt x="43544" y="99367"/>
                </a:lnTo>
                <a:close/>
                <a:moveTo>
                  <a:pt x="87377" y="95570"/>
                </a:moveTo>
                <a:lnTo>
                  <a:pt x="87377" y="85667"/>
                </a:lnTo>
                <a:lnTo>
                  <a:pt x="83784" y="85667"/>
                </a:lnTo>
                <a:lnTo>
                  <a:pt x="80047" y="85667"/>
                </a:lnTo>
                <a:lnTo>
                  <a:pt x="76455" y="85667"/>
                </a:lnTo>
                <a:lnTo>
                  <a:pt x="72862" y="85667"/>
                </a:lnTo>
                <a:lnTo>
                  <a:pt x="69413" y="85667"/>
                </a:lnTo>
                <a:lnTo>
                  <a:pt x="65820" y="85667"/>
                </a:lnTo>
                <a:lnTo>
                  <a:pt x="62083" y="85667"/>
                </a:lnTo>
                <a:lnTo>
                  <a:pt x="58491" y="85667"/>
                </a:lnTo>
                <a:lnTo>
                  <a:pt x="58491" y="95570"/>
                </a:lnTo>
                <a:lnTo>
                  <a:pt x="66970" y="95570"/>
                </a:lnTo>
                <a:lnTo>
                  <a:pt x="66970" y="120000"/>
                </a:lnTo>
                <a:lnTo>
                  <a:pt x="78754" y="120000"/>
                </a:lnTo>
                <a:lnTo>
                  <a:pt x="78754" y="95570"/>
                </a:lnTo>
                <a:lnTo>
                  <a:pt x="87377" y="95570"/>
                </a:lnTo>
                <a:close/>
                <a:moveTo>
                  <a:pt x="102323" y="99367"/>
                </a:moveTo>
                <a:lnTo>
                  <a:pt x="96143" y="120000"/>
                </a:lnTo>
                <a:lnTo>
                  <a:pt x="84359" y="120000"/>
                </a:lnTo>
                <a:lnTo>
                  <a:pt x="95856" y="85667"/>
                </a:lnTo>
                <a:lnTo>
                  <a:pt x="99017" y="85667"/>
                </a:lnTo>
                <a:lnTo>
                  <a:pt x="102323" y="85667"/>
                </a:lnTo>
                <a:lnTo>
                  <a:pt x="105341" y="85667"/>
                </a:lnTo>
                <a:lnTo>
                  <a:pt x="108502" y="85667"/>
                </a:lnTo>
                <a:lnTo>
                  <a:pt x="120000" y="120000"/>
                </a:lnTo>
                <a:lnTo>
                  <a:pt x="108359" y="120000"/>
                </a:lnTo>
                <a:lnTo>
                  <a:pt x="102323" y="99367"/>
                </a:lnTo>
                <a:close/>
                <a:moveTo>
                  <a:pt x="104479" y="28390"/>
                </a:moveTo>
                <a:lnTo>
                  <a:pt x="104766" y="29876"/>
                </a:lnTo>
                <a:lnTo>
                  <a:pt x="104910" y="31361"/>
                </a:lnTo>
                <a:lnTo>
                  <a:pt x="105053" y="32682"/>
                </a:lnTo>
                <a:lnTo>
                  <a:pt x="105053" y="34167"/>
                </a:lnTo>
                <a:lnTo>
                  <a:pt x="104910" y="36973"/>
                </a:lnTo>
                <a:lnTo>
                  <a:pt x="104479" y="39614"/>
                </a:lnTo>
                <a:lnTo>
                  <a:pt x="103760" y="42420"/>
                </a:lnTo>
                <a:lnTo>
                  <a:pt x="102754" y="45061"/>
                </a:lnTo>
                <a:lnTo>
                  <a:pt x="101461" y="47537"/>
                </a:lnTo>
                <a:lnTo>
                  <a:pt x="100023" y="49848"/>
                </a:lnTo>
                <a:lnTo>
                  <a:pt x="98443" y="52159"/>
                </a:lnTo>
                <a:lnTo>
                  <a:pt x="96287" y="54305"/>
                </a:lnTo>
                <a:lnTo>
                  <a:pt x="94275" y="56451"/>
                </a:lnTo>
                <a:lnTo>
                  <a:pt x="91976" y="58431"/>
                </a:lnTo>
                <a:lnTo>
                  <a:pt x="89389" y="60247"/>
                </a:lnTo>
                <a:lnTo>
                  <a:pt x="86802" y="61733"/>
                </a:lnTo>
                <a:lnTo>
                  <a:pt x="83928" y="63218"/>
                </a:lnTo>
                <a:lnTo>
                  <a:pt x="80766" y="64704"/>
                </a:lnTo>
                <a:lnTo>
                  <a:pt x="77748" y="65694"/>
                </a:lnTo>
                <a:lnTo>
                  <a:pt x="74443" y="66850"/>
                </a:lnTo>
                <a:lnTo>
                  <a:pt x="68407" y="33342"/>
                </a:lnTo>
                <a:lnTo>
                  <a:pt x="68263" y="31856"/>
                </a:lnTo>
                <a:lnTo>
                  <a:pt x="68119" y="30206"/>
                </a:lnTo>
                <a:lnTo>
                  <a:pt x="68119" y="28885"/>
                </a:lnTo>
                <a:lnTo>
                  <a:pt x="68119" y="27400"/>
                </a:lnTo>
                <a:lnTo>
                  <a:pt x="68263" y="26740"/>
                </a:lnTo>
                <a:lnTo>
                  <a:pt x="68550" y="26079"/>
                </a:lnTo>
                <a:lnTo>
                  <a:pt x="68838" y="25584"/>
                </a:lnTo>
                <a:lnTo>
                  <a:pt x="69125" y="25089"/>
                </a:lnTo>
                <a:lnTo>
                  <a:pt x="69700" y="24594"/>
                </a:lnTo>
                <a:lnTo>
                  <a:pt x="70275" y="24099"/>
                </a:lnTo>
                <a:lnTo>
                  <a:pt x="70850" y="23933"/>
                </a:lnTo>
                <a:lnTo>
                  <a:pt x="71712" y="23768"/>
                </a:lnTo>
                <a:lnTo>
                  <a:pt x="75880" y="23933"/>
                </a:lnTo>
                <a:lnTo>
                  <a:pt x="79904" y="24429"/>
                </a:lnTo>
                <a:lnTo>
                  <a:pt x="83928" y="24924"/>
                </a:lnTo>
                <a:lnTo>
                  <a:pt x="88095" y="25419"/>
                </a:lnTo>
                <a:lnTo>
                  <a:pt x="92119" y="26079"/>
                </a:lnTo>
                <a:lnTo>
                  <a:pt x="96143" y="26905"/>
                </a:lnTo>
                <a:lnTo>
                  <a:pt x="100455" y="27565"/>
                </a:lnTo>
                <a:lnTo>
                  <a:pt x="104479" y="28390"/>
                </a:lnTo>
                <a:close/>
                <a:moveTo>
                  <a:pt x="45556" y="66850"/>
                </a:moveTo>
                <a:lnTo>
                  <a:pt x="42395" y="65859"/>
                </a:lnTo>
                <a:lnTo>
                  <a:pt x="39089" y="64704"/>
                </a:lnTo>
                <a:lnTo>
                  <a:pt x="36071" y="63383"/>
                </a:lnTo>
                <a:lnTo>
                  <a:pt x="33197" y="61733"/>
                </a:lnTo>
                <a:lnTo>
                  <a:pt x="30610" y="60247"/>
                </a:lnTo>
                <a:lnTo>
                  <a:pt x="28023" y="58431"/>
                </a:lnTo>
                <a:lnTo>
                  <a:pt x="25724" y="56451"/>
                </a:lnTo>
                <a:lnTo>
                  <a:pt x="23568" y="54470"/>
                </a:lnTo>
                <a:lnTo>
                  <a:pt x="21556" y="52159"/>
                </a:lnTo>
                <a:lnTo>
                  <a:pt x="19832" y="50013"/>
                </a:lnTo>
                <a:lnTo>
                  <a:pt x="18395" y="47537"/>
                </a:lnTo>
                <a:lnTo>
                  <a:pt x="17245" y="45061"/>
                </a:lnTo>
                <a:lnTo>
                  <a:pt x="16095" y="42420"/>
                </a:lnTo>
                <a:lnTo>
                  <a:pt x="15520" y="39614"/>
                </a:lnTo>
                <a:lnTo>
                  <a:pt x="15089" y="36973"/>
                </a:lnTo>
                <a:lnTo>
                  <a:pt x="14802" y="34167"/>
                </a:lnTo>
                <a:lnTo>
                  <a:pt x="14802" y="32682"/>
                </a:lnTo>
                <a:lnTo>
                  <a:pt x="15089" y="31361"/>
                </a:lnTo>
                <a:lnTo>
                  <a:pt x="15233" y="29876"/>
                </a:lnTo>
                <a:lnTo>
                  <a:pt x="15520" y="28390"/>
                </a:lnTo>
                <a:lnTo>
                  <a:pt x="19544" y="27730"/>
                </a:lnTo>
                <a:lnTo>
                  <a:pt x="23712" y="26905"/>
                </a:lnTo>
                <a:lnTo>
                  <a:pt x="27736" y="26079"/>
                </a:lnTo>
                <a:lnTo>
                  <a:pt x="31904" y="25419"/>
                </a:lnTo>
                <a:lnTo>
                  <a:pt x="35928" y="24924"/>
                </a:lnTo>
                <a:lnTo>
                  <a:pt x="40239" y="24429"/>
                </a:lnTo>
                <a:lnTo>
                  <a:pt x="44263" y="23933"/>
                </a:lnTo>
                <a:lnTo>
                  <a:pt x="48431" y="23768"/>
                </a:lnTo>
                <a:lnTo>
                  <a:pt x="49149" y="23768"/>
                </a:lnTo>
                <a:lnTo>
                  <a:pt x="50011" y="23933"/>
                </a:lnTo>
                <a:lnTo>
                  <a:pt x="50443" y="24099"/>
                </a:lnTo>
                <a:lnTo>
                  <a:pt x="50874" y="24759"/>
                </a:lnTo>
                <a:lnTo>
                  <a:pt x="51305" y="25254"/>
                </a:lnTo>
                <a:lnTo>
                  <a:pt x="51449" y="25749"/>
                </a:lnTo>
                <a:lnTo>
                  <a:pt x="51880" y="26574"/>
                </a:lnTo>
                <a:lnTo>
                  <a:pt x="52023" y="27235"/>
                </a:lnTo>
                <a:lnTo>
                  <a:pt x="52023" y="28885"/>
                </a:lnTo>
                <a:lnTo>
                  <a:pt x="52023" y="30371"/>
                </a:lnTo>
                <a:lnTo>
                  <a:pt x="51880" y="32022"/>
                </a:lnTo>
                <a:lnTo>
                  <a:pt x="51592" y="33342"/>
                </a:lnTo>
                <a:lnTo>
                  <a:pt x="45556" y="66850"/>
                </a:lnTo>
                <a:close/>
              </a:path>
            </a:pathLst>
          </a:custGeom>
          <a:solidFill>
            <a:srgbClr val="FEFEF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Q:\Repro 2\New guidelines 2011_12\Final 260411\PPT\050511\WMF\Green_TCS_Logo_EC Block_logo file.wmf" id="118" name="Google Shape;118;p22"/>
          <p:cNvPicPr preferRelativeResize="0"/>
          <p:nvPr/>
        </p:nvPicPr>
        <p:blipFill rotWithShape="1">
          <a:blip r:embed="rId2">
            <a:alphaModFix/>
          </a:blip>
          <a:srcRect b="0" l="0" r="0" t="0"/>
          <a:stretch/>
        </p:blipFill>
        <p:spPr>
          <a:xfrm>
            <a:off x="320675" y="6308725"/>
            <a:ext cx="2590800" cy="46196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4"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24"/>
          <p:cNvSpPr txBox="1"/>
          <p:nvPr/>
        </p:nvSpPr>
        <p:spPr>
          <a:xfrm>
            <a:off x="228600" y="304800"/>
            <a:ext cx="304800" cy="152400"/>
          </a:xfrm>
          <a:prstGeom prst="rect">
            <a:avLst/>
          </a:prstGeom>
          <a:solidFill>
            <a:srgbClr val="6DCFF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3" name="Google Shape;123;p24"/>
          <p:cNvSpPr txBox="1"/>
          <p:nvPr/>
        </p:nvSpPr>
        <p:spPr>
          <a:xfrm>
            <a:off x="0" y="0"/>
            <a:ext cx="9144000" cy="1066800"/>
          </a:xfrm>
          <a:prstGeom prst="rect">
            <a:avLst/>
          </a:prstGeom>
          <a:gradFill>
            <a:gsLst>
              <a:gs pos="0">
                <a:srgbClr val="0067AC"/>
              </a:gs>
              <a:gs pos="10000">
                <a:srgbClr val="0067AC"/>
              </a:gs>
              <a:gs pos="100000">
                <a:srgbClr val="0067AC"/>
              </a:gs>
            </a:gsLst>
            <a:lin ang="912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4" name="Google Shape;124;p24"/>
          <p:cNvSpPr txBox="1"/>
          <p:nvPr>
            <p:ph type="title"/>
          </p:nvPr>
        </p:nvSpPr>
        <p:spPr>
          <a:xfrm>
            <a:off x="1295400" y="331787"/>
            <a:ext cx="7543800" cy="48736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9pPr>
          </a:lstStyle>
          <a:p/>
        </p:txBody>
      </p:sp>
      <p:sp>
        <p:nvSpPr>
          <p:cNvPr id="125" name="Google Shape;125;p24"/>
          <p:cNvSpPr txBox="1"/>
          <p:nvPr>
            <p:ph idx="1" type="body"/>
          </p:nvPr>
        </p:nvSpPr>
        <p:spPr>
          <a:xfrm>
            <a:off x="411162" y="1189037"/>
            <a:ext cx="8428037" cy="4525962"/>
          </a:xfrm>
          <a:prstGeom prst="rect">
            <a:avLst/>
          </a:prstGeom>
          <a:noFill/>
          <a:ln>
            <a:noFill/>
          </a:ln>
        </p:spPr>
        <p:txBody>
          <a:bodyPr anchorCtr="0" anchor="t" bIns="91425" lIns="91425" spcFirstLastPara="1" rIns="91425" wrap="square" tIns="91425">
            <a:noAutofit/>
          </a:bodyPr>
          <a:lstStyle>
            <a:lvl1pPr indent="-368300" lvl="0" marL="457200" marR="0" rtl="0" algn="l">
              <a:spcBef>
                <a:spcPts val="440"/>
              </a:spcBef>
              <a:spcAft>
                <a:spcPts val="0"/>
              </a:spcAft>
              <a:buClr>
                <a:srgbClr val="4E84C4"/>
              </a:buClr>
              <a:buSzPts val="2200"/>
              <a:buFont typeface="Noto Sans Symbols"/>
              <a:buChar char="▪"/>
              <a:defRPr b="0" i="0" sz="2200" u="none" cap="none" strike="noStrike">
                <a:solidFill>
                  <a:schemeClr val="dk1"/>
                </a:solidFill>
                <a:latin typeface="PT Sans"/>
                <a:ea typeface="PT Sans"/>
                <a:cs typeface="PT Sans"/>
                <a:sym typeface="PT Sans"/>
              </a:defRPr>
            </a:lvl1pPr>
            <a:lvl2pPr indent="-355600" lvl="1" marL="914400" marR="0" rtl="0" algn="l">
              <a:spcBef>
                <a:spcPts val="400"/>
              </a:spcBef>
              <a:spcAft>
                <a:spcPts val="0"/>
              </a:spcAft>
              <a:buClr>
                <a:srgbClr val="4E84C4"/>
              </a:buClr>
              <a:buSzPts val="2000"/>
              <a:buFont typeface="PT Sans"/>
              <a:buChar char="–"/>
              <a:defRPr b="0" i="0" sz="2000" u="none" cap="none" strike="noStrike">
                <a:solidFill>
                  <a:schemeClr val="dk1"/>
                </a:solidFill>
                <a:latin typeface="PT Sans"/>
                <a:ea typeface="PT Sans"/>
                <a:cs typeface="PT Sans"/>
                <a:sym typeface="PT Sans"/>
              </a:defRPr>
            </a:lvl2pPr>
            <a:lvl3pPr indent="-342900" lvl="2" marL="1371600" marR="0" rtl="0" algn="l">
              <a:spcBef>
                <a:spcPts val="360"/>
              </a:spcBef>
              <a:spcAft>
                <a:spcPts val="0"/>
              </a:spcAft>
              <a:buClr>
                <a:srgbClr val="4E84C4"/>
              </a:buClr>
              <a:buSzPts val="1800"/>
              <a:buFont typeface="Courier New"/>
              <a:buChar char="o"/>
              <a:defRPr b="0" i="0" sz="1800" u="none" cap="none" strike="noStrike">
                <a:solidFill>
                  <a:schemeClr val="dk1"/>
                </a:solidFill>
                <a:latin typeface="PT Sans"/>
                <a:ea typeface="PT Sans"/>
                <a:cs typeface="PT Sans"/>
                <a:sym typeface="PT Sans"/>
              </a:defRPr>
            </a:lvl3pPr>
            <a:lvl4pPr indent="-355600" lvl="3" marL="1828800" marR="0" rtl="0" algn="l">
              <a:spcBef>
                <a:spcPts val="400"/>
              </a:spcBef>
              <a:spcAft>
                <a:spcPts val="0"/>
              </a:spcAft>
              <a:buClr>
                <a:srgbClr val="4E84C4"/>
              </a:buClr>
              <a:buSzPts val="2000"/>
              <a:buFont typeface="Arial"/>
              <a:buChar char="•"/>
              <a:defRPr b="0" i="0" sz="2000" u="none" cap="none" strike="noStrike">
                <a:solidFill>
                  <a:schemeClr val="dk1"/>
                </a:solidFill>
                <a:latin typeface="PT Sans"/>
                <a:ea typeface="PT Sans"/>
                <a:cs typeface="PT Sans"/>
                <a:sym typeface="PT Sans"/>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9pPr>
          </a:lstStyle>
          <a:p/>
        </p:txBody>
      </p:sp>
      <p:sp>
        <p:nvSpPr>
          <p:cNvPr id="126" name="Google Shape;126;p24"/>
          <p:cNvSpPr txBox="1"/>
          <p:nvPr/>
        </p:nvSpPr>
        <p:spPr>
          <a:xfrm>
            <a:off x="8229600" y="6502400"/>
            <a:ext cx="663575" cy="360362"/>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PT Sans"/>
              <a:buNone/>
            </a:pPr>
            <a:fld id="{00000000-1234-1234-1234-123412341234}" type="slidenum">
              <a:rPr b="0" i="0" lang="en-US" sz="1200" u="none">
                <a:solidFill>
                  <a:schemeClr val="dk1"/>
                </a:solidFill>
                <a:latin typeface="PT Sans"/>
                <a:ea typeface="PT Sans"/>
                <a:cs typeface="PT Sans"/>
                <a:sym typeface="PT Sans"/>
              </a:rPr>
              <a:t>‹#›</a:t>
            </a:fld>
            <a:r>
              <a:rPr b="0" i="0" lang="en-US" sz="1200" u="none">
                <a:solidFill>
                  <a:schemeClr val="dk1"/>
                </a:solidFill>
                <a:latin typeface="PT Sans"/>
                <a:ea typeface="PT Sans"/>
                <a:cs typeface="PT Sans"/>
                <a:sym typeface="PT Sans"/>
              </a:rPr>
              <a:t> </a:t>
            </a:r>
            <a:endParaRPr/>
          </a:p>
        </p:txBody>
      </p:sp>
      <p:grpSp>
        <p:nvGrpSpPr>
          <p:cNvPr id="127" name="Google Shape;127;p24"/>
          <p:cNvGrpSpPr/>
          <p:nvPr/>
        </p:nvGrpSpPr>
        <p:grpSpPr>
          <a:xfrm>
            <a:off x="425450" y="6527800"/>
            <a:ext cx="2422525" cy="279400"/>
            <a:chOff x="381000" y="5943600"/>
            <a:chExt cx="3262312" cy="376237"/>
          </a:xfrm>
        </p:grpSpPr>
        <p:sp>
          <p:nvSpPr>
            <p:cNvPr id="128" name="Google Shape;128;p24"/>
            <p:cNvSpPr/>
            <p:nvPr/>
          </p:nvSpPr>
          <p:spPr>
            <a:xfrm>
              <a:off x="381000" y="5943600"/>
              <a:ext cx="3262312" cy="3762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9" name="Google Shape;129;p24"/>
            <p:cNvSpPr/>
            <p:nvPr/>
          </p:nvSpPr>
          <p:spPr>
            <a:xfrm>
              <a:off x="2151062" y="5943600"/>
              <a:ext cx="733425" cy="125412"/>
            </a:xfrm>
            <a:custGeom>
              <a:rect b="b" l="l" r="r" t="t"/>
              <a:pathLst>
                <a:path extrusionOk="0" h="120000" w="120000">
                  <a:moveTo>
                    <a:pt x="106897" y="112511"/>
                  </a:moveTo>
                  <a:lnTo>
                    <a:pt x="107353" y="114009"/>
                  </a:lnTo>
                  <a:lnTo>
                    <a:pt x="107905" y="115319"/>
                  </a:lnTo>
                  <a:lnTo>
                    <a:pt x="108523" y="116443"/>
                  </a:lnTo>
                  <a:lnTo>
                    <a:pt x="109238" y="117753"/>
                  </a:lnTo>
                  <a:lnTo>
                    <a:pt x="109953" y="118689"/>
                  </a:lnTo>
                  <a:lnTo>
                    <a:pt x="110734" y="119251"/>
                  </a:lnTo>
                  <a:lnTo>
                    <a:pt x="111547" y="119812"/>
                  </a:lnTo>
                  <a:lnTo>
                    <a:pt x="112327" y="120000"/>
                  </a:lnTo>
                  <a:lnTo>
                    <a:pt x="113270" y="119812"/>
                  </a:lnTo>
                  <a:lnTo>
                    <a:pt x="114147" y="119251"/>
                  </a:lnTo>
                  <a:lnTo>
                    <a:pt x="114570" y="118876"/>
                  </a:lnTo>
                  <a:lnTo>
                    <a:pt x="114960" y="118315"/>
                  </a:lnTo>
                  <a:lnTo>
                    <a:pt x="115350" y="117753"/>
                  </a:lnTo>
                  <a:lnTo>
                    <a:pt x="115708" y="117004"/>
                  </a:lnTo>
                  <a:lnTo>
                    <a:pt x="116066" y="116255"/>
                  </a:lnTo>
                  <a:lnTo>
                    <a:pt x="116423" y="115507"/>
                  </a:lnTo>
                  <a:lnTo>
                    <a:pt x="116716" y="114758"/>
                  </a:lnTo>
                  <a:lnTo>
                    <a:pt x="117041" y="113822"/>
                  </a:lnTo>
                  <a:lnTo>
                    <a:pt x="117301" y="112886"/>
                  </a:lnTo>
                  <a:lnTo>
                    <a:pt x="117626" y="111762"/>
                  </a:lnTo>
                  <a:lnTo>
                    <a:pt x="117854" y="110639"/>
                  </a:lnTo>
                  <a:lnTo>
                    <a:pt x="118114" y="109329"/>
                  </a:lnTo>
                  <a:lnTo>
                    <a:pt x="118309" y="108205"/>
                  </a:lnTo>
                  <a:lnTo>
                    <a:pt x="118536" y="106895"/>
                  </a:lnTo>
                  <a:lnTo>
                    <a:pt x="118764" y="105585"/>
                  </a:lnTo>
                  <a:lnTo>
                    <a:pt x="118927" y="104274"/>
                  </a:lnTo>
                  <a:lnTo>
                    <a:pt x="119252" y="101279"/>
                  </a:lnTo>
                  <a:lnTo>
                    <a:pt x="119512" y="98471"/>
                  </a:lnTo>
                  <a:lnTo>
                    <a:pt x="119707" y="95101"/>
                  </a:lnTo>
                  <a:lnTo>
                    <a:pt x="119869" y="91918"/>
                  </a:lnTo>
                  <a:lnTo>
                    <a:pt x="119967" y="88361"/>
                  </a:lnTo>
                  <a:lnTo>
                    <a:pt x="120000" y="84992"/>
                  </a:lnTo>
                  <a:lnTo>
                    <a:pt x="119967" y="81809"/>
                  </a:lnTo>
                  <a:lnTo>
                    <a:pt x="119902" y="79001"/>
                  </a:lnTo>
                  <a:lnTo>
                    <a:pt x="119772" y="76193"/>
                  </a:lnTo>
                  <a:lnTo>
                    <a:pt x="119642" y="73572"/>
                  </a:lnTo>
                  <a:lnTo>
                    <a:pt x="119479" y="71138"/>
                  </a:lnTo>
                  <a:lnTo>
                    <a:pt x="119252" y="68705"/>
                  </a:lnTo>
                  <a:lnTo>
                    <a:pt x="118992" y="66458"/>
                  </a:lnTo>
                  <a:lnTo>
                    <a:pt x="118699" y="64399"/>
                  </a:lnTo>
                  <a:lnTo>
                    <a:pt x="118341" y="62152"/>
                  </a:lnTo>
                  <a:lnTo>
                    <a:pt x="117984" y="60280"/>
                  </a:lnTo>
                  <a:lnTo>
                    <a:pt x="117561" y="58595"/>
                  </a:lnTo>
                  <a:lnTo>
                    <a:pt x="117073" y="56723"/>
                  </a:lnTo>
                  <a:lnTo>
                    <a:pt x="116586" y="55039"/>
                  </a:lnTo>
                  <a:lnTo>
                    <a:pt x="116001" y="53541"/>
                  </a:lnTo>
                  <a:lnTo>
                    <a:pt x="115415" y="52043"/>
                  </a:lnTo>
                  <a:lnTo>
                    <a:pt x="114765" y="50546"/>
                  </a:lnTo>
                  <a:lnTo>
                    <a:pt x="113855" y="48299"/>
                  </a:lnTo>
                  <a:lnTo>
                    <a:pt x="113042" y="46240"/>
                  </a:lnTo>
                  <a:lnTo>
                    <a:pt x="112717" y="45304"/>
                  </a:lnTo>
                  <a:lnTo>
                    <a:pt x="112392" y="44180"/>
                  </a:lnTo>
                  <a:lnTo>
                    <a:pt x="112099" y="43057"/>
                  </a:lnTo>
                  <a:lnTo>
                    <a:pt x="111872" y="41934"/>
                  </a:lnTo>
                  <a:lnTo>
                    <a:pt x="111644" y="40998"/>
                  </a:lnTo>
                  <a:lnTo>
                    <a:pt x="111449" y="39875"/>
                  </a:lnTo>
                  <a:lnTo>
                    <a:pt x="111286" y="38564"/>
                  </a:lnTo>
                  <a:lnTo>
                    <a:pt x="111156" y="37441"/>
                  </a:lnTo>
                  <a:lnTo>
                    <a:pt x="111059" y="35943"/>
                  </a:lnTo>
                  <a:lnTo>
                    <a:pt x="110994" y="34446"/>
                  </a:lnTo>
                  <a:lnTo>
                    <a:pt x="110929" y="33135"/>
                  </a:lnTo>
                  <a:lnTo>
                    <a:pt x="110929" y="31450"/>
                  </a:lnTo>
                  <a:lnTo>
                    <a:pt x="110929" y="30327"/>
                  </a:lnTo>
                  <a:lnTo>
                    <a:pt x="110961" y="28829"/>
                  </a:lnTo>
                  <a:lnTo>
                    <a:pt x="111026" y="27519"/>
                  </a:lnTo>
                  <a:lnTo>
                    <a:pt x="111124" y="26396"/>
                  </a:lnTo>
                  <a:lnTo>
                    <a:pt x="111221" y="25273"/>
                  </a:lnTo>
                  <a:lnTo>
                    <a:pt x="111384" y="24149"/>
                  </a:lnTo>
                  <a:lnTo>
                    <a:pt x="111547" y="22839"/>
                  </a:lnTo>
                  <a:lnTo>
                    <a:pt x="111742" y="21903"/>
                  </a:lnTo>
                  <a:lnTo>
                    <a:pt x="111937" y="20967"/>
                  </a:lnTo>
                  <a:lnTo>
                    <a:pt x="112164" y="20031"/>
                  </a:lnTo>
                  <a:lnTo>
                    <a:pt x="112457" y="19282"/>
                  </a:lnTo>
                  <a:lnTo>
                    <a:pt x="112782" y="18720"/>
                  </a:lnTo>
                  <a:lnTo>
                    <a:pt x="113107" y="18159"/>
                  </a:lnTo>
                  <a:lnTo>
                    <a:pt x="113432" y="17784"/>
                  </a:lnTo>
                  <a:lnTo>
                    <a:pt x="113855" y="17597"/>
                  </a:lnTo>
                  <a:lnTo>
                    <a:pt x="114277" y="17597"/>
                  </a:lnTo>
                  <a:lnTo>
                    <a:pt x="114928" y="17597"/>
                  </a:lnTo>
                  <a:lnTo>
                    <a:pt x="115578" y="17971"/>
                  </a:lnTo>
                  <a:lnTo>
                    <a:pt x="116163" y="18720"/>
                  </a:lnTo>
                  <a:lnTo>
                    <a:pt x="116716" y="19469"/>
                  </a:lnTo>
                  <a:lnTo>
                    <a:pt x="117171" y="20218"/>
                  </a:lnTo>
                  <a:lnTo>
                    <a:pt x="117626" y="21154"/>
                  </a:lnTo>
                  <a:lnTo>
                    <a:pt x="117984" y="22090"/>
                  </a:lnTo>
                  <a:lnTo>
                    <a:pt x="118276" y="22839"/>
                  </a:lnTo>
                  <a:lnTo>
                    <a:pt x="119187" y="5803"/>
                  </a:lnTo>
                  <a:lnTo>
                    <a:pt x="118764" y="4680"/>
                  </a:lnTo>
                  <a:lnTo>
                    <a:pt x="118276" y="3744"/>
                  </a:lnTo>
                  <a:lnTo>
                    <a:pt x="117756" y="2620"/>
                  </a:lnTo>
                  <a:lnTo>
                    <a:pt x="117171" y="1684"/>
                  </a:lnTo>
                  <a:lnTo>
                    <a:pt x="116553" y="1123"/>
                  </a:lnTo>
                  <a:lnTo>
                    <a:pt x="115871" y="561"/>
                  </a:lnTo>
                  <a:lnTo>
                    <a:pt x="115155" y="187"/>
                  </a:lnTo>
                  <a:lnTo>
                    <a:pt x="114342" y="0"/>
                  </a:lnTo>
                  <a:lnTo>
                    <a:pt x="113530" y="187"/>
                  </a:lnTo>
                  <a:lnTo>
                    <a:pt x="112782" y="748"/>
                  </a:lnTo>
                  <a:lnTo>
                    <a:pt x="112067" y="1497"/>
                  </a:lnTo>
                  <a:lnTo>
                    <a:pt x="111384" y="2620"/>
                  </a:lnTo>
                  <a:lnTo>
                    <a:pt x="110734" y="4118"/>
                  </a:lnTo>
                  <a:lnTo>
                    <a:pt x="110181" y="5616"/>
                  </a:lnTo>
                  <a:lnTo>
                    <a:pt x="109628" y="7488"/>
                  </a:lnTo>
                  <a:lnTo>
                    <a:pt x="109141" y="9547"/>
                  </a:lnTo>
                  <a:lnTo>
                    <a:pt x="108685" y="11981"/>
                  </a:lnTo>
                  <a:lnTo>
                    <a:pt x="108295" y="14414"/>
                  </a:lnTo>
                  <a:lnTo>
                    <a:pt x="108003" y="17410"/>
                  </a:lnTo>
                  <a:lnTo>
                    <a:pt x="107678" y="20218"/>
                  </a:lnTo>
                  <a:lnTo>
                    <a:pt x="107483" y="23213"/>
                  </a:lnTo>
                  <a:lnTo>
                    <a:pt x="107320" y="26583"/>
                  </a:lnTo>
                  <a:lnTo>
                    <a:pt x="107222" y="29765"/>
                  </a:lnTo>
                  <a:lnTo>
                    <a:pt x="107190" y="33510"/>
                  </a:lnTo>
                  <a:lnTo>
                    <a:pt x="107222" y="36318"/>
                  </a:lnTo>
                  <a:lnTo>
                    <a:pt x="107287" y="39500"/>
                  </a:lnTo>
                  <a:lnTo>
                    <a:pt x="107418" y="42121"/>
                  </a:lnTo>
                  <a:lnTo>
                    <a:pt x="107580" y="44929"/>
                  </a:lnTo>
                  <a:lnTo>
                    <a:pt x="107808" y="47363"/>
                  </a:lnTo>
                  <a:lnTo>
                    <a:pt x="108068" y="49609"/>
                  </a:lnTo>
                  <a:lnTo>
                    <a:pt x="108360" y="51856"/>
                  </a:lnTo>
                  <a:lnTo>
                    <a:pt x="108685" y="53915"/>
                  </a:lnTo>
                  <a:lnTo>
                    <a:pt x="109076" y="55975"/>
                  </a:lnTo>
                  <a:lnTo>
                    <a:pt x="109466" y="58034"/>
                  </a:lnTo>
                  <a:lnTo>
                    <a:pt x="109921" y="59719"/>
                  </a:lnTo>
                  <a:lnTo>
                    <a:pt x="110409" y="61404"/>
                  </a:lnTo>
                  <a:lnTo>
                    <a:pt x="110929" y="62901"/>
                  </a:lnTo>
                  <a:lnTo>
                    <a:pt x="111481" y="64586"/>
                  </a:lnTo>
                  <a:lnTo>
                    <a:pt x="112067" y="65897"/>
                  </a:lnTo>
                  <a:lnTo>
                    <a:pt x="112684" y="67207"/>
                  </a:lnTo>
                  <a:lnTo>
                    <a:pt x="113530" y="69079"/>
                  </a:lnTo>
                  <a:lnTo>
                    <a:pt x="114310" y="71326"/>
                  </a:lnTo>
                  <a:lnTo>
                    <a:pt x="114603" y="72262"/>
                  </a:lnTo>
                  <a:lnTo>
                    <a:pt x="114895" y="73385"/>
                  </a:lnTo>
                  <a:lnTo>
                    <a:pt x="115188" y="74321"/>
                  </a:lnTo>
                  <a:lnTo>
                    <a:pt x="115415" y="75444"/>
                  </a:lnTo>
                  <a:lnTo>
                    <a:pt x="115610" y="76567"/>
                  </a:lnTo>
                  <a:lnTo>
                    <a:pt x="115773" y="78065"/>
                  </a:lnTo>
                  <a:lnTo>
                    <a:pt x="115903" y="79188"/>
                  </a:lnTo>
                  <a:lnTo>
                    <a:pt x="116033" y="80499"/>
                  </a:lnTo>
                  <a:lnTo>
                    <a:pt x="116098" y="81809"/>
                  </a:lnTo>
                  <a:lnTo>
                    <a:pt x="116163" y="83307"/>
                  </a:lnTo>
                  <a:lnTo>
                    <a:pt x="116228" y="84992"/>
                  </a:lnTo>
                  <a:lnTo>
                    <a:pt x="116261" y="86489"/>
                  </a:lnTo>
                  <a:lnTo>
                    <a:pt x="116228" y="88174"/>
                  </a:lnTo>
                  <a:lnTo>
                    <a:pt x="116163" y="89859"/>
                  </a:lnTo>
                  <a:lnTo>
                    <a:pt x="116098" y="91544"/>
                  </a:lnTo>
                  <a:lnTo>
                    <a:pt x="115968" y="93042"/>
                  </a:lnTo>
                  <a:lnTo>
                    <a:pt x="115838" y="94352"/>
                  </a:lnTo>
                  <a:lnTo>
                    <a:pt x="115675" y="95663"/>
                  </a:lnTo>
                  <a:lnTo>
                    <a:pt x="115513" y="96786"/>
                  </a:lnTo>
                  <a:lnTo>
                    <a:pt x="115285" y="98096"/>
                  </a:lnTo>
                  <a:lnTo>
                    <a:pt x="115058" y="99032"/>
                  </a:lnTo>
                  <a:lnTo>
                    <a:pt x="114765" y="99781"/>
                  </a:lnTo>
                  <a:lnTo>
                    <a:pt x="114473" y="100530"/>
                  </a:lnTo>
                  <a:lnTo>
                    <a:pt x="114147" y="101092"/>
                  </a:lnTo>
                  <a:lnTo>
                    <a:pt x="113790" y="101653"/>
                  </a:lnTo>
                  <a:lnTo>
                    <a:pt x="113400" y="102028"/>
                  </a:lnTo>
                  <a:lnTo>
                    <a:pt x="113010" y="102215"/>
                  </a:lnTo>
                  <a:lnTo>
                    <a:pt x="112587" y="102215"/>
                  </a:lnTo>
                  <a:lnTo>
                    <a:pt x="111872" y="102215"/>
                  </a:lnTo>
                  <a:lnTo>
                    <a:pt x="111189" y="101653"/>
                  </a:lnTo>
                  <a:lnTo>
                    <a:pt x="110539" y="101092"/>
                  </a:lnTo>
                  <a:lnTo>
                    <a:pt x="109856" y="100156"/>
                  </a:lnTo>
                  <a:lnTo>
                    <a:pt x="109271" y="99032"/>
                  </a:lnTo>
                  <a:lnTo>
                    <a:pt x="108685" y="97909"/>
                  </a:lnTo>
                  <a:lnTo>
                    <a:pt x="108165" y="96224"/>
                  </a:lnTo>
                  <a:lnTo>
                    <a:pt x="107678" y="94914"/>
                  </a:lnTo>
                  <a:lnTo>
                    <a:pt x="106897" y="112511"/>
                  </a:lnTo>
                  <a:close/>
                  <a:moveTo>
                    <a:pt x="103646" y="49235"/>
                  </a:moveTo>
                  <a:lnTo>
                    <a:pt x="96071" y="49235"/>
                  </a:lnTo>
                  <a:lnTo>
                    <a:pt x="96071" y="19469"/>
                  </a:lnTo>
                  <a:lnTo>
                    <a:pt x="104101" y="19469"/>
                  </a:lnTo>
                  <a:lnTo>
                    <a:pt x="104101" y="1872"/>
                  </a:lnTo>
                  <a:lnTo>
                    <a:pt x="92365" y="1872"/>
                  </a:lnTo>
                  <a:lnTo>
                    <a:pt x="92365" y="118127"/>
                  </a:lnTo>
                  <a:lnTo>
                    <a:pt x="104557" y="118127"/>
                  </a:lnTo>
                  <a:lnTo>
                    <a:pt x="104557" y="100530"/>
                  </a:lnTo>
                  <a:lnTo>
                    <a:pt x="96071" y="100530"/>
                  </a:lnTo>
                  <a:lnTo>
                    <a:pt x="96071" y="66458"/>
                  </a:lnTo>
                  <a:lnTo>
                    <a:pt x="103646" y="66458"/>
                  </a:lnTo>
                  <a:lnTo>
                    <a:pt x="103646" y="49235"/>
                  </a:lnTo>
                  <a:close/>
                  <a:moveTo>
                    <a:pt x="88658" y="97909"/>
                  </a:moveTo>
                  <a:lnTo>
                    <a:pt x="88236" y="98845"/>
                  </a:lnTo>
                  <a:lnTo>
                    <a:pt x="87813" y="99594"/>
                  </a:lnTo>
                  <a:lnTo>
                    <a:pt x="87358" y="100343"/>
                  </a:lnTo>
                  <a:lnTo>
                    <a:pt x="86838" y="100904"/>
                  </a:lnTo>
                  <a:lnTo>
                    <a:pt x="86318" y="101466"/>
                  </a:lnTo>
                  <a:lnTo>
                    <a:pt x="85732" y="101840"/>
                  </a:lnTo>
                  <a:lnTo>
                    <a:pt x="85212" y="102028"/>
                  </a:lnTo>
                  <a:lnTo>
                    <a:pt x="84659" y="102028"/>
                  </a:lnTo>
                  <a:lnTo>
                    <a:pt x="84204" y="102028"/>
                  </a:lnTo>
                  <a:lnTo>
                    <a:pt x="83847" y="101840"/>
                  </a:lnTo>
                  <a:lnTo>
                    <a:pt x="83457" y="101653"/>
                  </a:lnTo>
                  <a:lnTo>
                    <a:pt x="83066" y="101279"/>
                  </a:lnTo>
                  <a:lnTo>
                    <a:pt x="82709" y="100904"/>
                  </a:lnTo>
                  <a:lnTo>
                    <a:pt x="82351" y="100530"/>
                  </a:lnTo>
                  <a:lnTo>
                    <a:pt x="81994" y="99968"/>
                  </a:lnTo>
                  <a:lnTo>
                    <a:pt x="81668" y="99219"/>
                  </a:lnTo>
                  <a:lnTo>
                    <a:pt x="81343" y="98471"/>
                  </a:lnTo>
                  <a:lnTo>
                    <a:pt x="81051" y="97722"/>
                  </a:lnTo>
                  <a:lnTo>
                    <a:pt x="80726" y="96599"/>
                  </a:lnTo>
                  <a:lnTo>
                    <a:pt x="80465" y="95663"/>
                  </a:lnTo>
                  <a:lnTo>
                    <a:pt x="80205" y="94539"/>
                  </a:lnTo>
                  <a:lnTo>
                    <a:pt x="79945" y="93416"/>
                  </a:lnTo>
                  <a:lnTo>
                    <a:pt x="79685" y="92106"/>
                  </a:lnTo>
                  <a:lnTo>
                    <a:pt x="79458" y="90982"/>
                  </a:lnTo>
                  <a:lnTo>
                    <a:pt x="79230" y="89297"/>
                  </a:lnTo>
                  <a:lnTo>
                    <a:pt x="79035" y="87987"/>
                  </a:lnTo>
                  <a:lnTo>
                    <a:pt x="78872" y="86489"/>
                  </a:lnTo>
                  <a:lnTo>
                    <a:pt x="78677" y="84804"/>
                  </a:lnTo>
                  <a:lnTo>
                    <a:pt x="78482" y="82932"/>
                  </a:lnTo>
                  <a:lnTo>
                    <a:pt x="78352" y="81248"/>
                  </a:lnTo>
                  <a:lnTo>
                    <a:pt x="78222" y="79563"/>
                  </a:lnTo>
                  <a:lnTo>
                    <a:pt x="78092" y="77691"/>
                  </a:lnTo>
                  <a:lnTo>
                    <a:pt x="77897" y="73572"/>
                  </a:lnTo>
                  <a:lnTo>
                    <a:pt x="77735" y="69453"/>
                  </a:lnTo>
                  <a:lnTo>
                    <a:pt x="77670" y="64960"/>
                  </a:lnTo>
                  <a:lnTo>
                    <a:pt x="77637" y="60280"/>
                  </a:lnTo>
                  <a:lnTo>
                    <a:pt x="77637" y="57847"/>
                  </a:lnTo>
                  <a:lnTo>
                    <a:pt x="77670" y="55226"/>
                  </a:lnTo>
                  <a:lnTo>
                    <a:pt x="77702" y="52792"/>
                  </a:lnTo>
                  <a:lnTo>
                    <a:pt x="77767" y="50546"/>
                  </a:lnTo>
                  <a:lnTo>
                    <a:pt x="77832" y="48112"/>
                  </a:lnTo>
                  <a:lnTo>
                    <a:pt x="77930" y="46053"/>
                  </a:lnTo>
                  <a:lnTo>
                    <a:pt x="78027" y="43993"/>
                  </a:lnTo>
                  <a:lnTo>
                    <a:pt x="78125" y="41747"/>
                  </a:lnTo>
                  <a:lnTo>
                    <a:pt x="78287" y="39875"/>
                  </a:lnTo>
                  <a:lnTo>
                    <a:pt x="78417" y="38003"/>
                  </a:lnTo>
                  <a:lnTo>
                    <a:pt x="78612" y="36131"/>
                  </a:lnTo>
                  <a:lnTo>
                    <a:pt x="78775" y="34446"/>
                  </a:lnTo>
                  <a:lnTo>
                    <a:pt x="78970" y="32948"/>
                  </a:lnTo>
                  <a:lnTo>
                    <a:pt x="79165" y="31450"/>
                  </a:lnTo>
                  <a:lnTo>
                    <a:pt x="79360" y="29765"/>
                  </a:lnTo>
                  <a:lnTo>
                    <a:pt x="79588" y="28455"/>
                  </a:lnTo>
                  <a:lnTo>
                    <a:pt x="79880" y="27145"/>
                  </a:lnTo>
                  <a:lnTo>
                    <a:pt x="80108" y="26021"/>
                  </a:lnTo>
                  <a:lnTo>
                    <a:pt x="80368" y="24898"/>
                  </a:lnTo>
                  <a:lnTo>
                    <a:pt x="80628" y="23775"/>
                  </a:lnTo>
                  <a:lnTo>
                    <a:pt x="80921" y="22652"/>
                  </a:lnTo>
                  <a:lnTo>
                    <a:pt x="81246" y="21903"/>
                  </a:lnTo>
                  <a:lnTo>
                    <a:pt x="81538" y="20967"/>
                  </a:lnTo>
                  <a:lnTo>
                    <a:pt x="81831" y="20405"/>
                  </a:lnTo>
                  <a:lnTo>
                    <a:pt x="82514" y="19095"/>
                  </a:lnTo>
                  <a:lnTo>
                    <a:pt x="83196" y="18346"/>
                  </a:lnTo>
                  <a:lnTo>
                    <a:pt x="83944" y="17784"/>
                  </a:lnTo>
                  <a:lnTo>
                    <a:pt x="84692" y="17597"/>
                  </a:lnTo>
                  <a:lnTo>
                    <a:pt x="85277" y="17784"/>
                  </a:lnTo>
                  <a:lnTo>
                    <a:pt x="85862" y="17971"/>
                  </a:lnTo>
                  <a:lnTo>
                    <a:pt x="86415" y="18346"/>
                  </a:lnTo>
                  <a:lnTo>
                    <a:pt x="86903" y="18907"/>
                  </a:lnTo>
                  <a:lnTo>
                    <a:pt x="87390" y="19656"/>
                  </a:lnTo>
                  <a:lnTo>
                    <a:pt x="87813" y="20405"/>
                  </a:lnTo>
                  <a:lnTo>
                    <a:pt x="88236" y="21154"/>
                  </a:lnTo>
                  <a:lnTo>
                    <a:pt x="88626" y="22090"/>
                  </a:lnTo>
                  <a:lnTo>
                    <a:pt x="89406" y="5241"/>
                  </a:lnTo>
                  <a:lnTo>
                    <a:pt x="89081" y="4492"/>
                  </a:lnTo>
                  <a:lnTo>
                    <a:pt x="88691" y="3556"/>
                  </a:lnTo>
                  <a:lnTo>
                    <a:pt x="88171" y="2433"/>
                  </a:lnTo>
                  <a:lnTo>
                    <a:pt x="87618" y="1684"/>
                  </a:lnTo>
                  <a:lnTo>
                    <a:pt x="86935" y="1123"/>
                  </a:lnTo>
                  <a:lnTo>
                    <a:pt x="86220" y="561"/>
                  </a:lnTo>
                  <a:lnTo>
                    <a:pt x="85407" y="187"/>
                  </a:lnTo>
                  <a:lnTo>
                    <a:pt x="84529" y="0"/>
                  </a:lnTo>
                  <a:lnTo>
                    <a:pt x="83977" y="187"/>
                  </a:lnTo>
                  <a:lnTo>
                    <a:pt x="83424" y="374"/>
                  </a:lnTo>
                  <a:lnTo>
                    <a:pt x="82839" y="748"/>
                  </a:lnTo>
                  <a:lnTo>
                    <a:pt x="82319" y="1123"/>
                  </a:lnTo>
                  <a:lnTo>
                    <a:pt x="81766" y="1684"/>
                  </a:lnTo>
                  <a:lnTo>
                    <a:pt x="81246" y="2433"/>
                  </a:lnTo>
                  <a:lnTo>
                    <a:pt x="80726" y="3182"/>
                  </a:lnTo>
                  <a:lnTo>
                    <a:pt x="80238" y="4305"/>
                  </a:lnTo>
                  <a:lnTo>
                    <a:pt x="79783" y="5429"/>
                  </a:lnTo>
                  <a:lnTo>
                    <a:pt x="79295" y="6552"/>
                  </a:lnTo>
                  <a:lnTo>
                    <a:pt x="78872" y="7862"/>
                  </a:lnTo>
                  <a:lnTo>
                    <a:pt x="78385" y="9360"/>
                  </a:lnTo>
                  <a:lnTo>
                    <a:pt x="77995" y="11045"/>
                  </a:lnTo>
                  <a:lnTo>
                    <a:pt x="77604" y="12730"/>
                  </a:lnTo>
                  <a:lnTo>
                    <a:pt x="77182" y="14414"/>
                  </a:lnTo>
                  <a:lnTo>
                    <a:pt x="76824" y="16287"/>
                  </a:lnTo>
                  <a:lnTo>
                    <a:pt x="76467" y="18533"/>
                  </a:lnTo>
                  <a:lnTo>
                    <a:pt x="76141" y="20592"/>
                  </a:lnTo>
                  <a:lnTo>
                    <a:pt x="75816" y="22839"/>
                  </a:lnTo>
                  <a:lnTo>
                    <a:pt x="75524" y="25273"/>
                  </a:lnTo>
                  <a:lnTo>
                    <a:pt x="75264" y="27706"/>
                  </a:lnTo>
                  <a:lnTo>
                    <a:pt x="75004" y="30327"/>
                  </a:lnTo>
                  <a:lnTo>
                    <a:pt x="74776" y="32948"/>
                  </a:lnTo>
                  <a:lnTo>
                    <a:pt x="74548" y="35569"/>
                  </a:lnTo>
                  <a:lnTo>
                    <a:pt x="74386" y="38564"/>
                  </a:lnTo>
                  <a:lnTo>
                    <a:pt x="74223" y="41560"/>
                  </a:lnTo>
                  <a:lnTo>
                    <a:pt x="74061" y="44742"/>
                  </a:lnTo>
                  <a:lnTo>
                    <a:pt x="73963" y="47737"/>
                  </a:lnTo>
                  <a:lnTo>
                    <a:pt x="73866" y="51107"/>
                  </a:lnTo>
                  <a:lnTo>
                    <a:pt x="73801" y="54290"/>
                  </a:lnTo>
                  <a:lnTo>
                    <a:pt x="73768" y="57847"/>
                  </a:lnTo>
                  <a:lnTo>
                    <a:pt x="73768" y="61404"/>
                  </a:lnTo>
                  <a:lnTo>
                    <a:pt x="73768" y="64773"/>
                  </a:lnTo>
                  <a:lnTo>
                    <a:pt x="73801" y="67769"/>
                  </a:lnTo>
                  <a:lnTo>
                    <a:pt x="73866" y="71138"/>
                  </a:lnTo>
                  <a:lnTo>
                    <a:pt x="73931" y="73946"/>
                  </a:lnTo>
                  <a:lnTo>
                    <a:pt x="74028" y="77129"/>
                  </a:lnTo>
                  <a:lnTo>
                    <a:pt x="74158" y="79937"/>
                  </a:lnTo>
                  <a:lnTo>
                    <a:pt x="74288" y="82558"/>
                  </a:lnTo>
                  <a:lnTo>
                    <a:pt x="74451" y="85553"/>
                  </a:lnTo>
                  <a:lnTo>
                    <a:pt x="74613" y="87987"/>
                  </a:lnTo>
                  <a:lnTo>
                    <a:pt x="74841" y="90608"/>
                  </a:lnTo>
                  <a:lnTo>
                    <a:pt x="75069" y="93042"/>
                  </a:lnTo>
                  <a:lnTo>
                    <a:pt x="75329" y="95288"/>
                  </a:lnTo>
                  <a:lnTo>
                    <a:pt x="75589" y="97722"/>
                  </a:lnTo>
                  <a:lnTo>
                    <a:pt x="75849" y="99968"/>
                  </a:lnTo>
                  <a:lnTo>
                    <a:pt x="76174" y="101840"/>
                  </a:lnTo>
                  <a:lnTo>
                    <a:pt x="76499" y="103900"/>
                  </a:lnTo>
                  <a:lnTo>
                    <a:pt x="76824" y="105772"/>
                  </a:lnTo>
                  <a:lnTo>
                    <a:pt x="77182" y="107457"/>
                  </a:lnTo>
                  <a:lnTo>
                    <a:pt x="77572" y="109141"/>
                  </a:lnTo>
                  <a:lnTo>
                    <a:pt x="77962" y="110826"/>
                  </a:lnTo>
                  <a:lnTo>
                    <a:pt x="78385" y="112137"/>
                  </a:lnTo>
                  <a:lnTo>
                    <a:pt x="78807" y="113447"/>
                  </a:lnTo>
                  <a:lnTo>
                    <a:pt x="79263" y="114570"/>
                  </a:lnTo>
                  <a:lnTo>
                    <a:pt x="79718" y="115694"/>
                  </a:lnTo>
                  <a:lnTo>
                    <a:pt x="80205" y="116630"/>
                  </a:lnTo>
                  <a:lnTo>
                    <a:pt x="80693" y="117566"/>
                  </a:lnTo>
                  <a:lnTo>
                    <a:pt x="81246" y="118315"/>
                  </a:lnTo>
                  <a:lnTo>
                    <a:pt x="81766" y="118876"/>
                  </a:lnTo>
                  <a:lnTo>
                    <a:pt x="82319" y="119251"/>
                  </a:lnTo>
                  <a:lnTo>
                    <a:pt x="82871" y="119625"/>
                  </a:lnTo>
                  <a:lnTo>
                    <a:pt x="83457" y="119812"/>
                  </a:lnTo>
                  <a:lnTo>
                    <a:pt x="84042" y="120000"/>
                  </a:lnTo>
                  <a:lnTo>
                    <a:pt x="84920" y="119812"/>
                  </a:lnTo>
                  <a:lnTo>
                    <a:pt x="85732" y="119438"/>
                  </a:lnTo>
                  <a:lnTo>
                    <a:pt x="86513" y="118876"/>
                  </a:lnTo>
                  <a:lnTo>
                    <a:pt x="87260" y="118315"/>
                  </a:lnTo>
                  <a:lnTo>
                    <a:pt x="87846" y="117566"/>
                  </a:lnTo>
                  <a:lnTo>
                    <a:pt x="88431" y="116443"/>
                  </a:lnTo>
                  <a:lnTo>
                    <a:pt x="88886" y="115507"/>
                  </a:lnTo>
                  <a:lnTo>
                    <a:pt x="89244" y="114570"/>
                  </a:lnTo>
                  <a:lnTo>
                    <a:pt x="88658" y="97909"/>
                  </a:lnTo>
                  <a:close/>
                  <a:moveTo>
                    <a:pt x="66908" y="1872"/>
                  </a:moveTo>
                  <a:lnTo>
                    <a:pt x="66908" y="118127"/>
                  </a:lnTo>
                  <a:lnTo>
                    <a:pt x="70582" y="118127"/>
                  </a:lnTo>
                  <a:lnTo>
                    <a:pt x="70582" y="1872"/>
                  </a:lnTo>
                  <a:lnTo>
                    <a:pt x="66908" y="1872"/>
                  </a:lnTo>
                  <a:close/>
                  <a:moveTo>
                    <a:pt x="57740" y="118127"/>
                  </a:moveTo>
                  <a:lnTo>
                    <a:pt x="64730" y="1872"/>
                  </a:lnTo>
                  <a:lnTo>
                    <a:pt x="60829" y="1872"/>
                  </a:lnTo>
                  <a:lnTo>
                    <a:pt x="57870" y="55039"/>
                  </a:lnTo>
                  <a:lnTo>
                    <a:pt x="57577" y="60280"/>
                  </a:lnTo>
                  <a:lnTo>
                    <a:pt x="57285" y="65709"/>
                  </a:lnTo>
                  <a:lnTo>
                    <a:pt x="57025" y="70951"/>
                  </a:lnTo>
                  <a:lnTo>
                    <a:pt x="56765" y="76193"/>
                  </a:lnTo>
                  <a:lnTo>
                    <a:pt x="56505" y="81435"/>
                  </a:lnTo>
                  <a:lnTo>
                    <a:pt x="56244" y="86677"/>
                  </a:lnTo>
                  <a:lnTo>
                    <a:pt x="56049" y="91918"/>
                  </a:lnTo>
                  <a:lnTo>
                    <a:pt x="55822" y="96973"/>
                  </a:lnTo>
                  <a:lnTo>
                    <a:pt x="55757" y="96973"/>
                  </a:lnTo>
                  <a:lnTo>
                    <a:pt x="55562" y="91918"/>
                  </a:lnTo>
                  <a:lnTo>
                    <a:pt x="55334" y="86489"/>
                  </a:lnTo>
                  <a:lnTo>
                    <a:pt x="55107" y="81248"/>
                  </a:lnTo>
                  <a:lnTo>
                    <a:pt x="54879" y="76006"/>
                  </a:lnTo>
                  <a:lnTo>
                    <a:pt x="54619" y="70951"/>
                  </a:lnTo>
                  <a:lnTo>
                    <a:pt x="54359" y="65522"/>
                  </a:lnTo>
                  <a:lnTo>
                    <a:pt x="54066" y="60093"/>
                  </a:lnTo>
                  <a:lnTo>
                    <a:pt x="53774" y="54664"/>
                  </a:lnTo>
                  <a:lnTo>
                    <a:pt x="51043" y="1872"/>
                  </a:lnTo>
                  <a:lnTo>
                    <a:pt x="47044" y="1872"/>
                  </a:lnTo>
                  <a:lnTo>
                    <a:pt x="53546" y="118127"/>
                  </a:lnTo>
                  <a:lnTo>
                    <a:pt x="57740" y="118127"/>
                  </a:lnTo>
                  <a:close/>
                  <a:moveTo>
                    <a:pt x="35437" y="18159"/>
                  </a:moveTo>
                  <a:lnTo>
                    <a:pt x="35795" y="17784"/>
                  </a:lnTo>
                  <a:lnTo>
                    <a:pt x="36315" y="17410"/>
                  </a:lnTo>
                  <a:lnTo>
                    <a:pt x="36933" y="17223"/>
                  </a:lnTo>
                  <a:lnTo>
                    <a:pt x="37745" y="17035"/>
                  </a:lnTo>
                  <a:lnTo>
                    <a:pt x="38168" y="17223"/>
                  </a:lnTo>
                  <a:lnTo>
                    <a:pt x="38591" y="17410"/>
                  </a:lnTo>
                  <a:lnTo>
                    <a:pt x="38981" y="17784"/>
                  </a:lnTo>
                  <a:lnTo>
                    <a:pt x="39338" y="18159"/>
                  </a:lnTo>
                  <a:lnTo>
                    <a:pt x="39729" y="18720"/>
                  </a:lnTo>
                  <a:lnTo>
                    <a:pt x="40021" y="19656"/>
                  </a:lnTo>
                  <a:lnTo>
                    <a:pt x="40314" y="20405"/>
                  </a:lnTo>
                  <a:lnTo>
                    <a:pt x="40574" y="21528"/>
                  </a:lnTo>
                  <a:lnTo>
                    <a:pt x="40834" y="22652"/>
                  </a:lnTo>
                  <a:lnTo>
                    <a:pt x="41062" y="24336"/>
                  </a:lnTo>
                  <a:lnTo>
                    <a:pt x="41224" y="25647"/>
                  </a:lnTo>
                  <a:lnTo>
                    <a:pt x="41387" y="27332"/>
                  </a:lnTo>
                  <a:lnTo>
                    <a:pt x="41517" y="29204"/>
                  </a:lnTo>
                  <a:lnTo>
                    <a:pt x="41582" y="31263"/>
                  </a:lnTo>
                  <a:lnTo>
                    <a:pt x="41647" y="33322"/>
                  </a:lnTo>
                  <a:lnTo>
                    <a:pt x="41647" y="35569"/>
                  </a:lnTo>
                  <a:lnTo>
                    <a:pt x="41647" y="37815"/>
                  </a:lnTo>
                  <a:lnTo>
                    <a:pt x="41582" y="39687"/>
                  </a:lnTo>
                  <a:lnTo>
                    <a:pt x="41517" y="41560"/>
                  </a:lnTo>
                  <a:lnTo>
                    <a:pt x="41387" y="43432"/>
                  </a:lnTo>
                  <a:lnTo>
                    <a:pt x="41224" y="45304"/>
                  </a:lnTo>
                  <a:lnTo>
                    <a:pt x="41062" y="46801"/>
                  </a:lnTo>
                  <a:lnTo>
                    <a:pt x="40801" y="48112"/>
                  </a:lnTo>
                  <a:lnTo>
                    <a:pt x="40574" y="49422"/>
                  </a:lnTo>
                  <a:lnTo>
                    <a:pt x="40314" y="50733"/>
                  </a:lnTo>
                  <a:lnTo>
                    <a:pt x="40021" y="51856"/>
                  </a:lnTo>
                  <a:lnTo>
                    <a:pt x="39696" y="52605"/>
                  </a:lnTo>
                  <a:lnTo>
                    <a:pt x="39306" y="53354"/>
                  </a:lnTo>
                  <a:lnTo>
                    <a:pt x="38916" y="53915"/>
                  </a:lnTo>
                  <a:lnTo>
                    <a:pt x="38526" y="54477"/>
                  </a:lnTo>
                  <a:lnTo>
                    <a:pt x="38070" y="54664"/>
                  </a:lnTo>
                  <a:lnTo>
                    <a:pt x="37648" y="54664"/>
                  </a:lnTo>
                  <a:lnTo>
                    <a:pt x="35437" y="54664"/>
                  </a:lnTo>
                  <a:lnTo>
                    <a:pt x="35437" y="18159"/>
                  </a:lnTo>
                  <a:close/>
                  <a:moveTo>
                    <a:pt x="31796" y="118127"/>
                  </a:moveTo>
                  <a:lnTo>
                    <a:pt x="35437" y="118127"/>
                  </a:lnTo>
                  <a:lnTo>
                    <a:pt x="35437" y="70202"/>
                  </a:lnTo>
                  <a:lnTo>
                    <a:pt x="37323" y="70202"/>
                  </a:lnTo>
                  <a:lnTo>
                    <a:pt x="37680" y="70577"/>
                  </a:lnTo>
                  <a:lnTo>
                    <a:pt x="38038" y="70764"/>
                  </a:lnTo>
                  <a:lnTo>
                    <a:pt x="38363" y="71138"/>
                  </a:lnTo>
                  <a:lnTo>
                    <a:pt x="38688" y="71513"/>
                  </a:lnTo>
                  <a:lnTo>
                    <a:pt x="38948" y="72074"/>
                  </a:lnTo>
                  <a:lnTo>
                    <a:pt x="39208" y="72823"/>
                  </a:lnTo>
                  <a:lnTo>
                    <a:pt x="39436" y="73759"/>
                  </a:lnTo>
                  <a:lnTo>
                    <a:pt x="39696" y="74882"/>
                  </a:lnTo>
                  <a:lnTo>
                    <a:pt x="39891" y="76193"/>
                  </a:lnTo>
                  <a:lnTo>
                    <a:pt x="40086" y="77691"/>
                  </a:lnTo>
                  <a:lnTo>
                    <a:pt x="40249" y="79375"/>
                  </a:lnTo>
                  <a:lnTo>
                    <a:pt x="40411" y="81060"/>
                  </a:lnTo>
                  <a:lnTo>
                    <a:pt x="40541" y="83120"/>
                  </a:lnTo>
                  <a:lnTo>
                    <a:pt x="40671" y="85553"/>
                  </a:lnTo>
                  <a:lnTo>
                    <a:pt x="40801" y="87987"/>
                  </a:lnTo>
                  <a:lnTo>
                    <a:pt x="40931" y="90795"/>
                  </a:lnTo>
                  <a:lnTo>
                    <a:pt x="41354" y="100530"/>
                  </a:lnTo>
                  <a:lnTo>
                    <a:pt x="41712" y="108393"/>
                  </a:lnTo>
                  <a:lnTo>
                    <a:pt x="41874" y="111762"/>
                  </a:lnTo>
                  <a:lnTo>
                    <a:pt x="42004" y="114383"/>
                  </a:lnTo>
                  <a:lnTo>
                    <a:pt x="42167" y="116443"/>
                  </a:lnTo>
                  <a:lnTo>
                    <a:pt x="42297" y="118127"/>
                  </a:lnTo>
                  <a:lnTo>
                    <a:pt x="46068" y="118127"/>
                  </a:lnTo>
                  <a:lnTo>
                    <a:pt x="45938" y="115881"/>
                  </a:lnTo>
                  <a:lnTo>
                    <a:pt x="45711" y="113260"/>
                  </a:lnTo>
                  <a:lnTo>
                    <a:pt x="45548" y="109516"/>
                  </a:lnTo>
                  <a:lnTo>
                    <a:pt x="45353" y="105772"/>
                  </a:lnTo>
                  <a:lnTo>
                    <a:pt x="45158" y="101092"/>
                  </a:lnTo>
                  <a:lnTo>
                    <a:pt x="44930" y="96224"/>
                  </a:lnTo>
                  <a:lnTo>
                    <a:pt x="44735" y="91170"/>
                  </a:lnTo>
                  <a:lnTo>
                    <a:pt x="44475" y="85741"/>
                  </a:lnTo>
                  <a:lnTo>
                    <a:pt x="44280" y="81622"/>
                  </a:lnTo>
                  <a:lnTo>
                    <a:pt x="44020" y="77878"/>
                  </a:lnTo>
                  <a:lnTo>
                    <a:pt x="43760" y="74508"/>
                  </a:lnTo>
                  <a:lnTo>
                    <a:pt x="43435" y="71513"/>
                  </a:lnTo>
                  <a:lnTo>
                    <a:pt x="43240" y="70015"/>
                  </a:lnTo>
                  <a:lnTo>
                    <a:pt x="43045" y="68705"/>
                  </a:lnTo>
                  <a:lnTo>
                    <a:pt x="42850" y="67581"/>
                  </a:lnTo>
                  <a:lnTo>
                    <a:pt x="42655" y="66458"/>
                  </a:lnTo>
                  <a:lnTo>
                    <a:pt x="42427" y="65522"/>
                  </a:lnTo>
                  <a:lnTo>
                    <a:pt x="42199" y="64773"/>
                  </a:lnTo>
                  <a:lnTo>
                    <a:pt x="41939" y="64024"/>
                  </a:lnTo>
                  <a:lnTo>
                    <a:pt x="41679" y="63088"/>
                  </a:lnTo>
                  <a:lnTo>
                    <a:pt x="41679" y="62714"/>
                  </a:lnTo>
                  <a:lnTo>
                    <a:pt x="42004" y="61778"/>
                  </a:lnTo>
                  <a:lnTo>
                    <a:pt x="42395" y="61029"/>
                  </a:lnTo>
                  <a:lnTo>
                    <a:pt x="42720" y="59906"/>
                  </a:lnTo>
                  <a:lnTo>
                    <a:pt x="43045" y="58783"/>
                  </a:lnTo>
                  <a:lnTo>
                    <a:pt x="43370" y="57285"/>
                  </a:lnTo>
                  <a:lnTo>
                    <a:pt x="43662" y="55787"/>
                  </a:lnTo>
                  <a:lnTo>
                    <a:pt x="43955" y="54102"/>
                  </a:lnTo>
                  <a:lnTo>
                    <a:pt x="44215" y="52418"/>
                  </a:lnTo>
                  <a:lnTo>
                    <a:pt x="44443" y="50546"/>
                  </a:lnTo>
                  <a:lnTo>
                    <a:pt x="44670" y="48299"/>
                  </a:lnTo>
                  <a:lnTo>
                    <a:pt x="44865" y="46240"/>
                  </a:lnTo>
                  <a:lnTo>
                    <a:pt x="45028" y="43993"/>
                  </a:lnTo>
                  <a:lnTo>
                    <a:pt x="45158" y="41560"/>
                  </a:lnTo>
                  <a:lnTo>
                    <a:pt x="45256" y="39126"/>
                  </a:lnTo>
                  <a:lnTo>
                    <a:pt x="45321" y="36318"/>
                  </a:lnTo>
                  <a:lnTo>
                    <a:pt x="45321" y="33697"/>
                  </a:lnTo>
                  <a:lnTo>
                    <a:pt x="45288" y="29953"/>
                  </a:lnTo>
                  <a:lnTo>
                    <a:pt x="45223" y="26583"/>
                  </a:lnTo>
                  <a:lnTo>
                    <a:pt x="45060" y="23213"/>
                  </a:lnTo>
                  <a:lnTo>
                    <a:pt x="44898" y="20218"/>
                  </a:lnTo>
                  <a:lnTo>
                    <a:pt x="44638" y="17597"/>
                  </a:lnTo>
                  <a:lnTo>
                    <a:pt x="44313" y="14789"/>
                  </a:lnTo>
                  <a:lnTo>
                    <a:pt x="43988" y="12542"/>
                  </a:lnTo>
                  <a:lnTo>
                    <a:pt x="43597" y="10483"/>
                  </a:lnTo>
                  <a:lnTo>
                    <a:pt x="43337" y="9173"/>
                  </a:lnTo>
                  <a:lnTo>
                    <a:pt x="43045" y="8049"/>
                  </a:lnTo>
                  <a:lnTo>
                    <a:pt x="42752" y="7113"/>
                  </a:lnTo>
                  <a:lnTo>
                    <a:pt x="42460" y="6177"/>
                  </a:lnTo>
                  <a:lnTo>
                    <a:pt x="42134" y="5241"/>
                  </a:lnTo>
                  <a:lnTo>
                    <a:pt x="41777" y="4492"/>
                  </a:lnTo>
                  <a:lnTo>
                    <a:pt x="41452" y="3931"/>
                  </a:lnTo>
                  <a:lnTo>
                    <a:pt x="41062" y="3182"/>
                  </a:lnTo>
                  <a:lnTo>
                    <a:pt x="40249" y="2246"/>
                  </a:lnTo>
                  <a:lnTo>
                    <a:pt x="39371" y="1497"/>
                  </a:lnTo>
                  <a:lnTo>
                    <a:pt x="38396" y="1123"/>
                  </a:lnTo>
                  <a:lnTo>
                    <a:pt x="37388" y="936"/>
                  </a:lnTo>
                  <a:lnTo>
                    <a:pt x="36575" y="936"/>
                  </a:lnTo>
                  <a:lnTo>
                    <a:pt x="35795" y="1123"/>
                  </a:lnTo>
                  <a:lnTo>
                    <a:pt x="35047" y="1310"/>
                  </a:lnTo>
                  <a:lnTo>
                    <a:pt x="34299" y="1684"/>
                  </a:lnTo>
                  <a:lnTo>
                    <a:pt x="33616" y="2059"/>
                  </a:lnTo>
                  <a:lnTo>
                    <a:pt x="32966" y="2433"/>
                  </a:lnTo>
                  <a:lnTo>
                    <a:pt x="32348" y="2808"/>
                  </a:lnTo>
                  <a:lnTo>
                    <a:pt x="31796" y="3556"/>
                  </a:lnTo>
                  <a:lnTo>
                    <a:pt x="31796" y="118127"/>
                  </a:lnTo>
                  <a:close/>
                  <a:moveTo>
                    <a:pt x="27699" y="49235"/>
                  </a:moveTo>
                  <a:lnTo>
                    <a:pt x="20059" y="49235"/>
                  </a:lnTo>
                  <a:lnTo>
                    <a:pt x="20059" y="19469"/>
                  </a:lnTo>
                  <a:lnTo>
                    <a:pt x="28122" y="19469"/>
                  </a:lnTo>
                  <a:lnTo>
                    <a:pt x="28122" y="1872"/>
                  </a:lnTo>
                  <a:lnTo>
                    <a:pt x="16385" y="1872"/>
                  </a:lnTo>
                  <a:lnTo>
                    <a:pt x="16385" y="118127"/>
                  </a:lnTo>
                  <a:lnTo>
                    <a:pt x="28577" y="118127"/>
                  </a:lnTo>
                  <a:lnTo>
                    <a:pt x="28577" y="100530"/>
                  </a:lnTo>
                  <a:lnTo>
                    <a:pt x="20059" y="100530"/>
                  </a:lnTo>
                  <a:lnTo>
                    <a:pt x="20059" y="66458"/>
                  </a:lnTo>
                  <a:lnTo>
                    <a:pt x="27699" y="66458"/>
                  </a:lnTo>
                  <a:lnTo>
                    <a:pt x="27699" y="49235"/>
                  </a:lnTo>
                  <a:close/>
                  <a:moveTo>
                    <a:pt x="0" y="112511"/>
                  </a:moveTo>
                  <a:lnTo>
                    <a:pt x="455" y="114009"/>
                  </a:lnTo>
                  <a:lnTo>
                    <a:pt x="1040" y="115319"/>
                  </a:lnTo>
                  <a:lnTo>
                    <a:pt x="1625" y="116443"/>
                  </a:lnTo>
                  <a:lnTo>
                    <a:pt x="2340" y="117753"/>
                  </a:lnTo>
                  <a:lnTo>
                    <a:pt x="3056" y="118689"/>
                  </a:lnTo>
                  <a:lnTo>
                    <a:pt x="3836" y="119251"/>
                  </a:lnTo>
                  <a:lnTo>
                    <a:pt x="4649" y="119812"/>
                  </a:lnTo>
                  <a:lnTo>
                    <a:pt x="5429" y="120000"/>
                  </a:lnTo>
                  <a:lnTo>
                    <a:pt x="6372" y="119812"/>
                  </a:lnTo>
                  <a:lnTo>
                    <a:pt x="7282" y="119251"/>
                  </a:lnTo>
                  <a:lnTo>
                    <a:pt x="7672" y="118876"/>
                  </a:lnTo>
                  <a:lnTo>
                    <a:pt x="8062" y="118315"/>
                  </a:lnTo>
                  <a:lnTo>
                    <a:pt x="8485" y="117753"/>
                  </a:lnTo>
                  <a:lnTo>
                    <a:pt x="8843" y="117004"/>
                  </a:lnTo>
                  <a:lnTo>
                    <a:pt x="9168" y="116255"/>
                  </a:lnTo>
                  <a:lnTo>
                    <a:pt x="9525" y="115507"/>
                  </a:lnTo>
                  <a:lnTo>
                    <a:pt x="9850" y="114758"/>
                  </a:lnTo>
                  <a:lnTo>
                    <a:pt x="10143" y="113822"/>
                  </a:lnTo>
                  <a:lnTo>
                    <a:pt x="10436" y="112886"/>
                  </a:lnTo>
                  <a:lnTo>
                    <a:pt x="10728" y="111762"/>
                  </a:lnTo>
                  <a:lnTo>
                    <a:pt x="10988" y="110639"/>
                  </a:lnTo>
                  <a:lnTo>
                    <a:pt x="11216" y="109329"/>
                  </a:lnTo>
                  <a:lnTo>
                    <a:pt x="11444" y="108205"/>
                  </a:lnTo>
                  <a:lnTo>
                    <a:pt x="11639" y="106895"/>
                  </a:lnTo>
                  <a:lnTo>
                    <a:pt x="11866" y="105585"/>
                  </a:lnTo>
                  <a:lnTo>
                    <a:pt x="12061" y="104274"/>
                  </a:lnTo>
                  <a:lnTo>
                    <a:pt x="12354" y="101279"/>
                  </a:lnTo>
                  <a:lnTo>
                    <a:pt x="12614" y="98471"/>
                  </a:lnTo>
                  <a:lnTo>
                    <a:pt x="12809" y="95101"/>
                  </a:lnTo>
                  <a:lnTo>
                    <a:pt x="13004" y="91918"/>
                  </a:lnTo>
                  <a:lnTo>
                    <a:pt x="13069" y="88361"/>
                  </a:lnTo>
                  <a:lnTo>
                    <a:pt x="13102" y="84992"/>
                  </a:lnTo>
                  <a:lnTo>
                    <a:pt x="13069" y="81809"/>
                  </a:lnTo>
                  <a:lnTo>
                    <a:pt x="13037" y="79001"/>
                  </a:lnTo>
                  <a:lnTo>
                    <a:pt x="12907" y="76193"/>
                  </a:lnTo>
                  <a:lnTo>
                    <a:pt x="12777" y="73572"/>
                  </a:lnTo>
                  <a:lnTo>
                    <a:pt x="12581" y="71138"/>
                  </a:lnTo>
                  <a:lnTo>
                    <a:pt x="12386" y="68705"/>
                  </a:lnTo>
                  <a:lnTo>
                    <a:pt x="12126" y="66458"/>
                  </a:lnTo>
                  <a:lnTo>
                    <a:pt x="11834" y="64399"/>
                  </a:lnTo>
                  <a:lnTo>
                    <a:pt x="11476" y="62152"/>
                  </a:lnTo>
                  <a:lnTo>
                    <a:pt x="11086" y="60280"/>
                  </a:lnTo>
                  <a:lnTo>
                    <a:pt x="10663" y="58595"/>
                  </a:lnTo>
                  <a:lnTo>
                    <a:pt x="10176" y="56723"/>
                  </a:lnTo>
                  <a:lnTo>
                    <a:pt x="9688" y="55039"/>
                  </a:lnTo>
                  <a:lnTo>
                    <a:pt x="9135" y="53541"/>
                  </a:lnTo>
                  <a:lnTo>
                    <a:pt x="8550" y="52043"/>
                  </a:lnTo>
                  <a:lnTo>
                    <a:pt x="7900" y="50546"/>
                  </a:lnTo>
                  <a:lnTo>
                    <a:pt x="6989" y="48299"/>
                  </a:lnTo>
                  <a:lnTo>
                    <a:pt x="6177" y="46240"/>
                  </a:lnTo>
                  <a:lnTo>
                    <a:pt x="5819" y="45304"/>
                  </a:lnTo>
                  <a:lnTo>
                    <a:pt x="5494" y="44180"/>
                  </a:lnTo>
                  <a:lnTo>
                    <a:pt x="5234" y="43057"/>
                  </a:lnTo>
                  <a:lnTo>
                    <a:pt x="4974" y="41934"/>
                  </a:lnTo>
                  <a:lnTo>
                    <a:pt x="4746" y="40998"/>
                  </a:lnTo>
                  <a:lnTo>
                    <a:pt x="4584" y="39875"/>
                  </a:lnTo>
                  <a:lnTo>
                    <a:pt x="4389" y="38564"/>
                  </a:lnTo>
                  <a:lnTo>
                    <a:pt x="4259" y="37441"/>
                  </a:lnTo>
                  <a:lnTo>
                    <a:pt x="4161" y="35943"/>
                  </a:lnTo>
                  <a:lnTo>
                    <a:pt x="4096" y="34446"/>
                  </a:lnTo>
                  <a:lnTo>
                    <a:pt x="4063" y="33135"/>
                  </a:lnTo>
                  <a:lnTo>
                    <a:pt x="4063" y="31450"/>
                  </a:lnTo>
                  <a:lnTo>
                    <a:pt x="4063" y="30327"/>
                  </a:lnTo>
                  <a:lnTo>
                    <a:pt x="4096" y="28829"/>
                  </a:lnTo>
                  <a:lnTo>
                    <a:pt x="4161" y="27519"/>
                  </a:lnTo>
                  <a:lnTo>
                    <a:pt x="4226" y="26396"/>
                  </a:lnTo>
                  <a:lnTo>
                    <a:pt x="4356" y="25273"/>
                  </a:lnTo>
                  <a:lnTo>
                    <a:pt x="4519" y="24149"/>
                  </a:lnTo>
                  <a:lnTo>
                    <a:pt x="4649" y="22839"/>
                  </a:lnTo>
                  <a:lnTo>
                    <a:pt x="4844" y="21903"/>
                  </a:lnTo>
                  <a:lnTo>
                    <a:pt x="5071" y="20967"/>
                  </a:lnTo>
                  <a:lnTo>
                    <a:pt x="5299" y="20031"/>
                  </a:lnTo>
                  <a:lnTo>
                    <a:pt x="5559" y="19282"/>
                  </a:lnTo>
                  <a:lnTo>
                    <a:pt x="5884" y="18720"/>
                  </a:lnTo>
                  <a:lnTo>
                    <a:pt x="6209" y="18159"/>
                  </a:lnTo>
                  <a:lnTo>
                    <a:pt x="6567" y="17784"/>
                  </a:lnTo>
                  <a:lnTo>
                    <a:pt x="6989" y="17597"/>
                  </a:lnTo>
                  <a:lnTo>
                    <a:pt x="7380" y="17597"/>
                  </a:lnTo>
                  <a:lnTo>
                    <a:pt x="8062" y="17597"/>
                  </a:lnTo>
                  <a:lnTo>
                    <a:pt x="8713" y="17971"/>
                  </a:lnTo>
                  <a:lnTo>
                    <a:pt x="9265" y="18720"/>
                  </a:lnTo>
                  <a:lnTo>
                    <a:pt x="9818" y="19469"/>
                  </a:lnTo>
                  <a:lnTo>
                    <a:pt x="10306" y="20218"/>
                  </a:lnTo>
                  <a:lnTo>
                    <a:pt x="10761" y="21154"/>
                  </a:lnTo>
                  <a:lnTo>
                    <a:pt x="11118" y="22090"/>
                  </a:lnTo>
                  <a:lnTo>
                    <a:pt x="11411" y="22839"/>
                  </a:lnTo>
                  <a:lnTo>
                    <a:pt x="12289" y="5803"/>
                  </a:lnTo>
                  <a:lnTo>
                    <a:pt x="11899" y="4680"/>
                  </a:lnTo>
                  <a:lnTo>
                    <a:pt x="11379" y="3744"/>
                  </a:lnTo>
                  <a:lnTo>
                    <a:pt x="10891" y="2620"/>
                  </a:lnTo>
                  <a:lnTo>
                    <a:pt x="10273" y="1684"/>
                  </a:lnTo>
                  <a:lnTo>
                    <a:pt x="9688" y="1123"/>
                  </a:lnTo>
                  <a:lnTo>
                    <a:pt x="8973" y="561"/>
                  </a:lnTo>
                  <a:lnTo>
                    <a:pt x="8257" y="187"/>
                  </a:lnTo>
                  <a:lnTo>
                    <a:pt x="7445" y="0"/>
                  </a:lnTo>
                  <a:lnTo>
                    <a:pt x="6632" y="187"/>
                  </a:lnTo>
                  <a:lnTo>
                    <a:pt x="5917" y="748"/>
                  </a:lnTo>
                  <a:lnTo>
                    <a:pt x="5169" y="1497"/>
                  </a:lnTo>
                  <a:lnTo>
                    <a:pt x="4519" y="2620"/>
                  </a:lnTo>
                  <a:lnTo>
                    <a:pt x="3868" y="4118"/>
                  </a:lnTo>
                  <a:lnTo>
                    <a:pt x="3283" y="5616"/>
                  </a:lnTo>
                  <a:lnTo>
                    <a:pt x="2730" y="7488"/>
                  </a:lnTo>
                  <a:lnTo>
                    <a:pt x="2275" y="9547"/>
                  </a:lnTo>
                  <a:lnTo>
                    <a:pt x="1820" y="11981"/>
                  </a:lnTo>
                  <a:lnTo>
                    <a:pt x="1430" y="14414"/>
                  </a:lnTo>
                  <a:lnTo>
                    <a:pt x="1105" y="17410"/>
                  </a:lnTo>
                  <a:lnTo>
                    <a:pt x="845" y="20218"/>
                  </a:lnTo>
                  <a:lnTo>
                    <a:pt x="585" y="23213"/>
                  </a:lnTo>
                  <a:lnTo>
                    <a:pt x="455" y="26583"/>
                  </a:lnTo>
                  <a:lnTo>
                    <a:pt x="357" y="29765"/>
                  </a:lnTo>
                  <a:lnTo>
                    <a:pt x="325" y="33510"/>
                  </a:lnTo>
                  <a:lnTo>
                    <a:pt x="357" y="36318"/>
                  </a:lnTo>
                  <a:lnTo>
                    <a:pt x="422" y="39500"/>
                  </a:lnTo>
                  <a:lnTo>
                    <a:pt x="520" y="42121"/>
                  </a:lnTo>
                  <a:lnTo>
                    <a:pt x="682" y="44929"/>
                  </a:lnTo>
                  <a:lnTo>
                    <a:pt x="942" y="47363"/>
                  </a:lnTo>
                  <a:lnTo>
                    <a:pt x="1170" y="49609"/>
                  </a:lnTo>
                  <a:lnTo>
                    <a:pt x="1463" y="51856"/>
                  </a:lnTo>
                  <a:lnTo>
                    <a:pt x="1788" y="53915"/>
                  </a:lnTo>
                  <a:lnTo>
                    <a:pt x="2178" y="55975"/>
                  </a:lnTo>
                  <a:lnTo>
                    <a:pt x="2600" y="58034"/>
                  </a:lnTo>
                  <a:lnTo>
                    <a:pt x="3023" y="59719"/>
                  </a:lnTo>
                  <a:lnTo>
                    <a:pt x="3543" y="61404"/>
                  </a:lnTo>
                  <a:lnTo>
                    <a:pt x="4031" y="62901"/>
                  </a:lnTo>
                  <a:lnTo>
                    <a:pt x="4616" y="64586"/>
                  </a:lnTo>
                  <a:lnTo>
                    <a:pt x="5169" y="65897"/>
                  </a:lnTo>
                  <a:lnTo>
                    <a:pt x="5787" y="67207"/>
                  </a:lnTo>
                  <a:lnTo>
                    <a:pt x="6664" y="69079"/>
                  </a:lnTo>
                  <a:lnTo>
                    <a:pt x="7412" y="71326"/>
                  </a:lnTo>
                  <a:lnTo>
                    <a:pt x="7737" y="72262"/>
                  </a:lnTo>
                  <a:lnTo>
                    <a:pt x="8030" y="73385"/>
                  </a:lnTo>
                  <a:lnTo>
                    <a:pt x="8290" y="74321"/>
                  </a:lnTo>
                  <a:lnTo>
                    <a:pt x="8518" y="75444"/>
                  </a:lnTo>
                  <a:lnTo>
                    <a:pt x="8713" y="76567"/>
                  </a:lnTo>
                  <a:lnTo>
                    <a:pt x="8875" y="78065"/>
                  </a:lnTo>
                  <a:lnTo>
                    <a:pt x="9038" y="79188"/>
                  </a:lnTo>
                  <a:lnTo>
                    <a:pt x="9135" y="80499"/>
                  </a:lnTo>
                  <a:lnTo>
                    <a:pt x="9233" y="81809"/>
                  </a:lnTo>
                  <a:lnTo>
                    <a:pt x="9330" y="83307"/>
                  </a:lnTo>
                  <a:lnTo>
                    <a:pt x="9363" y="84992"/>
                  </a:lnTo>
                  <a:lnTo>
                    <a:pt x="9363" y="86489"/>
                  </a:lnTo>
                  <a:lnTo>
                    <a:pt x="9363" y="88174"/>
                  </a:lnTo>
                  <a:lnTo>
                    <a:pt x="9265" y="89859"/>
                  </a:lnTo>
                  <a:lnTo>
                    <a:pt x="9200" y="91544"/>
                  </a:lnTo>
                  <a:lnTo>
                    <a:pt x="9103" y="93042"/>
                  </a:lnTo>
                  <a:lnTo>
                    <a:pt x="8973" y="94352"/>
                  </a:lnTo>
                  <a:lnTo>
                    <a:pt x="8810" y="95663"/>
                  </a:lnTo>
                  <a:lnTo>
                    <a:pt x="8615" y="96786"/>
                  </a:lnTo>
                  <a:lnTo>
                    <a:pt x="8420" y="98096"/>
                  </a:lnTo>
                  <a:lnTo>
                    <a:pt x="8160" y="99032"/>
                  </a:lnTo>
                  <a:lnTo>
                    <a:pt x="7867" y="99781"/>
                  </a:lnTo>
                  <a:lnTo>
                    <a:pt x="7575" y="100530"/>
                  </a:lnTo>
                  <a:lnTo>
                    <a:pt x="7250" y="101092"/>
                  </a:lnTo>
                  <a:lnTo>
                    <a:pt x="6924" y="101653"/>
                  </a:lnTo>
                  <a:lnTo>
                    <a:pt x="6502" y="102028"/>
                  </a:lnTo>
                  <a:lnTo>
                    <a:pt x="6112" y="102215"/>
                  </a:lnTo>
                  <a:lnTo>
                    <a:pt x="5689" y="102215"/>
                  </a:lnTo>
                  <a:lnTo>
                    <a:pt x="5006" y="102215"/>
                  </a:lnTo>
                  <a:lnTo>
                    <a:pt x="4291" y="101653"/>
                  </a:lnTo>
                  <a:lnTo>
                    <a:pt x="3641" y="101092"/>
                  </a:lnTo>
                  <a:lnTo>
                    <a:pt x="2991" y="100156"/>
                  </a:lnTo>
                  <a:lnTo>
                    <a:pt x="2405" y="99032"/>
                  </a:lnTo>
                  <a:lnTo>
                    <a:pt x="1820" y="97909"/>
                  </a:lnTo>
                  <a:lnTo>
                    <a:pt x="1300" y="96224"/>
                  </a:lnTo>
                  <a:lnTo>
                    <a:pt x="845" y="94914"/>
                  </a:lnTo>
                  <a:lnTo>
                    <a:pt x="0" y="112511"/>
                  </a:lnTo>
                  <a:close/>
                </a:path>
              </a:pathLst>
            </a:custGeom>
            <a:solidFill>
              <a:srgbClr val="4473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0" name="Google Shape;130;p24"/>
            <p:cNvSpPr/>
            <p:nvPr/>
          </p:nvSpPr>
          <p:spPr>
            <a:xfrm>
              <a:off x="936625" y="5943600"/>
              <a:ext cx="1169987" cy="125412"/>
            </a:xfrm>
            <a:custGeom>
              <a:rect b="b" l="l" r="r" t="t"/>
              <a:pathLst>
                <a:path extrusionOk="0" h="120000" w="120000">
                  <a:moveTo>
                    <a:pt x="115784" y="118127"/>
                  </a:moveTo>
                  <a:lnTo>
                    <a:pt x="115784" y="69079"/>
                  </a:lnTo>
                  <a:lnTo>
                    <a:pt x="120000" y="1872"/>
                  </a:lnTo>
                  <a:lnTo>
                    <a:pt x="117373" y="1872"/>
                  </a:lnTo>
                  <a:lnTo>
                    <a:pt x="115866" y="31638"/>
                  </a:lnTo>
                  <a:lnTo>
                    <a:pt x="115560" y="37815"/>
                  </a:lnTo>
                  <a:lnTo>
                    <a:pt x="115275" y="43432"/>
                  </a:lnTo>
                  <a:lnTo>
                    <a:pt x="115011" y="49048"/>
                  </a:lnTo>
                  <a:lnTo>
                    <a:pt x="114766" y="54664"/>
                  </a:lnTo>
                  <a:lnTo>
                    <a:pt x="114746" y="54664"/>
                  </a:lnTo>
                  <a:lnTo>
                    <a:pt x="114461" y="48861"/>
                  </a:lnTo>
                  <a:lnTo>
                    <a:pt x="114216" y="43432"/>
                  </a:lnTo>
                  <a:lnTo>
                    <a:pt x="113952" y="37815"/>
                  </a:lnTo>
                  <a:lnTo>
                    <a:pt x="113626" y="31825"/>
                  </a:lnTo>
                  <a:lnTo>
                    <a:pt x="112119" y="1872"/>
                  </a:lnTo>
                  <a:lnTo>
                    <a:pt x="109492" y="1872"/>
                  </a:lnTo>
                  <a:lnTo>
                    <a:pt x="113483" y="69641"/>
                  </a:lnTo>
                  <a:lnTo>
                    <a:pt x="113483" y="118127"/>
                  </a:lnTo>
                  <a:lnTo>
                    <a:pt x="115784" y="118127"/>
                  </a:lnTo>
                  <a:close/>
                  <a:moveTo>
                    <a:pt x="108291" y="97909"/>
                  </a:moveTo>
                  <a:lnTo>
                    <a:pt x="108046" y="98845"/>
                  </a:lnTo>
                  <a:lnTo>
                    <a:pt x="107782" y="99594"/>
                  </a:lnTo>
                  <a:lnTo>
                    <a:pt x="107456" y="100343"/>
                  </a:lnTo>
                  <a:lnTo>
                    <a:pt x="107150" y="100904"/>
                  </a:lnTo>
                  <a:lnTo>
                    <a:pt x="106804" y="101466"/>
                  </a:lnTo>
                  <a:lnTo>
                    <a:pt x="106478" y="101840"/>
                  </a:lnTo>
                  <a:lnTo>
                    <a:pt x="106112" y="102028"/>
                  </a:lnTo>
                  <a:lnTo>
                    <a:pt x="105766" y="102028"/>
                  </a:lnTo>
                  <a:lnTo>
                    <a:pt x="105521" y="102028"/>
                  </a:lnTo>
                  <a:lnTo>
                    <a:pt x="105257" y="101840"/>
                  </a:lnTo>
                  <a:lnTo>
                    <a:pt x="105012" y="101653"/>
                  </a:lnTo>
                  <a:lnTo>
                    <a:pt x="104788" y="101279"/>
                  </a:lnTo>
                  <a:lnTo>
                    <a:pt x="104544" y="100904"/>
                  </a:lnTo>
                  <a:lnTo>
                    <a:pt x="104340" y="100530"/>
                  </a:lnTo>
                  <a:lnTo>
                    <a:pt x="104116" y="99968"/>
                  </a:lnTo>
                  <a:lnTo>
                    <a:pt x="103933" y="99219"/>
                  </a:lnTo>
                  <a:lnTo>
                    <a:pt x="103709" y="98471"/>
                  </a:lnTo>
                  <a:lnTo>
                    <a:pt x="103526" y="97722"/>
                  </a:lnTo>
                  <a:lnTo>
                    <a:pt x="103342" y="96599"/>
                  </a:lnTo>
                  <a:lnTo>
                    <a:pt x="103180" y="95663"/>
                  </a:lnTo>
                  <a:lnTo>
                    <a:pt x="102976" y="94539"/>
                  </a:lnTo>
                  <a:lnTo>
                    <a:pt x="102833" y="93416"/>
                  </a:lnTo>
                  <a:lnTo>
                    <a:pt x="102670" y="92106"/>
                  </a:lnTo>
                  <a:lnTo>
                    <a:pt x="102548" y="90982"/>
                  </a:lnTo>
                  <a:lnTo>
                    <a:pt x="102406" y="89297"/>
                  </a:lnTo>
                  <a:lnTo>
                    <a:pt x="102263" y="87987"/>
                  </a:lnTo>
                  <a:lnTo>
                    <a:pt x="102141" y="86489"/>
                  </a:lnTo>
                  <a:lnTo>
                    <a:pt x="102039" y="84804"/>
                  </a:lnTo>
                  <a:lnTo>
                    <a:pt x="101937" y="82932"/>
                  </a:lnTo>
                  <a:lnTo>
                    <a:pt x="101836" y="81248"/>
                  </a:lnTo>
                  <a:lnTo>
                    <a:pt x="101754" y="79563"/>
                  </a:lnTo>
                  <a:lnTo>
                    <a:pt x="101673" y="77691"/>
                  </a:lnTo>
                  <a:lnTo>
                    <a:pt x="101530" y="73572"/>
                  </a:lnTo>
                  <a:lnTo>
                    <a:pt x="101449" y="69453"/>
                  </a:lnTo>
                  <a:lnTo>
                    <a:pt x="101388" y="64960"/>
                  </a:lnTo>
                  <a:lnTo>
                    <a:pt x="101367" y="60280"/>
                  </a:lnTo>
                  <a:lnTo>
                    <a:pt x="101388" y="57847"/>
                  </a:lnTo>
                  <a:lnTo>
                    <a:pt x="101388" y="55226"/>
                  </a:lnTo>
                  <a:lnTo>
                    <a:pt x="101428" y="52792"/>
                  </a:lnTo>
                  <a:lnTo>
                    <a:pt x="101449" y="50546"/>
                  </a:lnTo>
                  <a:lnTo>
                    <a:pt x="101510" y="48112"/>
                  </a:lnTo>
                  <a:lnTo>
                    <a:pt x="101550" y="46053"/>
                  </a:lnTo>
                  <a:lnTo>
                    <a:pt x="101632" y="43993"/>
                  </a:lnTo>
                  <a:lnTo>
                    <a:pt x="101713" y="41747"/>
                  </a:lnTo>
                  <a:lnTo>
                    <a:pt x="101795" y="39875"/>
                  </a:lnTo>
                  <a:lnTo>
                    <a:pt x="101897" y="38003"/>
                  </a:lnTo>
                  <a:lnTo>
                    <a:pt x="101978" y="36131"/>
                  </a:lnTo>
                  <a:lnTo>
                    <a:pt x="102100" y="34446"/>
                  </a:lnTo>
                  <a:lnTo>
                    <a:pt x="102202" y="32948"/>
                  </a:lnTo>
                  <a:lnTo>
                    <a:pt x="102345" y="31450"/>
                  </a:lnTo>
                  <a:lnTo>
                    <a:pt x="102487" y="29765"/>
                  </a:lnTo>
                  <a:lnTo>
                    <a:pt x="102630" y="28455"/>
                  </a:lnTo>
                  <a:lnTo>
                    <a:pt x="102772" y="27145"/>
                  </a:lnTo>
                  <a:lnTo>
                    <a:pt x="102935" y="26021"/>
                  </a:lnTo>
                  <a:lnTo>
                    <a:pt x="103098" y="24898"/>
                  </a:lnTo>
                  <a:lnTo>
                    <a:pt x="103281" y="23775"/>
                  </a:lnTo>
                  <a:lnTo>
                    <a:pt x="103444" y="22652"/>
                  </a:lnTo>
                  <a:lnTo>
                    <a:pt x="103628" y="21903"/>
                  </a:lnTo>
                  <a:lnTo>
                    <a:pt x="103811" y="20967"/>
                  </a:lnTo>
                  <a:lnTo>
                    <a:pt x="104035" y="20405"/>
                  </a:lnTo>
                  <a:lnTo>
                    <a:pt x="104442" y="19095"/>
                  </a:lnTo>
                  <a:lnTo>
                    <a:pt x="104870" y="18346"/>
                  </a:lnTo>
                  <a:lnTo>
                    <a:pt x="105318" y="17784"/>
                  </a:lnTo>
                  <a:lnTo>
                    <a:pt x="105806" y="17597"/>
                  </a:lnTo>
                  <a:lnTo>
                    <a:pt x="106193" y="17784"/>
                  </a:lnTo>
                  <a:lnTo>
                    <a:pt x="106539" y="17971"/>
                  </a:lnTo>
                  <a:lnTo>
                    <a:pt x="106865" y="18346"/>
                  </a:lnTo>
                  <a:lnTo>
                    <a:pt x="107191" y="18907"/>
                  </a:lnTo>
                  <a:lnTo>
                    <a:pt x="107497" y="19656"/>
                  </a:lnTo>
                  <a:lnTo>
                    <a:pt x="107782" y="20405"/>
                  </a:lnTo>
                  <a:lnTo>
                    <a:pt x="108026" y="21154"/>
                  </a:lnTo>
                  <a:lnTo>
                    <a:pt x="108250" y="22090"/>
                  </a:lnTo>
                  <a:lnTo>
                    <a:pt x="108759" y="5241"/>
                  </a:lnTo>
                  <a:lnTo>
                    <a:pt x="108576" y="4492"/>
                  </a:lnTo>
                  <a:lnTo>
                    <a:pt x="108291" y="3556"/>
                  </a:lnTo>
                  <a:lnTo>
                    <a:pt x="107985" y="2433"/>
                  </a:lnTo>
                  <a:lnTo>
                    <a:pt x="107619" y="1684"/>
                  </a:lnTo>
                  <a:lnTo>
                    <a:pt x="107211" y="1123"/>
                  </a:lnTo>
                  <a:lnTo>
                    <a:pt x="106743" y="561"/>
                  </a:lnTo>
                  <a:lnTo>
                    <a:pt x="106254" y="187"/>
                  </a:lnTo>
                  <a:lnTo>
                    <a:pt x="105705" y="0"/>
                  </a:lnTo>
                  <a:lnTo>
                    <a:pt x="105338" y="187"/>
                  </a:lnTo>
                  <a:lnTo>
                    <a:pt x="104992" y="374"/>
                  </a:lnTo>
                  <a:lnTo>
                    <a:pt x="104646" y="748"/>
                  </a:lnTo>
                  <a:lnTo>
                    <a:pt x="104300" y="1123"/>
                  </a:lnTo>
                  <a:lnTo>
                    <a:pt x="103974" y="1684"/>
                  </a:lnTo>
                  <a:lnTo>
                    <a:pt x="103648" y="2433"/>
                  </a:lnTo>
                  <a:lnTo>
                    <a:pt x="103342" y="3182"/>
                  </a:lnTo>
                  <a:lnTo>
                    <a:pt x="103017" y="4305"/>
                  </a:lnTo>
                  <a:lnTo>
                    <a:pt x="102732" y="5429"/>
                  </a:lnTo>
                  <a:lnTo>
                    <a:pt x="102446" y="6552"/>
                  </a:lnTo>
                  <a:lnTo>
                    <a:pt x="102141" y="7862"/>
                  </a:lnTo>
                  <a:lnTo>
                    <a:pt x="101876" y="9360"/>
                  </a:lnTo>
                  <a:lnTo>
                    <a:pt x="101591" y="11045"/>
                  </a:lnTo>
                  <a:lnTo>
                    <a:pt x="101347" y="12730"/>
                  </a:lnTo>
                  <a:lnTo>
                    <a:pt x="101123" y="14414"/>
                  </a:lnTo>
                  <a:lnTo>
                    <a:pt x="100899" y="16287"/>
                  </a:lnTo>
                  <a:lnTo>
                    <a:pt x="100655" y="18533"/>
                  </a:lnTo>
                  <a:lnTo>
                    <a:pt x="100451" y="20592"/>
                  </a:lnTo>
                  <a:lnTo>
                    <a:pt x="100268" y="22839"/>
                  </a:lnTo>
                  <a:lnTo>
                    <a:pt x="100064" y="25273"/>
                  </a:lnTo>
                  <a:lnTo>
                    <a:pt x="99901" y="27706"/>
                  </a:lnTo>
                  <a:lnTo>
                    <a:pt x="99738" y="30327"/>
                  </a:lnTo>
                  <a:lnTo>
                    <a:pt x="99596" y="32948"/>
                  </a:lnTo>
                  <a:lnTo>
                    <a:pt x="99473" y="35569"/>
                  </a:lnTo>
                  <a:lnTo>
                    <a:pt x="99351" y="38564"/>
                  </a:lnTo>
                  <a:lnTo>
                    <a:pt x="99229" y="41560"/>
                  </a:lnTo>
                  <a:lnTo>
                    <a:pt x="99148" y="44742"/>
                  </a:lnTo>
                  <a:lnTo>
                    <a:pt x="99087" y="47737"/>
                  </a:lnTo>
                  <a:lnTo>
                    <a:pt x="99025" y="51107"/>
                  </a:lnTo>
                  <a:lnTo>
                    <a:pt x="98985" y="54290"/>
                  </a:lnTo>
                  <a:lnTo>
                    <a:pt x="98964" y="57847"/>
                  </a:lnTo>
                  <a:lnTo>
                    <a:pt x="98944" y="61404"/>
                  </a:lnTo>
                  <a:lnTo>
                    <a:pt x="98964" y="64773"/>
                  </a:lnTo>
                  <a:lnTo>
                    <a:pt x="98985" y="67769"/>
                  </a:lnTo>
                  <a:lnTo>
                    <a:pt x="99005" y="71138"/>
                  </a:lnTo>
                  <a:lnTo>
                    <a:pt x="99066" y="73946"/>
                  </a:lnTo>
                  <a:lnTo>
                    <a:pt x="99127" y="77129"/>
                  </a:lnTo>
                  <a:lnTo>
                    <a:pt x="99188" y="79937"/>
                  </a:lnTo>
                  <a:lnTo>
                    <a:pt x="99290" y="82558"/>
                  </a:lnTo>
                  <a:lnTo>
                    <a:pt x="99392" y="85553"/>
                  </a:lnTo>
                  <a:lnTo>
                    <a:pt x="99514" y="87987"/>
                  </a:lnTo>
                  <a:lnTo>
                    <a:pt x="99636" y="90608"/>
                  </a:lnTo>
                  <a:lnTo>
                    <a:pt x="99779" y="93042"/>
                  </a:lnTo>
                  <a:lnTo>
                    <a:pt x="99921" y="95288"/>
                  </a:lnTo>
                  <a:lnTo>
                    <a:pt x="100084" y="97722"/>
                  </a:lnTo>
                  <a:lnTo>
                    <a:pt x="100288" y="99968"/>
                  </a:lnTo>
                  <a:lnTo>
                    <a:pt x="100471" y="101840"/>
                  </a:lnTo>
                  <a:lnTo>
                    <a:pt x="100655" y="103900"/>
                  </a:lnTo>
                  <a:lnTo>
                    <a:pt x="100899" y="105772"/>
                  </a:lnTo>
                  <a:lnTo>
                    <a:pt x="101103" y="107457"/>
                  </a:lnTo>
                  <a:lnTo>
                    <a:pt x="101347" y="109141"/>
                  </a:lnTo>
                  <a:lnTo>
                    <a:pt x="101591" y="110826"/>
                  </a:lnTo>
                  <a:lnTo>
                    <a:pt x="101856" y="112137"/>
                  </a:lnTo>
                  <a:lnTo>
                    <a:pt x="102121" y="113447"/>
                  </a:lnTo>
                  <a:lnTo>
                    <a:pt x="102406" y="114570"/>
                  </a:lnTo>
                  <a:lnTo>
                    <a:pt x="102691" y="115694"/>
                  </a:lnTo>
                  <a:lnTo>
                    <a:pt x="102996" y="116630"/>
                  </a:lnTo>
                  <a:lnTo>
                    <a:pt x="103322" y="117566"/>
                  </a:lnTo>
                  <a:lnTo>
                    <a:pt x="103628" y="118315"/>
                  </a:lnTo>
                  <a:lnTo>
                    <a:pt x="103974" y="118876"/>
                  </a:lnTo>
                  <a:lnTo>
                    <a:pt x="104300" y="119251"/>
                  </a:lnTo>
                  <a:lnTo>
                    <a:pt x="104646" y="119625"/>
                  </a:lnTo>
                  <a:lnTo>
                    <a:pt x="105033" y="119812"/>
                  </a:lnTo>
                  <a:lnTo>
                    <a:pt x="105379" y="120000"/>
                  </a:lnTo>
                  <a:lnTo>
                    <a:pt x="105949" y="119812"/>
                  </a:lnTo>
                  <a:lnTo>
                    <a:pt x="106478" y="119438"/>
                  </a:lnTo>
                  <a:lnTo>
                    <a:pt x="106967" y="118876"/>
                  </a:lnTo>
                  <a:lnTo>
                    <a:pt x="107395" y="118315"/>
                  </a:lnTo>
                  <a:lnTo>
                    <a:pt x="107802" y="117566"/>
                  </a:lnTo>
                  <a:lnTo>
                    <a:pt x="108128" y="116443"/>
                  </a:lnTo>
                  <a:lnTo>
                    <a:pt x="108413" y="115507"/>
                  </a:lnTo>
                  <a:lnTo>
                    <a:pt x="108678" y="114570"/>
                  </a:lnTo>
                  <a:lnTo>
                    <a:pt x="108291" y="97909"/>
                  </a:lnTo>
                  <a:close/>
                  <a:moveTo>
                    <a:pt x="89068" y="118127"/>
                  </a:moveTo>
                  <a:lnTo>
                    <a:pt x="89068" y="76380"/>
                  </a:lnTo>
                  <a:lnTo>
                    <a:pt x="89068" y="69453"/>
                  </a:lnTo>
                  <a:lnTo>
                    <a:pt x="89068" y="62714"/>
                  </a:lnTo>
                  <a:lnTo>
                    <a:pt x="89068" y="56349"/>
                  </a:lnTo>
                  <a:lnTo>
                    <a:pt x="89048" y="50358"/>
                  </a:lnTo>
                  <a:lnTo>
                    <a:pt x="89027" y="44368"/>
                  </a:lnTo>
                  <a:lnTo>
                    <a:pt x="89007" y="38377"/>
                  </a:lnTo>
                  <a:lnTo>
                    <a:pt x="88986" y="32761"/>
                  </a:lnTo>
                  <a:lnTo>
                    <a:pt x="88966" y="26957"/>
                  </a:lnTo>
                  <a:lnTo>
                    <a:pt x="89007" y="26957"/>
                  </a:lnTo>
                  <a:lnTo>
                    <a:pt x="89251" y="31825"/>
                  </a:lnTo>
                  <a:lnTo>
                    <a:pt x="89516" y="37067"/>
                  </a:lnTo>
                  <a:lnTo>
                    <a:pt x="89801" y="41934"/>
                  </a:lnTo>
                  <a:lnTo>
                    <a:pt x="90066" y="46989"/>
                  </a:lnTo>
                  <a:lnTo>
                    <a:pt x="90371" y="52230"/>
                  </a:lnTo>
                  <a:lnTo>
                    <a:pt x="90677" y="57285"/>
                  </a:lnTo>
                  <a:lnTo>
                    <a:pt x="90982" y="62152"/>
                  </a:lnTo>
                  <a:lnTo>
                    <a:pt x="91287" y="67020"/>
                  </a:lnTo>
                  <a:lnTo>
                    <a:pt x="94566" y="118127"/>
                  </a:lnTo>
                  <a:lnTo>
                    <a:pt x="96948" y="118127"/>
                  </a:lnTo>
                  <a:lnTo>
                    <a:pt x="96948" y="1872"/>
                  </a:lnTo>
                  <a:lnTo>
                    <a:pt x="94831" y="1872"/>
                  </a:lnTo>
                  <a:lnTo>
                    <a:pt x="94831" y="42308"/>
                  </a:lnTo>
                  <a:lnTo>
                    <a:pt x="94831" y="48861"/>
                  </a:lnTo>
                  <a:lnTo>
                    <a:pt x="94851" y="55226"/>
                  </a:lnTo>
                  <a:lnTo>
                    <a:pt x="94851" y="61404"/>
                  </a:lnTo>
                  <a:lnTo>
                    <a:pt x="94871" y="67394"/>
                  </a:lnTo>
                  <a:lnTo>
                    <a:pt x="94912" y="73198"/>
                  </a:lnTo>
                  <a:lnTo>
                    <a:pt x="94932" y="79001"/>
                  </a:lnTo>
                  <a:lnTo>
                    <a:pt x="94994" y="84804"/>
                  </a:lnTo>
                  <a:lnTo>
                    <a:pt x="95034" y="90608"/>
                  </a:lnTo>
                  <a:lnTo>
                    <a:pt x="94994" y="90795"/>
                  </a:lnTo>
                  <a:lnTo>
                    <a:pt x="94749" y="85928"/>
                  </a:lnTo>
                  <a:lnTo>
                    <a:pt x="94525" y="81060"/>
                  </a:lnTo>
                  <a:lnTo>
                    <a:pt x="94281" y="76193"/>
                  </a:lnTo>
                  <a:lnTo>
                    <a:pt x="93996" y="71326"/>
                  </a:lnTo>
                  <a:lnTo>
                    <a:pt x="93731" y="66458"/>
                  </a:lnTo>
                  <a:lnTo>
                    <a:pt x="93446" y="61404"/>
                  </a:lnTo>
                  <a:lnTo>
                    <a:pt x="93141" y="56536"/>
                  </a:lnTo>
                  <a:lnTo>
                    <a:pt x="92835" y="51856"/>
                  </a:lnTo>
                  <a:lnTo>
                    <a:pt x="89577" y="1872"/>
                  </a:lnTo>
                  <a:lnTo>
                    <a:pt x="86950" y="1872"/>
                  </a:lnTo>
                  <a:lnTo>
                    <a:pt x="86950" y="118127"/>
                  </a:lnTo>
                  <a:lnTo>
                    <a:pt x="89068" y="118127"/>
                  </a:lnTo>
                  <a:close/>
                  <a:moveTo>
                    <a:pt x="77929" y="69079"/>
                  </a:moveTo>
                  <a:lnTo>
                    <a:pt x="78927" y="40436"/>
                  </a:lnTo>
                  <a:lnTo>
                    <a:pt x="79090" y="35007"/>
                  </a:lnTo>
                  <a:lnTo>
                    <a:pt x="79232" y="29578"/>
                  </a:lnTo>
                  <a:lnTo>
                    <a:pt x="79375" y="24149"/>
                  </a:lnTo>
                  <a:lnTo>
                    <a:pt x="79518" y="18720"/>
                  </a:lnTo>
                  <a:lnTo>
                    <a:pt x="79579" y="18720"/>
                  </a:lnTo>
                  <a:lnTo>
                    <a:pt x="79721" y="23962"/>
                  </a:lnTo>
                  <a:lnTo>
                    <a:pt x="79864" y="29391"/>
                  </a:lnTo>
                  <a:lnTo>
                    <a:pt x="80027" y="35007"/>
                  </a:lnTo>
                  <a:lnTo>
                    <a:pt x="80190" y="40624"/>
                  </a:lnTo>
                  <a:lnTo>
                    <a:pt x="81208" y="69079"/>
                  </a:lnTo>
                  <a:lnTo>
                    <a:pt x="77929" y="69079"/>
                  </a:lnTo>
                  <a:close/>
                  <a:moveTo>
                    <a:pt x="81574" y="85366"/>
                  </a:moveTo>
                  <a:lnTo>
                    <a:pt x="82735" y="118127"/>
                  </a:lnTo>
                  <a:lnTo>
                    <a:pt x="85199" y="118127"/>
                  </a:lnTo>
                  <a:lnTo>
                    <a:pt x="81106" y="1872"/>
                  </a:lnTo>
                  <a:lnTo>
                    <a:pt x="78174" y="1872"/>
                  </a:lnTo>
                  <a:lnTo>
                    <a:pt x="74101" y="118127"/>
                  </a:lnTo>
                  <a:lnTo>
                    <a:pt x="76483" y="118127"/>
                  </a:lnTo>
                  <a:lnTo>
                    <a:pt x="77563" y="85366"/>
                  </a:lnTo>
                  <a:lnTo>
                    <a:pt x="81574" y="85366"/>
                  </a:lnTo>
                  <a:close/>
                  <a:moveTo>
                    <a:pt x="69010" y="118127"/>
                  </a:moveTo>
                  <a:lnTo>
                    <a:pt x="71311" y="118127"/>
                  </a:lnTo>
                  <a:lnTo>
                    <a:pt x="71311" y="19656"/>
                  </a:lnTo>
                  <a:lnTo>
                    <a:pt x="74936" y="19656"/>
                  </a:lnTo>
                  <a:lnTo>
                    <a:pt x="74936" y="1872"/>
                  </a:lnTo>
                  <a:lnTo>
                    <a:pt x="65386" y="1872"/>
                  </a:lnTo>
                  <a:lnTo>
                    <a:pt x="65386" y="19656"/>
                  </a:lnTo>
                  <a:lnTo>
                    <a:pt x="69010" y="19656"/>
                  </a:lnTo>
                  <a:lnTo>
                    <a:pt x="69010" y="118127"/>
                  </a:lnTo>
                  <a:close/>
                  <a:moveTo>
                    <a:pt x="59175" y="118127"/>
                  </a:moveTo>
                  <a:lnTo>
                    <a:pt x="66689" y="118127"/>
                  </a:lnTo>
                  <a:lnTo>
                    <a:pt x="66689" y="100343"/>
                  </a:lnTo>
                  <a:lnTo>
                    <a:pt x="61496" y="100343"/>
                  </a:lnTo>
                  <a:lnTo>
                    <a:pt x="61496" y="1872"/>
                  </a:lnTo>
                  <a:lnTo>
                    <a:pt x="59175" y="1872"/>
                  </a:lnTo>
                  <a:lnTo>
                    <a:pt x="59175" y="118127"/>
                  </a:lnTo>
                  <a:close/>
                  <a:moveTo>
                    <a:pt x="46692" y="1872"/>
                  </a:moveTo>
                  <a:lnTo>
                    <a:pt x="46692" y="68330"/>
                  </a:lnTo>
                  <a:lnTo>
                    <a:pt x="46692" y="71700"/>
                  </a:lnTo>
                  <a:lnTo>
                    <a:pt x="46713" y="74882"/>
                  </a:lnTo>
                  <a:lnTo>
                    <a:pt x="46733" y="78065"/>
                  </a:lnTo>
                  <a:lnTo>
                    <a:pt x="46774" y="81060"/>
                  </a:lnTo>
                  <a:lnTo>
                    <a:pt x="46814" y="84056"/>
                  </a:lnTo>
                  <a:lnTo>
                    <a:pt x="46896" y="86677"/>
                  </a:lnTo>
                  <a:lnTo>
                    <a:pt x="46957" y="89297"/>
                  </a:lnTo>
                  <a:lnTo>
                    <a:pt x="47038" y="91918"/>
                  </a:lnTo>
                  <a:lnTo>
                    <a:pt x="47120" y="94165"/>
                  </a:lnTo>
                  <a:lnTo>
                    <a:pt x="47222" y="96411"/>
                  </a:lnTo>
                  <a:lnTo>
                    <a:pt x="47323" y="98845"/>
                  </a:lnTo>
                  <a:lnTo>
                    <a:pt x="47446" y="100717"/>
                  </a:lnTo>
                  <a:lnTo>
                    <a:pt x="47568" y="102589"/>
                  </a:lnTo>
                  <a:lnTo>
                    <a:pt x="47710" y="104648"/>
                  </a:lnTo>
                  <a:lnTo>
                    <a:pt x="47853" y="106333"/>
                  </a:lnTo>
                  <a:lnTo>
                    <a:pt x="47995" y="107831"/>
                  </a:lnTo>
                  <a:lnTo>
                    <a:pt x="48158" y="109329"/>
                  </a:lnTo>
                  <a:lnTo>
                    <a:pt x="48321" y="110826"/>
                  </a:lnTo>
                  <a:lnTo>
                    <a:pt x="48525" y="112137"/>
                  </a:lnTo>
                  <a:lnTo>
                    <a:pt x="48708" y="113260"/>
                  </a:lnTo>
                  <a:lnTo>
                    <a:pt x="48891" y="114383"/>
                  </a:lnTo>
                  <a:lnTo>
                    <a:pt x="49095" y="115319"/>
                  </a:lnTo>
                  <a:lnTo>
                    <a:pt x="49319" y="116255"/>
                  </a:lnTo>
                  <a:lnTo>
                    <a:pt x="49523" y="117004"/>
                  </a:lnTo>
                  <a:lnTo>
                    <a:pt x="49747" y="117753"/>
                  </a:lnTo>
                  <a:lnTo>
                    <a:pt x="49991" y="118502"/>
                  </a:lnTo>
                  <a:lnTo>
                    <a:pt x="50215" y="118876"/>
                  </a:lnTo>
                  <a:lnTo>
                    <a:pt x="50459" y="119251"/>
                  </a:lnTo>
                  <a:lnTo>
                    <a:pt x="50968" y="119812"/>
                  </a:lnTo>
                  <a:lnTo>
                    <a:pt x="51518" y="120000"/>
                  </a:lnTo>
                  <a:lnTo>
                    <a:pt x="51783" y="120000"/>
                  </a:lnTo>
                  <a:lnTo>
                    <a:pt x="52048" y="119812"/>
                  </a:lnTo>
                  <a:lnTo>
                    <a:pt x="52333" y="119625"/>
                  </a:lnTo>
                  <a:lnTo>
                    <a:pt x="52597" y="119251"/>
                  </a:lnTo>
                  <a:lnTo>
                    <a:pt x="52842" y="118876"/>
                  </a:lnTo>
                  <a:lnTo>
                    <a:pt x="53107" y="118315"/>
                  </a:lnTo>
                  <a:lnTo>
                    <a:pt x="53331" y="117753"/>
                  </a:lnTo>
                  <a:lnTo>
                    <a:pt x="53575" y="116817"/>
                  </a:lnTo>
                  <a:lnTo>
                    <a:pt x="53819" y="116068"/>
                  </a:lnTo>
                  <a:lnTo>
                    <a:pt x="54023" y="115132"/>
                  </a:lnTo>
                  <a:lnTo>
                    <a:pt x="54227" y="114196"/>
                  </a:lnTo>
                  <a:lnTo>
                    <a:pt x="54430" y="113073"/>
                  </a:lnTo>
                  <a:lnTo>
                    <a:pt x="54634" y="111950"/>
                  </a:lnTo>
                  <a:lnTo>
                    <a:pt x="54817" y="110639"/>
                  </a:lnTo>
                  <a:lnTo>
                    <a:pt x="55000" y="108954"/>
                  </a:lnTo>
                  <a:lnTo>
                    <a:pt x="55163" y="107457"/>
                  </a:lnTo>
                  <a:lnTo>
                    <a:pt x="55347" y="105959"/>
                  </a:lnTo>
                  <a:lnTo>
                    <a:pt x="55489" y="104274"/>
                  </a:lnTo>
                  <a:lnTo>
                    <a:pt x="55632" y="102215"/>
                  </a:lnTo>
                  <a:lnTo>
                    <a:pt x="55754" y="100343"/>
                  </a:lnTo>
                  <a:lnTo>
                    <a:pt x="55876" y="98283"/>
                  </a:lnTo>
                  <a:lnTo>
                    <a:pt x="55998" y="96037"/>
                  </a:lnTo>
                  <a:lnTo>
                    <a:pt x="56100" y="93790"/>
                  </a:lnTo>
                  <a:lnTo>
                    <a:pt x="56202" y="91544"/>
                  </a:lnTo>
                  <a:lnTo>
                    <a:pt x="56283" y="88923"/>
                  </a:lnTo>
                  <a:lnTo>
                    <a:pt x="56344" y="86302"/>
                  </a:lnTo>
                  <a:lnTo>
                    <a:pt x="56405" y="83494"/>
                  </a:lnTo>
                  <a:lnTo>
                    <a:pt x="56446" y="80686"/>
                  </a:lnTo>
                  <a:lnTo>
                    <a:pt x="56487" y="77878"/>
                  </a:lnTo>
                  <a:lnTo>
                    <a:pt x="56528" y="74695"/>
                  </a:lnTo>
                  <a:lnTo>
                    <a:pt x="56548" y="71700"/>
                  </a:lnTo>
                  <a:lnTo>
                    <a:pt x="56548" y="68143"/>
                  </a:lnTo>
                  <a:lnTo>
                    <a:pt x="56548" y="1872"/>
                  </a:lnTo>
                  <a:lnTo>
                    <a:pt x="54247" y="1872"/>
                  </a:lnTo>
                  <a:lnTo>
                    <a:pt x="54247" y="69641"/>
                  </a:lnTo>
                  <a:lnTo>
                    <a:pt x="54227" y="73759"/>
                  </a:lnTo>
                  <a:lnTo>
                    <a:pt x="54186" y="77691"/>
                  </a:lnTo>
                  <a:lnTo>
                    <a:pt x="54145" y="81060"/>
                  </a:lnTo>
                  <a:lnTo>
                    <a:pt x="54064" y="84430"/>
                  </a:lnTo>
                  <a:lnTo>
                    <a:pt x="53962" y="87425"/>
                  </a:lnTo>
                  <a:lnTo>
                    <a:pt x="53840" y="90046"/>
                  </a:lnTo>
                  <a:lnTo>
                    <a:pt x="53717" y="92667"/>
                  </a:lnTo>
                  <a:lnTo>
                    <a:pt x="53534" y="94726"/>
                  </a:lnTo>
                  <a:lnTo>
                    <a:pt x="53351" y="96599"/>
                  </a:lnTo>
                  <a:lnTo>
                    <a:pt x="53168" y="98471"/>
                  </a:lnTo>
                  <a:lnTo>
                    <a:pt x="52944" y="99781"/>
                  </a:lnTo>
                  <a:lnTo>
                    <a:pt x="52699" y="100904"/>
                  </a:lnTo>
                  <a:lnTo>
                    <a:pt x="52455" y="101840"/>
                  </a:lnTo>
                  <a:lnTo>
                    <a:pt x="52190" y="102402"/>
                  </a:lnTo>
                  <a:lnTo>
                    <a:pt x="51885" y="102776"/>
                  </a:lnTo>
                  <a:lnTo>
                    <a:pt x="51600" y="102776"/>
                  </a:lnTo>
                  <a:lnTo>
                    <a:pt x="51294" y="102776"/>
                  </a:lnTo>
                  <a:lnTo>
                    <a:pt x="51030" y="102402"/>
                  </a:lnTo>
                  <a:lnTo>
                    <a:pt x="50765" y="101653"/>
                  </a:lnTo>
                  <a:lnTo>
                    <a:pt x="50520" y="100904"/>
                  </a:lnTo>
                  <a:lnTo>
                    <a:pt x="50296" y="99781"/>
                  </a:lnTo>
                  <a:lnTo>
                    <a:pt x="50093" y="98471"/>
                  </a:lnTo>
                  <a:lnTo>
                    <a:pt x="49869" y="96599"/>
                  </a:lnTo>
                  <a:lnTo>
                    <a:pt x="49706" y="94726"/>
                  </a:lnTo>
                  <a:lnTo>
                    <a:pt x="49543" y="92667"/>
                  </a:lnTo>
                  <a:lnTo>
                    <a:pt x="49400" y="90046"/>
                  </a:lnTo>
                  <a:lnTo>
                    <a:pt x="49299" y="87425"/>
                  </a:lnTo>
                  <a:lnTo>
                    <a:pt x="49197" y="84430"/>
                  </a:lnTo>
                  <a:lnTo>
                    <a:pt x="49095" y="81060"/>
                  </a:lnTo>
                  <a:lnTo>
                    <a:pt x="49034" y="77691"/>
                  </a:lnTo>
                  <a:lnTo>
                    <a:pt x="48993" y="73759"/>
                  </a:lnTo>
                  <a:lnTo>
                    <a:pt x="48993" y="69641"/>
                  </a:lnTo>
                  <a:lnTo>
                    <a:pt x="48993" y="1872"/>
                  </a:lnTo>
                  <a:lnTo>
                    <a:pt x="46692" y="1872"/>
                  </a:lnTo>
                  <a:close/>
                  <a:moveTo>
                    <a:pt x="36429" y="112511"/>
                  </a:moveTo>
                  <a:lnTo>
                    <a:pt x="36714" y="114009"/>
                  </a:lnTo>
                  <a:lnTo>
                    <a:pt x="37081" y="115319"/>
                  </a:lnTo>
                  <a:lnTo>
                    <a:pt x="37468" y="116443"/>
                  </a:lnTo>
                  <a:lnTo>
                    <a:pt x="37895" y="117753"/>
                  </a:lnTo>
                  <a:lnTo>
                    <a:pt x="38343" y="118689"/>
                  </a:lnTo>
                  <a:lnTo>
                    <a:pt x="38852" y="119251"/>
                  </a:lnTo>
                  <a:lnTo>
                    <a:pt x="39341" y="119812"/>
                  </a:lnTo>
                  <a:lnTo>
                    <a:pt x="39830" y="120000"/>
                  </a:lnTo>
                  <a:lnTo>
                    <a:pt x="40441" y="119812"/>
                  </a:lnTo>
                  <a:lnTo>
                    <a:pt x="40991" y="119251"/>
                  </a:lnTo>
                  <a:lnTo>
                    <a:pt x="41235" y="118876"/>
                  </a:lnTo>
                  <a:lnTo>
                    <a:pt x="41479" y="118315"/>
                  </a:lnTo>
                  <a:lnTo>
                    <a:pt x="41744" y="117753"/>
                  </a:lnTo>
                  <a:lnTo>
                    <a:pt x="41968" y="117004"/>
                  </a:lnTo>
                  <a:lnTo>
                    <a:pt x="42172" y="116255"/>
                  </a:lnTo>
                  <a:lnTo>
                    <a:pt x="42396" y="115507"/>
                  </a:lnTo>
                  <a:lnTo>
                    <a:pt x="42599" y="114758"/>
                  </a:lnTo>
                  <a:lnTo>
                    <a:pt x="42782" y="113822"/>
                  </a:lnTo>
                  <a:lnTo>
                    <a:pt x="42966" y="112886"/>
                  </a:lnTo>
                  <a:lnTo>
                    <a:pt x="43149" y="111762"/>
                  </a:lnTo>
                  <a:lnTo>
                    <a:pt x="43312" y="110639"/>
                  </a:lnTo>
                  <a:lnTo>
                    <a:pt x="43454" y="109329"/>
                  </a:lnTo>
                  <a:lnTo>
                    <a:pt x="43597" y="108205"/>
                  </a:lnTo>
                  <a:lnTo>
                    <a:pt x="43719" y="106895"/>
                  </a:lnTo>
                  <a:lnTo>
                    <a:pt x="43862" y="105585"/>
                  </a:lnTo>
                  <a:lnTo>
                    <a:pt x="43984" y="104274"/>
                  </a:lnTo>
                  <a:lnTo>
                    <a:pt x="44188" y="101279"/>
                  </a:lnTo>
                  <a:lnTo>
                    <a:pt x="44330" y="98471"/>
                  </a:lnTo>
                  <a:lnTo>
                    <a:pt x="44452" y="95101"/>
                  </a:lnTo>
                  <a:lnTo>
                    <a:pt x="44574" y="91918"/>
                  </a:lnTo>
                  <a:lnTo>
                    <a:pt x="44615" y="88361"/>
                  </a:lnTo>
                  <a:lnTo>
                    <a:pt x="44636" y="84992"/>
                  </a:lnTo>
                  <a:lnTo>
                    <a:pt x="44636" y="81809"/>
                  </a:lnTo>
                  <a:lnTo>
                    <a:pt x="44595" y="79001"/>
                  </a:lnTo>
                  <a:lnTo>
                    <a:pt x="44513" y="76193"/>
                  </a:lnTo>
                  <a:lnTo>
                    <a:pt x="44432" y="73572"/>
                  </a:lnTo>
                  <a:lnTo>
                    <a:pt x="44310" y="71138"/>
                  </a:lnTo>
                  <a:lnTo>
                    <a:pt x="44188" y="68705"/>
                  </a:lnTo>
                  <a:lnTo>
                    <a:pt x="44025" y="66458"/>
                  </a:lnTo>
                  <a:lnTo>
                    <a:pt x="43841" y="64399"/>
                  </a:lnTo>
                  <a:lnTo>
                    <a:pt x="43617" y="62152"/>
                  </a:lnTo>
                  <a:lnTo>
                    <a:pt x="43373" y="60280"/>
                  </a:lnTo>
                  <a:lnTo>
                    <a:pt x="43108" y="58595"/>
                  </a:lnTo>
                  <a:lnTo>
                    <a:pt x="42803" y="56723"/>
                  </a:lnTo>
                  <a:lnTo>
                    <a:pt x="42497" y="55039"/>
                  </a:lnTo>
                  <a:lnTo>
                    <a:pt x="42151" y="53541"/>
                  </a:lnTo>
                  <a:lnTo>
                    <a:pt x="41785" y="52043"/>
                  </a:lnTo>
                  <a:lnTo>
                    <a:pt x="41377" y="50546"/>
                  </a:lnTo>
                  <a:lnTo>
                    <a:pt x="40807" y="48299"/>
                  </a:lnTo>
                  <a:lnTo>
                    <a:pt x="40298" y="46240"/>
                  </a:lnTo>
                  <a:lnTo>
                    <a:pt x="40095" y="45304"/>
                  </a:lnTo>
                  <a:lnTo>
                    <a:pt x="39871" y="44180"/>
                  </a:lnTo>
                  <a:lnTo>
                    <a:pt x="39708" y="43057"/>
                  </a:lnTo>
                  <a:lnTo>
                    <a:pt x="39545" y="41934"/>
                  </a:lnTo>
                  <a:lnTo>
                    <a:pt x="39423" y="40998"/>
                  </a:lnTo>
                  <a:lnTo>
                    <a:pt x="39300" y="39875"/>
                  </a:lnTo>
                  <a:lnTo>
                    <a:pt x="39178" y="38564"/>
                  </a:lnTo>
                  <a:lnTo>
                    <a:pt x="39097" y="37441"/>
                  </a:lnTo>
                  <a:lnTo>
                    <a:pt x="39036" y="35943"/>
                  </a:lnTo>
                  <a:lnTo>
                    <a:pt x="38995" y="34446"/>
                  </a:lnTo>
                  <a:lnTo>
                    <a:pt x="38975" y="33135"/>
                  </a:lnTo>
                  <a:lnTo>
                    <a:pt x="38975" y="31450"/>
                  </a:lnTo>
                  <a:lnTo>
                    <a:pt x="38975" y="30327"/>
                  </a:lnTo>
                  <a:lnTo>
                    <a:pt x="38995" y="28829"/>
                  </a:lnTo>
                  <a:lnTo>
                    <a:pt x="39036" y="27519"/>
                  </a:lnTo>
                  <a:lnTo>
                    <a:pt x="39076" y="26396"/>
                  </a:lnTo>
                  <a:lnTo>
                    <a:pt x="39158" y="25273"/>
                  </a:lnTo>
                  <a:lnTo>
                    <a:pt x="39260" y="24149"/>
                  </a:lnTo>
                  <a:lnTo>
                    <a:pt x="39361" y="22839"/>
                  </a:lnTo>
                  <a:lnTo>
                    <a:pt x="39463" y="21903"/>
                  </a:lnTo>
                  <a:lnTo>
                    <a:pt x="39606" y="20967"/>
                  </a:lnTo>
                  <a:lnTo>
                    <a:pt x="39748" y="20031"/>
                  </a:lnTo>
                  <a:lnTo>
                    <a:pt x="39911" y="19282"/>
                  </a:lnTo>
                  <a:lnTo>
                    <a:pt x="40115" y="18720"/>
                  </a:lnTo>
                  <a:lnTo>
                    <a:pt x="40319" y="18159"/>
                  </a:lnTo>
                  <a:lnTo>
                    <a:pt x="40543" y="17784"/>
                  </a:lnTo>
                  <a:lnTo>
                    <a:pt x="40807" y="17597"/>
                  </a:lnTo>
                  <a:lnTo>
                    <a:pt x="41052" y="17597"/>
                  </a:lnTo>
                  <a:lnTo>
                    <a:pt x="41479" y="17597"/>
                  </a:lnTo>
                  <a:lnTo>
                    <a:pt x="41886" y="17971"/>
                  </a:lnTo>
                  <a:lnTo>
                    <a:pt x="42253" y="18720"/>
                  </a:lnTo>
                  <a:lnTo>
                    <a:pt x="42599" y="19469"/>
                  </a:lnTo>
                  <a:lnTo>
                    <a:pt x="42884" y="20218"/>
                  </a:lnTo>
                  <a:lnTo>
                    <a:pt x="43169" y="21154"/>
                  </a:lnTo>
                  <a:lnTo>
                    <a:pt x="43393" y="22090"/>
                  </a:lnTo>
                  <a:lnTo>
                    <a:pt x="43577" y="22839"/>
                  </a:lnTo>
                  <a:lnTo>
                    <a:pt x="44126" y="5803"/>
                  </a:lnTo>
                  <a:lnTo>
                    <a:pt x="43882" y="4680"/>
                  </a:lnTo>
                  <a:lnTo>
                    <a:pt x="43556" y="3744"/>
                  </a:lnTo>
                  <a:lnTo>
                    <a:pt x="43251" y="2620"/>
                  </a:lnTo>
                  <a:lnTo>
                    <a:pt x="42884" y="1684"/>
                  </a:lnTo>
                  <a:lnTo>
                    <a:pt x="42497" y="1123"/>
                  </a:lnTo>
                  <a:lnTo>
                    <a:pt x="42049" y="561"/>
                  </a:lnTo>
                  <a:lnTo>
                    <a:pt x="41601" y="187"/>
                  </a:lnTo>
                  <a:lnTo>
                    <a:pt x="41113" y="0"/>
                  </a:lnTo>
                  <a:lnTo>
                    <a:pt x="40604" y="187"/>
                  </a:lnTo>
                  <a:lnTo>
                    <a:pt x="40135" y="748"/>
                  </a:lnTo>
                  <a:lnTo>
                    <a:pt x="39667" y="1497"/>
                  </a:lnTo>
                  <a:lnTo>
                    <a:pt x="39260" y="2620"/>
                  </a:lnTo>
                  <a:lnTo>
                    <a:pt x="38852" y="4118"/>
                  </a:lnTo>
                  <a:lnTo>
                    <a:pt x="38486" y="5616"/>
                  </a:lnTo>
                  <a:lnTo>
                    <a:pt x="38140" y="7488"/>
                  </a:lnTo>
                  <a:lnTo>
                    <a:pt x="37855" y="9547"/>
                  </a:lnTo>
                  <a:lnTo>
                    <a:pt x="37569" y="11981"/>
                  </a:lnTo>
                  <a:lnTo>
                    <a:pt x="37325" y="14414"/>
                  </a:lnTo>
                  <a:lnTo>
                    <a:pt x="37122" y="17410"/>
                  </a:lnTo>
                  <a:lnTo>
                    <a:pt x="36959" y="20218"/>
                  </a:lnTo>
                  <a:lnTo>
                    <a:pt x="36816" y="23213"/>
                  </a:lnTo>
                  <a:lnTo>
                    <a:pt x="36714" y="26583"/>
                  </a:lnTo>
                  <a:lnTo>
                    <a:pt x="36653" y="29765"/>
                  </a:lnTo>
                  <a:lnTo>
                    <a:pt x="36633" y="33510"/>
                  </a:lnTo>
                  <a:lnTo>
                    <a:pt x="36653" y="36318"/>
                  </a:lnTo>
                  <a:lnTo>
                    <a:pt x="36694" y="39500"/>
                  </a:lnTo>
                  <a:lnTo>
                    <a:pt x="36775" y="42121"/>
                  </a:lnTo>
                  <a:lnTo>
                    <a:pt x="36877" y="44929"/>
                  </a:lnTo>
                  <a:lnTo>
                    <a:pt x="37020" y="47363"/>
                  </a:lnTo>
                  <a:lnTo>
                    <a:pt x="37162" y="49609"/>
                  </a:lnTo>
                  <a:lnTo>
                    <a:pt x="37346" y="51856"/>
                  </a:lnTo>
                  <a:lnTo>
                    <a:pt x="37549" y="53915"/>
                  </a:lnTo>
                  <a:lnTo>
                    <a:pt x="37814" y="55975"/>
                  </a:lnTo>
                  <a:lnTo>
                    <a:pt x="38058" y="58034"/>
                  </a:lnTo>
                  <a:lnTo>
                    <a:pt x="38323" y="59719"/>
                  </a:lnTo>
                  <a:lnTo>
                    <a:pt x="38649" y="61404"/>
                  </a:lnTo>
                  <a:lnTo>
                    <a:pt x="38954" y="62901"/>
                  </a:lnTo>
                  <a:lnTo>
                    <a:pt x="39321" y="64586"/>
                  </a:lnTo>
                  <a:lnTo>
                    <a:pt x="39667" y="65897"/>
                  </a:lnTo>
                  <a:lnTo>
                    <a:pt x="40054" y="67207"/>
                  </a:lnTo>
                  <a:lnTo>
                    <a:pt x="40604" y="69079"/>
                  </a:lnTo>
                  <a:lnTo>
                    <a:pt x="41072" y="71326"/>
                  </a:lnTo>
                  <a:lnTo>
                    <a:pt x="41276" y="72262"/>
                  </a:lnTo>
                  <a:lnTo>
                    <a:pt x="41459" y="73385"/>
                  </a:lnTo>
                  <a:lnTo>
                    <a:pt x="41622" y="74321"/>
                  </a:lnTo>
                  <a:lnTo>
                    <a:pt x="41764" y="75444"/>
                  </a:lnTo>
                  <a:lnTo>
                    <a:pt x="41886" y="76567"/>
                  </a:lnTo>
                  <a:lnTo>
                    <a:pt x="41988" y="78065"/>
                  </a:lnTo>
                  <a:lnTo>
                    <a:pt x="42090" y="79188"/>
                  </a:lnTo>
                  <a:lnTo>
                    <a:pt x="42151" y="80499"/>
                  </a:lnTo>
                  <a:lnTo>
                    <a:pt x="42212" y="81809"/>
                  </a:lnTo>
                  <a:lnTo>
                    <a:pt x="42253" y="83307"/>
                  </a:lnTo>
                  <a:lnTo>
                    <a:pt x="42294" y="84992"/>
                  </a:lnTo>
                  <a:lnTo>
                    <a:pt x="42294" y="86489"/>
                  </a:lnTo>
                  <a:lnTo>
                    <a:pt x="42294" y="88174"/>
                  </a:lnTo>
                  <a:lnTo>
                    <a:pt x="42233" y="89859"/>
                  </a:lnTo>
                  <a:lnTo>
                    <a:pt x="42192" y="91544"/>
                  </a:lnTo>
                  <a:lnTo>
                    <a:pt x="42131" y="93042"/>
                  </a:lnTo>
                  <a:lnTo>
                    <a:pt x="42049" y="94352"/>
                  </a:lnTo>
                  <a:lnTo>
                    <a:pt x="41948" y="95663"/>
                  </a:lnTo>
                  <a:lnTo>
                    <a:pt x="41825" y="96786"/>
                  </a:lnTo>
                  <a:lnTo>
                    <a:pt x="41703" y="98096"/>
                  </a:lnTo>
                  <a:lnTo>
                    <a:pt x="41540" y="99032"/>
                  </a:lnTo>
                  <a:lnTo>
                    <a:pt x="41357" y="99781"/>
                  </a:lnTo>
                  <a:lnTo>
                    <a:pt x="41174" y="100530"/>
                  </a:lnTo>
                  <a:lnTo>
                    <a:pt x="40970" y="101092"/>
                  </a:lnTo>
                  <a:lnTo>
                    <a:pt x="40767" y="101653"/>
                  </a:lnTo>
                  <a:lnTo>
                    <a:pt x="40502" y="102028"/>
                  </a:lnTo>
                  <a:lnTo>
                    <a:pt x="40257" y="102215"/>
                  </a:lnTo>
                  <a:lnTo>
                    <a:pt x="40013" y="102215"/>
                  </a:lnTo>
                  <a:lnTo>
                    <a:pt x="39565" y="102215"/>
                  </a:lnTo>
                  <a:lnTo>
                    <a:pt x="39117" y="101653"/>
                  </a:lnTo>
                  <a:lnTo>
                    <a:pt x="38710" y="101092"/>
                  </a:lnTo>
                  <a:lnTo>
                    <a:pt x="38303" y="100156"/>
                  </a:lnTo>
                  <a:lnTo>
                    <a:pt x="37936" y="99032"/>
                  </a:lnTo>
                  <a:lnTo>
                    <a:pt x="37569" y="97909"/>
                  </a:lnTo>
                  <a:lnTo>
                    <a:pt x="37244" y="96224"/>
                  </a:lnTo>
                  <a:lnTo>
                    <a:pt x="36959" y="94914"/>
                  </a:lnTo>
                  <a:lnTo>
                    <a:pt x="36429" y="112511"/>
                  </a:lnTo>
                  <a:close/>
                  <a:moveTo>
                    <a:pt x="26472" y="118127"/>
                  </a:moveTo>
                  <a:lnTo>
                    <a:pt x="26472" y="76380"/>
                  </a:lnTo>
                  <a:lnTo>
                    <a:pt x="26472" y="69453"/>
                  </a:lnTo>
                  <a:lnTo>
                    <a:pt x="26451" y="62714"/>
                  </a:lnTo>
                  <a:lnTo>
                    <a:pt x="26451" y="56349"/>
                  </a:lnTo>
                  <a:lnTo>
                    <a:pt x="26431" y="50358"/>
                  </a:lnTo>
                  <a:lnTo>
                    <a:pt x="26431" y="44368"/>
                  </a:lnTo>
                  <a:lnTo>
                    <a:pt x="26410" y="38377"/>
                  </a:lnTo>
                  <a:lnTo>
                    <a:pt x="26370" y="32761"/>
                  </a:lnTo>
                  <a:lnTo>
                    <a:pt x="26349" y="26957"/>
                  </a:lnTo>
                  <a:lnTo>
                    <a:pt x="26410" y="26957"/>
                  </a:lnTo>
                  <a:lnTo>
                    <a:pt x="26634" y="31825"/>
                  </a:lnTo>
                  <a:lnTo>
                    <a:pt x="26899" y="37067"/>
                  </a:lnTo>
                  <a:lnTo>
                    <a:pt x="27184" y="41934"/>
                  </a:lnTo>
                  <a:lnTo>
                    <a:pt x="27449" y="46989"/>
                  </a:lnTo>
                  <a:lnTo>
                    <a:pt x="27734" y="52230"/>
                  </a:lnTo>
                  <a:lnTo>
                    <a:pt x="28060" y="57285"/>
                  </a:lnTo>
                  <a:lnTo>
                    <a:pt x="28345" y="62152"/>
                  </a:lnTo>
                  <a:lnTo>
                    <a:pt x="28671" y="67020"/>
                  </a:lnTo>
                  <a:lnTo>
                    <a:pt x="31949" y="118127"/>
                  </a:lnTo>
                  <a:lnTo>
                    <a:pt x="34332" y="118127"/>
                  </a:lnTo>
                  <a:lnTo>
                    <a:pt x="34332" y="1872"/>
                  </a:lnTo>
                  <a:lnTo>
                    <a:pt x="32214" y="1872"/>
                  </a:lnTo>
                  <a:lnTo>
                    <a:pt x="32214" y="42308"/>
                  </a:lnTo>
                  <a:lnTo>
                    <a:pt x="32214" y="48861"/>
                  </a:lnTo>
                  <a:lnTo>
                    <a:pt x="32214" y="55226"/>
                  </a:lnTo>
                  <a:lnTo>
                    <a:pt x="32234" y="61404"/>
                  </a:lnTo>
                  <a:lnTo>
                    <a:pt x="32255" y="67394"/>
                  </a:lnTo>
                  <a:lnTo>
                    <a:pt x="32275" y="73198"/>
                  </a:lnTo>
                  <a:lnTo>
                    <a:pt x="32316" y="79001"/>
                  </a:lnTo>
                  <a:lnTo>
                    <a:pt x="32357" y="84804"/>
                  </a:lnTo>
                  <a:lnTo>
                    <a:pt x="32418" y="90608"/>
                  </a:lnTo>
                  <a:lnTo>
                    <a:pt x="32357" y="90795"/>
                  </a:lnTo>
                  <a:lnTo>
                    <a:pt x="32133" y="85928"/>
                  </a:lnTo>
                  <a:lnTo>
                    <a:pt x="31909" y="81060"/>
                  </a:lnTo>
                  <a:lnTo>
                    <a:pt x="31664" y="76193"/>
                  </a:lnTo>
                  <a:lnTo>
                    <a:pt x="31379" y="71326"/>
                  </a:lnTo>
                  <a:lnTo>
                    <a:pt x="31114" y="66458"/>
                  </a:lnTo>
                  <a:lnTo>
                    <a:pt x="30809" y="61404"/>
                  </a:lnTo>
                  <a:lnTo>
                    <a:pt x="30524" y="56536"/>
                  </a:lnTo>
                  <a:lnTo>
                    <a:pt x="30218" y="51856"/>
                  </a:lnTo>
                  <a:lnTo>
                    <a:pt x="26960" y="1872"/>
                  </a:lnTo>
                  <a:lnTo>
                    <a:pt x="24333" y="1872"/>
                  </a:lnTo>
                  <a:lnTo>
                    <a:pt x="24333" y="118127"/>
                  </a:lnTo>
                  <a:lnTo>
                    <a:pt x="26472" y="118127"/>
                  </a:lnTo>
                  <a:close/>
                  <a:moveTo>
                    <a:pt x="16371" y="102964"/>
                  </a:moveTo>
                  <a:lnTo>
                    <a:pt x="16188" y="102776"/>
                  </a:lnTo>
                  <a:lnTo>
                    <a:pt x="15985" y="102776"/>
                  </a:lnTo>
                  <a:lnTo>
                    <a:pt x="15801" y="102402"/>
                  </a:lnTo>
                  <a:lnTo>
                    <a:pt x="15598" y="102028"/>
                  </a:lnTo>
                  <a:lnTo>
                    <a:pt x="15414" y="101653"/>
                  </a:lnTo>
                  <a:lnTo>
                    <a:pt x="15251" y="101092"/>
                  </a:lnTo>
                  <a:lnTo>
                    <a:pt x="15089" y="100343"/>
                  </a:lnTo>
                  <a:lnTo>
                    <a:pt x="14926" y="99594"/>
                  </a:lnTo>
                  <a:lnTo>
                    <a:pt x="14742" y="98658"/>
                  </a:lnTo>
                  <a:lnTo>
                    <a:pt x="14600" y="97909"/>
                  </a:lnTo>
                  <a:lnTo>
                    <a:pt x="14457" y="96599"/>
                  </a:lnTo>
                  <a:lnTo>
                    <a:pt x="14315" y="95475"/>
                  </a:lnTo>
                  <a:lnTo>
                    <a:pt x="14050" y="93042"/>
                  </a:lnTo>
                  <a:lnTo>
                    <a:pt x="13826" y="90234"/>
                  </a:lnTo>
                  <a:lnTo>
                    <a:pt x="13602" y="87238"/>
                  </a:lnTo>
                  <a:lnTo>
                    <a:pt x="13439" y="84056"/>
                  </a:lnTo>
                  <a:lnTo>
                    <a:pt x="13256" y="80499"/>
                  </a:lnTo>
                  <a:lnTo>
                    <a:pt x="13134" y="76755"/>
                  </a:lnTo>
                  <a:lnTo>
                    <a:pt x="13032" y="72823"/>
                  </a:lnTo>
                  <a:lnTo>
                    <a:pt x="12971" y="68705"/>
                  </a:lnTo>
                  <a:lnTo>
                    <a:pt x="12910" y="64773"/>
                  </a:lnTo>
                  <a:lnTo>
                    <a:pt x="12910" y="60280"/>
                  </a:lnTo>
                  <a:lnTo>
                    <a:pt x="12910" y="55975"/>
                  </a:lnTo>
                  <a:lnTo>
                    <a:pt x="12950" y="51856"/>
                  </a:lnTo>
                  <a:lnTo>
                    <a:pt x="13032" y="47737"/>
                  </a:lnTo>
                  <a:lnTo>
                    <a:pt x="13134" y="43993"/>
                  </a:lnTo>
                  <a:lnTo>
                    <a:pt x="13256" y="40062"/>
                  </a:lnTo>
                  <a:lnTo>
                    <a:pt x="13419" y="36318"/>
                  </a:lnTo>
                  <a:lnTo>
                    <a:pt x="13602" y="33135"/>
                  </a:lnTo>
                  <a:lnTo>
                    <a:pt x="13785" y="29953"/>
                  </a:lnTo>
                  <a:lnTo>
                    <a:pt x="14030" y="27145"/>
                  </a:lnTo>
                  <a:lnTo>
                    <a:pt x="14294" y="24711"/>
                  </a:lnTo>
                  <a:lnTo>
                    <a:pt x="14437" y="23588"/>
                  </a:lnTo>
                  <a:lnTo>
                    <a:pt x="14580" y="22277"/>
                  </a:lnTo>
                  <a:lnTo>
                    <a:pt x="14722" y="21341"/>
                  </a:lnTo>
                  <a:lnTo>
                    <a:pt x="14905" y="20405"/>
                  </a:lnTo>
                  <a:lnTo>
                    <a:pt x="15068" y="19656"/>
                  </a:lnTo>
                  <a:lnTo>
                    <a:pt x="15231" y="19095"/>
                  </a:lnTo>
                  <a:lnTo>
                    <a:pt x="15414" y="18533"/>
                  </a:lnTo>
                  <a:lnTo>
                    <a:pt x="15598" y="17971"/>
                  </a:lnTo>
                  <a:lnTo>
                    <a:pt x="15801" y="17597"/>
                  </a:lnTo>
                  <a:lnTo>
                    <a:pt x="16005" y="17223"/>
                  </a:lnTo>
                  <a:lnTo>
                    <a:pt x="16188" y="17035"/>
                  </a:lnTo>
                  <a:lnTo>
                    <a:pt x="16433" y="17035"/>
                  </a:lnTo>
                  <a:lnTo>
                    <a:pt x="16636" y="17035"/>
                  </a:lnTo>
                  <a:lnTo>
                    <a:pt x="16840" y="17223"/>
                  </a:lnTo>
                  <a:lnTo>
                    <a:pt x="17023" y="17597"/>
                  </a:lnTo>
                  <a:lnTo>
                    <a:pt x="17227" y="17971"/>
                  </a:lnTo>
                  <a:lnTo>
                    <a:pt x="17410" y="18533"/>
                  </a:lnTo>
                  <a:lnTo>
                    <a:pt x="17593" y="19095"/>
                  </a:lnTo>
                  <a:lnTo>
                    <a:pt x="17756" y="19843"/>
                  </a:lnTo>
                  <a:lnTo>
                    <a:pt x="17939" y="20592"/>
                  </a:lnTo>
                  <a:lnTo>
                    <a:pt x="18102" y="21341"/>
                  </a:lnTo>
                  <a:lnTo>
                    <a:pt x="18245" y="22464"/>
                  </a:lnTo>
                  <a:lnTo>
                    <a:pt x="18387" y="23588"/>
                  </a:lnTo>
                  <a:lnTo>
                    <a:pt x="18530" y="24711"/>
                  </a:lnTo>
                  <a:lnTo>
                    <a:pt x="18795" y="27145"/>
                  </a:lnTo>
                  <a:lnTo>
                    <a:pt x="19019" y="29953"/>
                  </a:lnTo>
                  <a:lnTo>
                    <a:pt x="19222" y="33135"/>
                  </a:lnTo>
                  <a:lnTo>
                    <a:pt x="19385" y="36318"/>
                  </a:lnTo>
                  <a:lnTo>
                    <a:pt x="19568" y="40062"/>
                  </a:lnTo>
                  <a:lnTo>
                    <a:pt x="19691" y="43806"/>
                  </a:lnTo>
                  <a:lnTo>
                    <a:pt x="19772" y="47550"/>
                  </a:lnTo>
                  <a:lnTo>
                    <a:pt x="19833" y="51482"/>
                  </a:lnTo>
                  <a:lnTo>
                    <a:pt x="19874" y="55413"/>
                  </a:lnTo>
                  <a:lnTo>
                    <a:pt x="19894" y="59531"/>
                  </a:lnTo>
                  <a:lnTo>
                    <a:pt x="19874" y="64212"/>
                  </a:lnTo>
                  <a:lnTo>
                    <a:pt x="19833" y="68330"/>
                  </a:lnTo>
                  <a:lnTo>
                    <a:pt x="19772" y="72636"/>
                  </a:lnTo>
                  <a:lnTo>
                    <a:pt x="19670" y="76567"/>
                  </a:lnTo>
                  <a:lnTo>
                    <a:pt x="19548" y="80499"/>
                  </a:lnTo>
                  <a:lnTo>
                    <a:pt x="19365" y="84056"/>
                  </a:lnTo>
                  <a:lnTo>
                    <a:pt x="19202" y="87425"/>
                  </a:lnTo>
                  <a:lnTo>
                    <a:pt x="18998" y="90234"/>
                  </a:lnTo>
                  <a:lnTo>
                    <a:pt x="18754" y="93229"/>
                  </a:lnTo>
                  <a:lnTo>
                    <a:pt x="18489" y="95663"/>
                  </a:lnTo>
                  <a:lnTo>
                    <a:pt x="18347" y="96786"/>
                  </a:lnTo>
                  <a:lnTo>
                    <a:pt x="18204" y="97909"/>
                  </a:lnTo>
                  <a:lnTo>
                    <a:pt x="18062" y="98845"/>
                  </a:lnTo>
                  <a:lnTo>
                    <a:pt x="17878" y="99594"/>
                  </a:lnTo>
                  <a:lnTo>
                    <a:pt x="17715" y="100343"/>
                  </a:lnTo>
                  <a:lnTo>
                    <a:pt x="17553" y="101092"/>
                  </a:lnTo>
                  <a:lnTo>
                    <a:pt x="17390" y="101653"/>
                  </a:lnTo>
                  <a:lnTo>
                    <a:pt x="17206" y="102028"/>
                  </a:lnTo>
                  <a:lnTo>
                    <a:pt x="17003" y="102402"/>
                  </a:lnTo>
                  <a:lnTo>
                    <a:pt x="16819" y="102776"/>
                  </a:lnTo>
                  <a:lnTo>
                    <a:pt x="16616" y="102776"/>
                  </a:lnTo>
                  <a:lnTo>
                    <a:pt x="16392" y="102964"/>
                  </a:lnTo>
                  <a:lnTo>
                    <a:pt x="16371" y="102964"/>
                  </a:lnTo>
                  <a:close/>
                  <a:moveTo>
                    <a:pt x="16331" y="120000"/>
                  </a:moveTo>
                  <a:lnTo>
                    <a:pt x="16657" y="120000"/>
                  </a:lnTo>
                  <a:lnTo>
                    <a:pt x="16962" y="119812"/>
                  </a:lnTo>
                  <a:lnTo>
                    <a:pt x="17288" y="119438"/>
                  </a:lnTo>
                  <a:lnTo>
                    <a:pt x="17573" y="119063"/>
                  </a:lnTo>
                  <a:lnTo>
                    <a:pt x="17878" y="118502"/>
                  </a:lnTo>
                  <a:lnTo>
                    <a:pt x="18184" y="117753"/>
                  </a:lnTo>
                  <a:lnTo>
                    <a:pt x="18449" y="116817"/>
                  </a:lnTo>
                  <a:lnTo>
                    <a:pt x="18734" y="115881"/>
                  </a:lnTo>
                  <a:lnTo>
                    <a:pt x="18998" y="114758"/>
                  </a:lnTo>
                  <a:lnTo>
                    <a:pt x="19263" y="113634"/>
                  </a:lnTo>
                  <a:lnTo>
                    <a:pt x="19528" y="112324"/>
                  </a:lnTo>
                  <a:lnTo>
                    <a:pt x="19752" y="111014"/>
                  </a:lnTo>
                  <a:lnTo>
                    <a:pt x="19996" y="109329"/>
                  </a:lnTo>
                  <a:lnTo>
                    <a:pt x="20220" y="107644"/>
                  </a:lnTo>
                  <a:lnTo>
                    <a:pt x="20444" y="105959"/>
                  </a:lnTo>
                  <a:lnTo>
                    <a:pt x="20627" y="104087"/>
                  </a:lnTo>
                  <a:lnTo>
                    <a:pt x="20831" y="102028"/>
                  </a:lnTo>
                  <a:lnTo>
                    <a:pt x="21035" y="99781"/>
                  </a:lnTo>
                  <a:lnTo>
                    <a:pt x="21198" y="97722"/>
                  </a:lnTo>
                  <a:lnTo>
                    <a:pt x="21360" y="95288"/>
                  </a:lnTo>
                  <a:lnTo>
                    <a:pt x="21503" y="92854"/>
                  </a:lnTo>
                  <a:lnTo>
                    <a:pt x="21646" y="90234"/>
                  </a:lnTo>
                  <a:lnTo>
                    <a:pt x="21788" y="87613"/>
                  </a:lnTo>
                  <a:lnTo>
                    <a:pt x="21910" y="84804"/>
                  </a:lnTo>
                  <a:lnTo>
                    <a:pt x="22012" y="81809"/>
                  </a:lnTo>
                  <a:lnTo>
                    <a:pt x="22094" y="79001"/>
                  </a:lnTo>
                  <a:lnTo>
                    <a:pt x="22175" y="75819"/>
                  </a:lnTo>
                  <a:lnTo>
                    <a:pt x="22236" y="72636"/>
                  </a:lnTo>
                  <a:lnTo>
                    <a:pt x="22277" y="69266"/>
                  </a:lnTo>
                  <a:lnTo>
                    <a:pt x="22318" y="65897"/>
                  </a:lnTo>
                  <a:lnTo>
                    <a:pt x="22338" y="62340"/>
                  </a:lnTo>
                  <a:lnTo>
                    <a:pt x="22338" y="58783"/>
                  </a:lnTo>
                  <a:lnTo>
                    <a:pt x="22338" y="55600"/>
                  </a:lnTo>
                  <a:lnTo>
                    <a:pt x="22318" y="52605"/>
                  </a:lnTo>
                  <a:lnTo>
                    <a:pt x="22297" y="49609"/>
                  </a:lnTo>
                  <a:lnTo>
                    <a:pt x="22256" y="46801"/>
                  </a:lnTo>
                  <a:lnTo>
                    <a:pt x="22195" y="43993"/>
                  </a:lnTo>
                  <a:lnTo>
                    <a:pt x="22134" y="40998"/>
                  </a:lnTo>
                  <a:lnTo>
                    <a:pt x="22053" y="38377"/>
                  </a:lnTo>
                  <a:lnTo>
                    <a:pt x="21951" y="35569"/>
                  </a:lnTo>
                  <a:lnTo>
                    <a:pt x="21849" y="32948"/>
                  </a:lnTo>
                  <a:lnTo>
                    <a:pt x="21747" y="30514"/>
                  </a:lnTo>
                  <a:lnTo>
                    <a:pt x="21605" y="27893"/>
                  </a:lnTo>
                  <a:lnTo>
                    <a:pt x="21462" y="25647"/>
                  </a:lnTo>
                  <a:lnTo>
                    <a:pt x="21320" y="23213"/>
                  </a:lnTo>
                  <a:lnTo>
                    <a:pt x="21157" y="21154"/>
                  </a:lnTo>
                  <a:lnTo>
                    <a:pt x="20994" y="19095"/>
                  </a:lnTo>
                  <a:lnTo>
                    <a:pt x="20790" y="17035"/>
                  </a:lnTo>
                  <a:lnTo>
                    <a:pt x="20607" y="14976"/>
                  </a:lnTo>
                  <a:lnTo>
                    <a:pt x="20403" y="13291"/>
                  </a:lnTo>
                  <a:lnTo>
                    <a:pt x="20179" y="11606"/>
                  </a:lnTo>
                  <a:lnTo>
                    <a:pt x="19955" y="9734"/>
                  </a:lnTo>
                  <a:lnTo>
                    <a:pt x="19731" y="8237"/>
                  </a:lnTo>
                  <a:lnTo>
                    <a:pt x="19487" y="6926"/>
                  </a:lnTo>
                  <a:lnTo>
                    <a:pt x="19222" y="5616"/>
                  </a:lnTo>
                  <a:lnTo>
                    <a:pt x="18978" y="4492"/>
                  </a:lnTo>
                  <a:lnTo>
                    <a:pt x="18673" y="3556"/>
                  </a:lnTo>
                  <a:lnTo>
                    <a:pt x="18408" y="2433"/>
                  </a:lnTo>
                  <a:lnTo>
                    <a:pt x="18123" y="1684"/>
                  </a:lnTo>
                  <a:lnTo>
                    <a:pt x="17797" y="1123"/>
                  </a:lnTo>
                  <a:lnTo>
                    <a:pt x="17491" y="561"/>
                  </a:lnTo>
                  <a:lnTo>
                    <a:pt x="17186" y="374"/>
                  </a:lnTo>
                  <a:lnTo>
                    <a:pt x="16840" y="0"/>
                  </a:lnTo>
                  <a:lnTo>
                    <a:pt x="16514" y="0"/>
                  </a:lnTo>
                  <a:lnTo>
                    <a:pt x="16168" y="0"/>
                  </a:lnTo>
                  <a:lnTo>
                    <a:pt x="15842" y="374"/>
                  </a:lnTo>
                  <a:lnTo>
                    <a:pt x="15516" y="561"/>
                  </a:lnTo>
                  <a:lnTo>
                    <a:pt x="15211" y="1123"/>
                  </a:lnTo>
                  <a:lnTo>
                    <a:pt x="14926" y="1684"/>
                  </a:lnTo>
                  <a:lnTo>
                    <a:pt x="14620" y="2433"/>
                  </a:lnTo>
                  <a:lnTo>
                    <a:pt x="14335" y="3556"/>
                  </a:lnTo>
                  <a:lnTo>
                    <a:pt x="14050" y="4492"/>
                  </a:lnTo>
                  <a:lnTo>
                    <a:pt x="13785" y="5616"/>
                  </a:lnTo>
                  <a:lnTo>
                    <a:pt x="13541" y="6926"/>
                  </a:lnTo>
                  <a:lnTo>
                    <a:pt x="13276" y="8237"/>
                  </a:lnTo>
                  <a:lnTo>
                    <a:pt x="13032" y="9734"/>
                  </a:lnTo>
                  <a:lnTo>
                    <a:pt x="12808" y="11606"/>
                  </a:lnTo>
                  <a:lnTo>
                    <a:pt x="12564" y="13291"/>
                  </a:lnTo>
                  <a:lnTo>
                    <a:pt x="12360" y="14976"/>
                  </a:lnTo>
                  <a:lnTo>
                    <a:pt x="12156" y="17223"/>
                  </a:lnTo>
                  <a:lnTo>
                    <a:pt x="11973" y="19095"/>
                  </a:lnTo>
                  <a:lnTo>
                    <a:pt x="11769" y="21341"/>
                  </a:lnTo>
                  <a:lnTo>
                    <a:pt x="11606" y="23588"/>
                  </a:lnTo>
                  <a:lnTo>
                    <a:pt x="11444" y="26021"/>
                  </a:lnTo>
                  <a:lnTo>
                    <a:pt x="11301" y="28268"/>
                  </a:lnTo>
                  <a:lnTo>
                    <a:pt x="11179" y="31076"/>
                  </a:lnTo>
                  <a:lnTo>
                    <a:pt x="11036" y="33510"/>
                  </a:lnTo>
                  <a:lnTo>
                    <a:pt x="10914" y="36318"/>
                  </a:lnTo>
                  <a:lnTo>
                    <a:pt x="10812" y="39126"/>
                  </a:lnTo>
                  <a:lnTo>
                    <a:pt x="10731" y="41934"/>
                  </a:lnTo>
                  <a:lnTo>
                    <a:pt x="10670" y="45117"/>
                  </a:lnTo>
                  <a:lnTo>
                    <a:pt x="10609" y="47925"/>
                  </a:lnTo>
                  <a:lnTo>
                    <a:pt x="10548" y="51107"/>
                  </a:lnTo>
                  <a:lnTo>
                    <a:pt x="10527" y="54290"/>
                  </a:lnTo>
                  <a:lnTo>
                    <a:pt x="10507" y="57659"/>
                  </a:lnTo>
                  <a:lnTo>
                    <a:pt x="10487" y="60842"/>
                  </a:lnTo>
                  <a:lnTo>
                    <a:pt x="10507" y="64024"/>
                  </a:lnTo>
                  <a:lnTo>
                    <a:pt x="10527" y="67207"/>
                  </a:lnTo>
                  <a:lnTo>
                    <a:pt x="10548" y="70015"/>
                  </a:lnTo>
                  <a:lnTo>
                    <a:pt x="10588" y="73198"/>
                  </a:lnTo>
                  <a:lnTo>
                    <a:pt x="10649" y="76006"/>
                  </a:lnTo>
                  <a:lnTo>
                    <a:pt x="10711" y="79001"/>
                  </a:lnTo>
                  <a:lnTo>
                    <a:pt x="10792" y="81622"/>
                  </a:lnTo>
                  <a:lnTo>
                    <a:pt x="10894" y="84617"/>
                  </a:lnTo>
                  <a:lnTo>
                    <a:pt x="10996" y="87051"/>
                  </a:lnTo>
                  <a:lnTo>
                    <a:pt x="11138" y="89672"/>
                  </a:lnTo>
                  <a:lnTo>
                    <a:pt x="11260" y="92106"/>
                  </a:lnTo>
                  <a:lnTo>
                    <a:pt x="11382" y="94539"/>
                  </a:lnTo>
                  <a:lnTo>
                    <a:pt x="11545" y="96786"/>
                  </a:lnTo>
                  <a:lnTo>
                    <a:pt x="11708" y="99032"/>
                  </a:lnTo>
                  <a:lnTo>
                    <a:pt x="11892" y="101092"/>
                  </a:lnTo>
                  <a:lnTo>
                    <a:pt x="12075" y="103151"/>
                  </a:lnTo>
                  <a:lnTo>
                    <a:pt x="12258" y="105210"/>
                  </a:lnTo>
                  <a:lnTo>
                    <a:pt x="12462" y="106895"/>
                  </a:lnTo>
                  <a:lnTo>
                    <a:pt x="12686" y="108580"/>
                  </a:lnTo>
                  <a:lnTo>
                    <a:pt x="12910" y="110078"/>
                  </a:lnTo>
                  <a:lnTo>
                    <a:pt x="13134" y="111762"/>
                  </a:lnTo>
                  <a:lnTo>
                    <a:pt x="13398" y="113073"/>
                  </a:lnTo>
                  <a:lnTo>
                    <a:pt x="13643" y="114383"/>
                  </a:lnTo>
                  <a:lnTo>
                    <a:pt x="13887" y="115507"/>
                  </a:lnTo>
                  <a:lnTo>
                    <a:pt x="14172" y="116443"/>
                  </a:lnTo>
                  <a:lnTo>
                    <a:pt x="14457" y="117566"/>
                  </a:lnTo>
                  <a:lnTo>
                    <a:pt x="14742" y="118315"/>
                  </a:lnTo>
                  <a:lnTo>
                    <a:pt x="15048" y="118876"/>
                  </a:lnTo>
                  <a:lnTo>
                    <a:pt x="15333" y="119438"/>
                  </a:lnTo>
                  <a:lnTo>
                    <a:pt x="15659" y="119812"/>
                  </a:lnTo>
                  <a:lnTo>
                    <a:pt x="15985" y="120000"/>
                  </a:lnTo>
                  <a:lnTo>
                    <a:pt x="16310" y="120000"/>
                  </a:lnTo>
                  <a:lnTo>
                    <a:pt x="16331" y="120000"/>
                  </a:lnTo>
                  <a:close/>
                  <a:moveTo>
                    <a:pt x="9326" y="97909"/>
                  </a:moveTo>
                  <a:lnTo>
                    <a:pt x="9102" y="98845"/>
                  </a:lnTo>
                  <a:lnTo>
                    <a:pt x="8837" y="99594"/>
                  </a:lnTo>
                  <a:lnTo>
                    <a:pt x="8511" y="100343"/>
                  </a:lnTo>
                  <a:lnTo>
                    <a:pt x="8206" y="100904"/>
                  </a:lnTo>
                  <a:lnTo>
                    <a:pt x="7860" y="101466"/>
                  </a:lnTo>
                  <a:lnTo>
                    <a:pt x="7534" y="101840"/>
                  </a:lnTo>
                  <a:lnTo>
                    <a:pt x="7167" y="102028"/>
                  </a:lnTo>
                  <a:lnTo>
                    <a:pt x="6821" y="102028"/>
                  </a:lnTo>
                  <a:lnTo>
                    <a:pt x="6577" y="102028"/>
                  </a:lnTo>
                  <a:lnTo>
                    <a:pt x="6312" y="101840"/>
                  </a:lnTo>
                  <a:lnTo>
                    <a:pt x="6068" y="101653"/>
                  </a:lnTo>
                  <a:lnTo>
                    <a:pt x="5844" y="101279"/>
                  </a:lnTo>
                  <a:lnTo>
                    <a:pt x="5599" y="100904"/>
                  </a:lnTo>
                  <a:lnTo>
                    <a:pt x="5396" y="100530"/>
                  </a:lnTo>
                  <a:lnTo>
                    <a:pt x="5172" y="99968"/>
                  </a:lnTo>
                  <a:lnTo>
                    <a:pt x="4948" y="99219"/>
                  </a:lnTo>
                  <a:lnTo>
                    <a:pt x="4764" y="98471"/>
                  </a:lnTo>
                  <a:lnTo>
                    <a:pt x="4581" y="97722"/>
                  </a:lnTo>
                  <a:lnTo>
                    <a:pt x="4398" y="96599"/>
                  </a:lnTo>
                  <a:lnTo>
                    <a:pt x="4215" y="95663"/>
                  </a:lnTo>
                  <a:lnTo>
                    <a:pt x="4031" y="94539"/>
                  </a:lnTo>
                  <a:lnTo>
                    <a:pt x="3889" y="93416"/>
                  </a:lnTo>
                  <a:lnTo>
                    <a:pt x="3726" y="92106"/>
                  </a:lnTo>
                  <a:lnTo>
                    <a:pt x="3604" y="90982"/>
                  </a:lnTo>
                  <a:lnTo>
                    <a:pt x="3441" y="89297"/>
                  </a:lnTo>
                  <a:lnTo>
                    <a:pt x="3319" y="87987"/>
                  </a:lnTo>
                  <a:lnTo>
                    <a:pt x="3197" y="86489"/>
                  </a:lnTo>
                  <a:lnTo>
                    <a:pt x="3095" y="84804"/>
                  </a:lnTo>
                  <a:lnTo>
                    <a:pt x="2993" y="82932"/>
                  </a:lnTo>
                  <a:lnTo>
                    <a:pt x="2891" y="81248"/>
                  </a:lnTo>
                  <a:lnTo>
                    <a:pt x="2810" y="79563"/>
                  </a:lnTo>
                  <a:lnTo>
                    <a:pt x="2728" y="77691"/>
                  </a:lnTo>
                  <a:lnTo>
                    <a:pt x="2586" y="73572"/>
                  </a:lnTo>
                  <a:lnTo>
                    <a:pt x="2504" y="69453"/>
                  </a:lnTo>
                  <a:lnTo>
                    <a:pt x="2443" y="64960"/>
                  </a:lnTo>
                  <a:lnTo>
                    <a:pt x="2423" y="60280"/>
                  </a:lnTo>
                  <a:lnTo>
                    <a:pt x="2423" y="57847"/>
                  </a:lnTo>
                  <a:lnTo>
                    <a:pt x="2443" y="55226"/>
                  </a:lnTo>
                  <a:lnTo>
                    <a:pt x="2484" y="52792"/>
                  </a:lnTo>
                  <a:lnTo>
                    <a:pt x="2504" y="50546"/>
                  </a:lnTo>
                  <a:lnTo>
                    <a:pt x="2545" y="48112"/>
                  </a:lnTo>
                  <a:lnTo>
                    <a:pt x="2606" y="46053"/>
                  </a:lnTo>
                  <a:lnTo>
                    <a:pt x="2667" y="43993"/>
                  </a:lnTo>
                  <a:lnTo>
                    <a:pt x="2769" y="41747"/>
                  </a:lnTo>
                  <a:lnTo>
                    <a:pt x="2850" y="39875"/>
                  </a:lnTo>
                  <a:lnTo>
                    <a:pt x="2952" y="38003"/>
                  </a:lnTo>
                  <a:lnTo>
                    <a:pt x="3034" y="36131"/>
                  </a:lnTo>
                  <a:lnTo>
                    <a:pt x="3156" y="34446"/>
                  </a:lnTo>
                  <a:lnTo>
                    <a:pt x="3258" y="32948"/>
                  </a:lnTo>
                  <a:lnTo>
                    <a:pt x="3400" y="31450"/>
                  </a:lnTo>
                  <a:lnTo>
                    <a:pt x="3543" y="29765"/>
                  </a:lnTo>
                  <a:lnTo>
                    <a:pt x="3685" y="28455"/>
                  </a:lnTo>
                  <a:lnTo>
                    <a:pt x="3828" y="27145"/>
                  </a:lnTo>
                  <a:lnTo>
                    <a:pt x="3991" y="26021"/>
                  </a:lnTo>
                  <a:lnTo>
                    <a:pt x="4154" y="24898"/>
                  </a:lnTo>
                  <a:lnTo>
                    <a:pt x="4337" y="23775"/>
                  </a:lnTo>
                  <a:lnTo>
                    <a:pt x="4500" y="22652"/>
                  </a:lnTo>
                  <a:lnTo>
                    <a:pt x="4683" y="21903"/>
                  </a:lnTo>
                  <a:lnTo>
                    <a:pt x="4866" y="20967"/>
                  </a:lnTo>
                  <a:lnTo>
                    <a:pt x="5090" y="20405"/>
                  </a:lnTo>
                  <a:lnTo>
                    <a:pt x="5498" y="19095"/>
                  </a:lnTo>
                  <a:lnTo>
                    <a:pt x="5925" y="18346"/>
                  </a:lnTo>
                  <a:lnTo>
                    <a:pt x="6373" y="17784"/>
                  </a:lnTo>
                  <a:lnTo>
                    <a:pt x="6862" y="17597"/>
                  </a:lnTo>
                  <a:lnTo>
                    <a:pt x="7228" y="17784"/>
                  </a:lnTo>
                  <a:lnTo>
                    <a:pt x="7595" y="17971"/>
                  </a:lnTo>
                  <a:lnTo>
                    <a:pt x="7921" y="18346"/>
                  </a:lnTo>
                  <a:lnTo>
                    <a:pt x="8247" y="18907"/>
                  </a:lnTo>
                  <a:lnTo>
                    <a:pt x="8552" y="19656"/>
                  </a:lnTo>
                  <a:lnTo>
                    <a:pt x="8837" y="20405"/>
                  </a:lnTo>
                  <a:lnTo>
                    <a:pt x="9081" y="21154"/>
                  </a:lnTo>
                  <a:lnTo>
                    <a:pt x="9305" y="22090"/>
                  </a:lnTo>
                  <a:lnTo>
                    <a:pt x="9815" y="5241"/>
                  </a:lnTo>
                  <a:lnTo>
                    <a:pt x="9631" y="4492"/>
                  </a:lnTo>
                  <a:lnTo>
                    <a:pt x="9346" y="3556"/>
                  </a:lnTo>
                  <a:lnTo>
                    <a:pt x="9041" y="2433"/>
                  </a:lnTo>
                  <a:lnTo>
                    <a:pt x="8674" y="1684"/>
                  </a:lnTo>
                  <a:lnTo>
                    <a:pt x="8267" y="1123"/>
                  </a:lnTo>
                  <a:lnTo>
                    <a:pt x="7799" y="561"/>
                  </a:lnTo>
                  <a:lnTo>
                    <a:pt x="7310" y="187"/>
                  </a:lnTo>
                  <a:lnTo>
                    <a:pt x="6760" y="0"/>
                  </a:lnTo>
                  <a:lnTo>
                    <a:pt x="6394" y="187"/>
                  </a:lnTo>
                  <a:lnTo>
                    <a:pt x="6047" y="374"/>
                  </a:lnTo>
                  <a:lnTo>
                    <a:pt x="5701" y="748"/>
                  </a:lnTo>
                  <a:lnTo>
                    <a:pt x="5355" y="1123"/>
                  </a:lnTo>
                  <a:lnTo>
                    <a:pt x="5029" y="1684"/>
                  </a:lnTo>
                  <a:lnTo>
                    <a:pt x="4703" y="2433"/>
                  </a:lnTo>
                  <a:lnTo>
                    <a:pt x="4398" y="3182"/>
                  </a:lnTo>
                  <a:lnTo>
                    <a:pt x="4072" y="4305"/>
                  </a:lnTo>
                  <a:lnTo>
                    <a:pt x="3767" y="5429"/>
                  </a:lnTo>
                  <a:lnTo>
                    <a:pt x="3502" y="6552"/>
                  </a:lnTo>
                  <a:lnTo>
                    <a:pt x="3197" y="7862"/>
                  </a:lnTo>
                  <a:lnTo>
                    <a:pt x="2932" y="9360"/>
                  </a:lnTo>
                  <a:lnTo>
                    <a:pt x="2647" y="11045"/>
                  </a:lnTo>
                  <a:lnTo>
                    <a:pt x="2402" y="12730"/>
                  </a:lnTo>
                  <a:lnTo>
                    <a:pt x="2178" y="14414"/>
                  </a:lnTo>
                  <a:lnTo>
                    <a:pt x="1914" y="16287"/>
                  </a:lnTo>
                  <a:lnTo>
                    <a:pt x="1710" y="18533"/>
                  </a:lnTo>
                  <a:lnTo>
                    <a:pt x="1506" y="20592"/>
                  </a:lnTo>
                  <a:lnTo>
                    <a:pt x="1323" y="22839"/>
                  </a:lnTo>
                  <a:lnTo>
                    <a:pt x="1119" y="25273"/>
                  </a:lnTo>
                  <a:lnTo>
                    <a:pt x="957" y="27706"/>
                  </a:lnTo>
                  <a:lnTo>
                    <a:pt x="794" y="30327"/>
                  </a:lnTo>
                  <a:lnTo>
                    <a:pt x="651" y="32948"/>
                  </a:lnTo>
                  <a:lnTo>
                    <a:pt x="529" y="35569"/>
                  </a:lnTo>
                  <a:lnTo>
                    <a:pt x="386" y="38564"/>
                  </a:lnTo>
                  <a:lnTo>
                    <a:pt x="285" y="41560"/>
                  </a:lnTo>
                  <a:lnTo>
                    <a:pt x="203" y="44742"/>
                  </a:lnTo>
                  <a:lnTo>
                    <a:pt x="122" y="47737"/>
                  </a:lnTo>
                  <a:lnTo>
                    <a:pt x="81" y="51107"/>
                  </a:lnTo>
                  <a:lnTo>
                    <a:pt x="40" y="54290"/>
                  </a:lnTo>
                  <a:lnTo>
                    <a:pt x="20" y="57847"/>
                  </a:lnTo>
                  <a:lnTo>
                    <a:pt x="0" y="61404"/>
                  </a:lnTo>
                  <a:lnTo>
                    <a:pt x="20" y="64773"/>
                  </a:lnTo>
                  <a:lnTo>
                    <a:pt x="40" y="67769"/>
                  </a:lnTo>
                  <a:lnTo>
                    <a:pt x="61" y="71138"/>
                  </a:lnTo>
                  <a:lnTo>
                    <a:pt x="122" y="73946"/>
                  </a:lnTo>
                  <a:lnTo>
                    <a:pt x="183" y="77129"/>
                  </a:lnTo>
                  <a:lnTo>
                    <a:pt x="244" y="79937"/>
                  </a:lnTo>
                  <a:lnTo>
                    <a:pt x="325" y="82558"/>
                  </a:lnTo>
                  <a:lnTo>
                    <a:pt x="447" y="85553"/>
                  </a:lnTo>
                  <a:lnTo>
                    <a:pt x="570" y="87987"/>
                  </a:lnTo>
                  <a:lnTo>
                    <a:pt x="692" y="90608"/>
                  </a:lnTo>
                  <a:lnTo>
                    <a:pt x="834" y="93042"/>
                  </a:lnTo>
                  <a:lnTo>
                    <a:pt x="977" y="95288"/>
                  </a:lnTo>
                  <a:lnTo>
                    <a:pt x="1140" y="97722"/>
                  </a:lnTo>
                  <a:lnTo>
                    <a:pt x="1343" y="99968"/>
                  </a:lnTo>
                  <a:lnTo>
                    <a:pt x="1527" y="101840"/>
                  </a:lnTo>
                  <a:lnTo>
                    <a:pt x="1710" y="103900"/>
                  </a:lnTo>
                  <a:lnTo>
                    <a:pt x="1934" y="105772"/>
                  </a:lnTo>
                  <a:lnTo>
                    <a:pt x="2158" y="107457"/>
                  </a:lnTo>
                  <a:lnTo>
                    <a:pt x="2402" y="109141"/>
                  </a:lnTo>
                  <a:lnTo>
                    <a:pt x="2647" y="110826"/>
                  </a:lnTo>
                  <a:lnTo>
                    <a:pt x="2911" y="112137"/>
                  </a:lnTo>
                  <a:lnTo>
                    <a:pt x="3176" y="113447"/>
                  </a:lnTo>
                  <a:lnTo>
                    <a:pt x="3441" y="114570"/>
                  </a:lnTo>
                  <a:lnTo>
                    <a:pt x="3746" y="115694"/>
                  </a:lnTo>
                  <a:lnTo>
                    <a:pt x="4052" y="116630"/>
                  </a:lnTo>
                  <a:lnTo>
                    <a:pt x="4378" y="117566"/>
                  </a:lnTo>
                  <a:lnTo>
                    <a:pt x="4683" y="118315"/>
                  </a:lnTo>
                  <a:lnTo>
                    <a:pt x="5029" y="118876"/>
                  </a:lnTo>
                  <a:lnTo>
                    <a:pt x="5355" y="119251"/>
                  </a:lnTo>
                  <a:lnTo>
                    <a:pt x="5701" y="119625"/>
                  </a:lnTo>
                  <a:lnTo>
                    <a:pt x="6068" y="119812"/>
                  </a:lnTo>
                  <a:lnTo>
                    <a:pt x="6434" y="120000"/>
                  </a:lnTo>
                  <a:lnTo>
                    <a:pt x="7004" y="119812"/>
                  </a:lnTo>
                  <a:lnTo>
                    <a:pt x="7534" y="119438"/>
                  </a:lnTo>
                  <a:lnTo>
                    <a:pt x="8002" y="118876"/>
                  </a:lnTo>
                  <a:lnTo>
                    <a:pt x="8450" y="118315"/>
                  </a:lnTo>
                  <a:lnTo>
                    <a:pt x="8857" y="117566"/>
                  </a:lnTo>
                  <a:lnTo>
                    <a:pt x="9183" y="116443"/>
                  </a:lnTo>
                  <a:lnTo>
                    <a:pt x="9468" y="115507"/>
                  </a:lnTo>
                  <a:lnTo>
                    <a:pt x="9733" y="114570"/>
                  </a:lnTo>
                  <a:lnTo>
                    <a:pt x="9326" y="97909"/>
                  </a:lnTo>
                  <a:close/>
                </a:path>
              </a:pathLst>
            </a:custGeom>
            <a:solidFill>
              <a:srgbClr val="4473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1" name="Google Shape;131;p24"/>
            <p:cNvSpPr/>
            <p:nvPr/>
          </p:nvSpPr>
          <p:spPr>
            <a:xfrm>
              <a:off x="381000" y="5945187"/>
              <a:ext cx="493712" cy="123825"/>
            </a:xfrm>
            <a:custGeom>
              <a:rect b="b" l="l" r="r" t="t"/>
              <a:pathLst>
                <a:path extrusionOk="0" h="120000" w="120000">
                  <a:moveTo>
                    <a:pt x="28807" y="34589"/>
                  </a:moveTo>
                  <a:lnTo>
                    <a:pt x="28807" y="0"/>
                  </a:lnTo>
                  <a:lnTo>
                    <a:pt x="25242" y="0"/>
                  </a:lnTo>
                  <a:lnTo>
                    <a:pt x="21629" y="0"/>
                  </a:lnTo>
                  <a:lnTo>
                    <a:pt x="18016" y="0"/>
                  </a:lnTo>
                  <a:lnTo>
                    <a:pt x="14403" y="0"/>
                  </a:lnTo>
                  <a:lnTo>
                    <a:pt x="10790" y="0"/>
                  </a:lnTo>
                  <a:lnTo>
                    <a:pt x="7226" y="0"/>
                  </a:lnTo>
                  <a:lnTo>
                    <a:pt x="3613" y="0"/>
                  </a:lnTo>
                  <a:lnTo>
                    <a:pt x="0" y="0"/>
                  </a:lnTo>
                  <a:lnTo>
                    <a:pt x="0" y="34589"/>
                  </a:lnTo>
                  <a:lnTo>
                    <a:pt x="8478" y="34589"/>
                  </a:lnTo>
                  <a:lnTo>
                    <a:pt x="8478" y="120000"/>
                  </a:lnTo>
                  <a:lnTo>
                    <a:pt x="20377" y="120000"/>
                  </a:lnTo>
                  <a:lnTo>
                    <a:pt x="20377" y="34589"/>
                  </a:lnTo>
                  <a:lnTo>
                    <a:pt x="28807" y="34589"/>
                  </a:lnTo>
                  <a:close/>
                  <a:moveTo>
                    <a:pt x="43693" y="48309"/>
                  </a:moveTo>
                  <a:lnTo>
                    <a:pt x="37623" y="120000"/>
                  </a:lnTo>
                  <a:lnTo>
                    <a:pt x="25965" y="120000"/>
                  </a:lnTo>
                  <a:lnTo>
                    <a:pt x="37382" y="0"/>
                  </a:lnTo>
                  <a:lnTo>
                    <a:pt x="38972" y="0"/>
                  </a:lnTo>
                  <a:lnTo>
                    <a:pt x="40562" y="0"/>
                  </a:lnTo>
                  <a:lnTo>
                    <a:pt x="42103" y="0"/>
                  </a:lnTo>
                  <a:lnTo>
                    <a:pt x="43693" y="0"/>
                  </a:lnTo>
                  <a:lnTo>
                    <a:pt x="45234" y="0"/>
                  </a:lnTo>
                  <a:lnTo>
                    <a:pt x="46824" y="0"/>
                  </a:lnTo>
                  <a:lnTo>
                    <a:pt x="48414" y="0"/>
                  </a:lnTo>
                  <a:lnTo>
                    <a:pt x="50004" y="0"/>
                  </a:lnTo>
                  <a:lnTo>
                    <a:pt x="61421" y="120000"/>
                  </a:lnTo>
                  <a:lnTo>
                    <a:pt x="49763" y="120000"/>
                  </a:lnTo>
                  <a:lnTo>
                    <a:pt x="43693" y="48309"/>
                  </a:lnTo>
                  <a:close/>
                  <a:moveTo>
                    <a:pt x="87386" y="34589"/>
                  </a:moveTo>
                  <a:lnTo>
                    <a:pt x="87386" y="0"/>
                  </a:lnTo>
                  <a:lnTo>
                    <a:pt x="83821" y="0"/>
                  </a:lnTo>
                  <a:lnTo>
                    <a:pt x="80208" y="0"/>
                  </a:lnTo>
                  <a:lnTo>
                    <a:pt x="76595" y="0"/>
                  </a:lnTo>
                  <a:lnTo>
                    <a:pt x="72982" y="0"/>
                  </a:lnTo>
                  <a:lnTo>
                    <a:pt x="69369" y="0"/>
                  </a:lnTo>
                  <a:lnTo>
                    <a:pt x="65804" y="0"/>
                  </a:lnTo>
                  <a:lnTo>
                    <a:pt x="62191" y="0"/>
                  </a:lnTo>
                  <a:lnTo>
                    <a:pt x="58578" y="0"/>
                  </a:lnTo>
                  <a:lnTo>
                    <a:pt x="58578" y="34589"/>
                  </a:lnTo>
                  <a:lnTo>
                    <a:pt x="67009" y="34589"/>
                  </a:lnTo>
                  <a:lnTo>
                    <a:pt x="67009" y="120000"/>
                  </a:lnTo>
                  <a:lnTo>
                    <a:pt x="78956" y="120000"/>
                  </a:lnTo>
                  <a:lnTo>
                    <a:pt x="78956" y="34589"/>
                  </a:lnTo>
                  <a:lnTo>
                    <a:pt x="87386" y="34589"/>
                  </a:lnTo>
                  <a:close/>
                  <a:moveTo>
                    <a:pt x="102272" y="48309"/>
                  </a:moveTo>
                  <a:lnTo>
                    <a:pt x="96154" y="120000"/>
                  </a:lnTo>
                  <a:lnTo>
                    <a:pt x="84496" y="120000"/>
                  </a:lnTo>
                  <a:lnTo>
                    <a:pt x="95913" y="0"/>
                  </a:lnTo>
                  <a:lnTo>
                    <a:pt x="97503" y="0"/>
                  </a:lnTo>
                  <a:lnTo>
                    <a:pt x="99092" y="0"/>
                  </a:lnTo>
                  <a:lnTo>
                    <a:pt x="100682" y="0"/>
                  </a:lnTo>
                  <a:lnTo>
                    <a:pt x="102272" y="0"/>
                  </a:lnTo>
                  <a:lnTo>
                    <a:pt x="103813" y="0"/>
                  </a:lnTo>
                  <a:lnTo>
                    <a:pt x="105403" y="0"/>
                  </a:lnTo>
                  <a:lnTo>
                    <a:pt x="106945" y="0"/>
                  </a:lnTo>
                  <a:lnTo>
                    <a:pt x="108534" y="0"/>
                  </a:lnTo>
                  <a:lnTo>
                    <a:pt x="120000" y="120000"/>
                  </a:lnTo>
                  <a:lnTo>
                    <a:pt x="108293" y="120000"/>
                  </a:lnTo>
                  <a:lnTo>
                    <a:pt x="102272" y="48309"/>
                  </a:lnTo>
                  <a:close/>
                </a:path>
              </a:pathLst>
            </a:custGeom>
            <a:solidFill>
              <a:srgbClr val="4473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2" name="Google Shape;132;p24"/>
            <p:cNvSpPr/>
            <p:nvPr/>
          </p:nvSpPr>
          <p:spPr>
            <a:xfrm>
              <a:off x="2065337" y="6153150"/>
              <a:ext cx="1577975" cy="166687"/>
            </a:xfrm>
            <a:custGeom>
              <a:rect b="b" l="l" r="r" t="t"/>
              <a:pathLst>
                <a:path extrusionOk="0" h="120000" w="120000">
                  <a:moveTo>
                    <a:pt x="4888" y="39477"/>
                  </a:moveTo>
                  <a:lnTo>
                    <a:pt x="4888" y="49026"/>
                  </a:lnTo>
                  <a:lnTo>
                    <a:pt x="1222" y="49026"/>
                  </a:lnTo>
                  <a:lnTo>
                    <a:pt x="1222" y="81092"/>
                  </a:lnTo>
                  <a:lnTo>
                    <a:pt x="5311" y="81092"/>
                  </a:lnTo>
                  <a:lnTo>
                    <a:pt x="5311" y="90783"/>
                  </a:lnTo>
                  <a:lnTo>
                    <a:pt x="0" y="90783"/>
                  </a:lnTo>
                  <a:lnTo>
                    <a:pt x="0" y="1567"/>
                  </a:lnTo>
                  <a:lnTo>
                    <a:pt x="5099" y="1567"/>
                  </a:lnTo>
                  <a:lnTo>
                    <a:pt x="5099" y="11258"/>
                  </a:lnTo>
                  <a:lnTo>
                    <a:pt x="1222" y="11258"/>
                  </a:lnTo>
                  <a:lnTo>
                    <a:pt x="1222" y="39477"/>
                  </a:lnTo>
                  <a:lnTo>
                    <a:pt x="4888" y="39477"/>
                  </a:lnTo>
                  <a:close/>
                  <a:moveTo>
                    <a:pt x="6050" y="26793"/>
                  </a:moveTo>
                  <a:lnTo>
                    <a:pt x="7423" y="26793"/>
                  </a:lnTo>
                  <a:lnTo>
                    <a:pt x="8389" y="40475"/>
                  </a:lnTo>
                  <a:lnTo>
                    <a:pt x="8540" y="42755"/>
                  </a:lnTo>
                  <a:lnTo>
                    <a:pt x="8721" y="45178"/>
                  </a:lnTo>
                  <a:lnTo>
                    <a:pt x="8887" y="48028"/>
                  </a:lnTo>
                  <a:lnTo>
                    <a:pt x="9068" y="50878"/>
                  </a:lnTo>
                  <a:lnTo>
                    <a:pt x="9113" y="50878"/>
                  </a:lnTo>
                  <a:lnTo>
                    <a:pt x="9264" y="48456"/>
                  </a:lnTo>
                  <a:lnTo>
                    <a:pt x="9430" y="45748"/>
                  </a:lnTo>
                  <a:lnTo>
                    <a:pt x="9596" y="43182"/>
                  </a:lnTo>
                  <a:lnTo>
                    <a:pt x="9792" y="40332"/>
                  </a:lnTo>
                  <a:lnTo>
                    <a:pt x="10743" y="26793"/>
                  </a:lnTo>
                  <a:lnTo>
                    <a:pt x="12070" y="26793"/>
                  </a:lnTo>
                  <a:lnTo>
                    <a:pt x="9747" y="57719"/>
                  </a:lnTo>
                  <a:lnTo>
                    <a:pt x="12146" y="90783"/>
                  </a:lnTo>
                  <a:lnTo>
                    <a:pt x="10743" y="90783"/>
                  </a:lnTo>
                  <a:lnTo>
                    <a:pt x="9747" y="76247"/>
                  </a:lnTo>
                  <a:lnTo>
                    <a:pt x="9581" y="74109"/>
                  </a:lnTo>
                  <a:lnTo>
                    <a:pt x="9415" y="71401"/>
                  </a:lnTo>
                  <a:lnTo>
                    <a:pt x="9234" y="68551"/>
                  </a:lnTo>
                  <a:lnTo>
                    <a:pt x="9023" y="65130"/>
                  </a:lnTo>
                  <a:lnTo>
                    <a:pt x="8992" y="65130"/>
                  </a:lnTo>
                  <a:lnTo>
                    <a:pt x="8872" y="67268"/>
                  </a:lnTo>
                  <a:lnTo>
                    <a:pt x="8721" y="69833"/>
                  </a:lnTo>
                  <a:lnTo>
                    <a:pt x="8509" y="72826"/>
                  </a:lnTo>
                  <a:lnTo>
                    <a:pt x="8283" y="76247"/>
                  </a:lnTo>
                  <a:lnTo>
                    <a:pt x="7302" y="90783"/>
                  </a:lnTo>
                  <a:lnTo>
                    <a:pt x="5944" y="90783"/>
                  </a:lnTo>
                  <a:lnTo>
                    <a:pt x="8344" y="58147"/>
                  </a:lnTo>
                  <a:lnTo>
                    <a:pt x="6050" y="26793"/>
                  </a:lnTo>
                  <a:close/>
                  <a:moveTo>
                    <a:pt x="13323" y="116864"/>
                  </a:moveTo>
                  <a:lnTo>
                    <a:pt x="13323" y="47600"/>
                  </a:lnTo>
                  <a:lnTo>
                    <a:pt x="13323" y="42470"/>
                  </a:lnTo>
                  <a:lnTo>
                    <a:pt x="13308" y="37197"/>
                  </a:lnTo>
                  <a:lnTo>
                    <a:pt x="13293" y="31923"/>
                  </a:lnTo>
                  <a:lnTo>
                    <a:pt x="13278" y="26793"/>
                  </a:lnTo>
                  <a:lnTo>
                    <a:pt x="14379" y="26793"/>
                  </a:lnTo>
                  <a:lnTo>
                    <a:pt x="14439" y="37767"/>
                  </a:lnTo>
                  <a:lnTo>
                    <a:pt x="14454" y="37767"/>
                  </a:lnTo>
                  <a:lnTo>
                    <a:pt x="14560" y="36342"/>
                  </a:lnTo>
                  <a:lnTo>
                    <a:pt x="14666" y="34774"/>
                  </a:lnTo>
                  <a:lnTo>
                    <a:pt x="14771" y="33491"/>
                  </a:lnTo>
                  <a:lnTo>
                    <a:pt x="14907" y="32351"/>
                  </a:lnTo>
                  <a:lnTo>
                    <a:pt x="15028" y="31211"/>
                  </a:lnTo>
                  <a:lnTo>
                    <a:pt x="15164" y="30071"/>
                  </a:lnTo>
                  <a:lnTo>
                    <a:pt x="15299" y="29216"/>
                  </a:lnTo>
                  <a:lnTo>
                    <a:pt x="15450" y="28361"/>
                  </a:lnTo>
                  <a:lnTo>
                    <a:pt x="15601" y="27648"/>
                  </a:lnTo>
                  <a:lnTo>
                    <a:pt x="15767" y="27078"/>
                  </a:lnTo>
                  <a:lnTo>
                    <a:pt x="15918" y="26508"/>
                  </a:lnTo>
                  <a:lnTo>
                    <a:pt x="16114" y="26080"/>
                  </a:lnTo>
                  <a:lnTo>
                    <a:pt x="16280" y="25795"/>
                  </a:lnTo>
                  <a:lnTo>
                    <a:pt x="16461" y="25368"/>
                  </a:lnTo>
                  <a:lnTo>
                    <a:pt x="16672" y="25225"/>
                  </a:lnTo>
                  <a:lnTo>
                    <a:pt x="16869" y="25225"/>
                  </a:lnTo>
                  <a:lnTo>
                    <a:pt x="17170" y="25368"/>
                  </a:lnTo>
                  <a:lnTo>
                    <a:pt x="17457" y="25938"/>
                  </a:lnTo>
                  <a:lnTo>
                    <a:pt x="17593" y="26223"/>
                  </a:lnTo>
                  <a:lnTo>
                    <a:pt x="17744" y="26650"/>
                  </a:lnTo>
                  <a:lnTo>
                    <a:pt x="17880" y="27078"/>
                  </a:lnTo>
                  <a:lnTo>
                    <a:pt x="18000" y="27505"/>
                  </a:lnTo>
                  <a:lnTo>
                    <a:pt x="18121" y="28218"/>
                  </a:lnTo>
                  <a:lnTo>
                    <a:pt x="18257" y="28788"/>
                  </a:lnTo>
                  <a:lnTo>
                    <a:pt x="18377" y="29501"/>
                  </a:lnTo>
                  <a:lnTo>
                    <a:pt x="18483" y="30356"/>
                  </a:lnTo>
                  <a:lnTo>
                    <a:pt x="18709" y="32209"/>
                  </a:lnTo>
                  <a:lnTo>
                    <a:pt x="18921" y="34346"/>
                  </a:lnTo>
                  <a:lnTo>
                    <a:pt x="19102" y="36769"/>
                  </a:lnTo>
                  <a:lnTo>
                    <a:pt x="19268" y="39192"/>
                  </a:lnTo>
                  <a:lnTo>
                    <a:pt x="19419" y="41900"/>
                  </a:lnTo>
                  <a:lnTo>
                    <a:pt x="19524" y="44750"/>
                  </a:lnTo>
                  <a:lnTo>
                    <a:pt x="19615" y="47743"/>
                  </a:lnTo>
                  <a:lnTo>
                    <a:pt x="19675" y="50878"/>
                  </a:lnTo>
                  <a:lnTo>
                    <a:pt x="19720" y="54299"/>
                  </a:lnTo>
                  <a:lnTo>
                    <a:pt x="19735" y="57862"/>
                  </a:lnTo>
                  <a:lnTo>
                    <a:pt x="19720" y="61852"/>
                  </a:lnTo>
                  <a:lnTo>
                    <a:pt x="19675" y="65558"/>
                  </a:lnTo>
                  <a:lnTo>
                    <a:pt x="19645" y="67410"/>
                  </a:lnTo>
                  <a:lnTo>
                    <a:pt x="19600" y="69121"/>
                  </a:lnTo>
                  <a:lnTo>
                    <a:pt x="19554" y="70831"/>
                  </a:lnTo>
                  <a:lnTo>
                    <a:pt x="19494" y="72541"/>
                  </a:lnTo>
                  <a:lnTo>
                    <a:pt x="19434" y="74109"/>
                  </a:lnTo>
                  <a:lnTo>
                    <a:pt x="19358" y="75534"/>
                  </a:lnTo>
                  <a:lnTo>
                    <a:pt x="19283" y="77102"/>
                  </a:lnTo>
                  <a:lnTo>
                    <a:pt x="19192" y="78527"/>
                  </a:lnTo>
                  <a:lnTo>
                    <a:pt x="19102" y="79809"/>
                  </a:lnTo>
                  <a:lnTo>
                    <a:pt x="19011" y="81092"/>
                  </a:lnTo>
                  <a:lnTo>
                    <a:pt x="18906" y="82517"/>
                  </a:lnTo>
                  <a:lnTo>
                    <a:pt x="18785" y="83657"/>
                  </a:lnTo>
                  <a:lnTo>
                    <a:pt x="18574" y="85653"/>
                  </a:lnTo>
                  <a:lnTo>
                    <a:pt x="18332" y="87505"/>
                  </a:lnTo>
                  <a:lnTo>
                    <a:pt x="18211" y="88218"/>
                  </a:lnTo>
                  <a:lnTo>
                    <a:pt x="18076" y="88931"/>
                  </a:lnTo>
                  <a:lnTo>
                    <a:pt x="17955" y="89501"/>
                  </a:lnTo>
                  <a:lnTo>
                    <a:pt x="17819" y="90071"/>
                  </a:lnTo>
                  <a:lnTo>
                    <a:pt x="17548" y="90926"/>
                  </a:lnTo>
                  <a:lnTo>
                    <a:pt x="17261" y="91638"/>
                  </a:lnTo>
                  <a:lnTo>
                    <a:pt x="16944" y="92209"/>
                  </a:lnTo>
                  <a:lnTo>
                    <a:pt x="16642" y="92351"/>
                  </a:lnTo>
                  <a:lnTo>
                    <a:pt x="16461" y="92209"/>
                  </a:lnTo>
                  <a:lnTo>
                    <a:pt x="16280" y="92066"/>
                  </a:lnTo>
                  <a:lnTo>
                    <a:pt x="16129" y="91781"/>
                  </a:lnTo>
                  <a:lnTo>
                    <a:pt x="15963" y="91496"/>
                  </a:lnTo>
                  <a:lnTo>
                    <a:pt x="15812" y="91211"/>
                  </a:lnTo>
                  <a:lnTo>
                    <a:pt x="15662" y="90783"/>
                  </a:lnTo>
                  <a:lnTo>
                    <a:pt x="15526" y="90213"/>
                  </a:lnTo>
                  <a:lnTo>
                    <a:pt x="15375" y="89643"/>
                  </a:lnTo>
                  <a:lnTo>
                    <a:pt x="15254" y="89073"/>
                  </a:lnTo>
                  <a:lnTo>
                    <a:pt x="15133" y="88361"/>
                  </a:lnTo>
                  <a:lnTo>
                    <a:pt x="15028" y="87505"/>
                  </a:lnTo>
                  <a:lnTo>
                    <a:pt x="14922" y="86508"/>
                  </a:lnTo>
                  <a:lnTo>
                    <a:pt x="14801" y="85510"/>
                  </a:lnTo>
                  <a:lnTo>
                    <a:pt x="14711" y="84513"/>
                  </a:lnTo>
                  <a:lnTo>
                    <a:pt x="14620" y="83372"/>
                  </a:lnTo>
                  <a:lnTo>
                    <a:pt x="14545" y="82232"/>
                  </a:lnTo>
                  <a:lnTo>
                    <a:pt x="14545" y="116864"/>
                  </a:lnTo>
                  <a:lnTo>
                    <a:pt x="13323" y="116864"/>
                  </a:lnTo>
                  <a:close/>
                  <a:moveTo>
                    <a:pt x="14545" y="53729"/>
                  </a:moveTo>
                  <a:lnTo>
                    <a:pt x="14545" y="64703"/>
                  </a:lnTo>
                  <a:lnTo>
                    <a:pt x="14545" y="66698"/>
                  </a:lnTo>
                  <a:lnTo>
                    <a:pt x="14575" y="68408"/>
                  </a:lnTo>
                  <a:lnTo>
                    <a:pt x="14620" y="70118"/>
                  </a:lnTo>
                  <a:lnTo>
                    <a:pt x="14666" y="71828"/>
                  </a:lnTo>
                  <a:lnTo>
                    <a:pt x="14741" y="73396"/>
                  </a:lnTo>
                  <a:lnTo>
                    <a:pt x="14832" y="74821"/>
                  </a:lnTo>
                  <a:lnTo>
                    <a:pt x="14952" y="76247"/>
                  </a:lnTo>
                  <a:lnTo>
                    <a:pt x="15088" y="77814"/>
                  </a:lnTo>
                  <a:lnTo>
                    <a:pt x="15224" y="78954"/>
                  </a:lnTo>
                  <a:lnTo>
                    <a:pt x="15360" y="80095"/>
                  </a:lnTo>
                  <a:lnTo>
                    <a:pt x="15526" y="80950"/>
                  </a:lnTo>
                  <a:lnTo>
                    <a:pt x="15692" y="81662"/>
                  </a:lnTo>
                  <a:lnTo>
                    <a:pt x="15858" y="82375"/>
                  </a:lnTo>
                  <a:lnTo>
                    <a:pt x="16054" y="82802"/>
                  </a:lnTo>
                  <a:lnTo>
                    <a:pt x="16250" y="83087"/>
                  </a:lnTo>
                  <a:lnTo>
                    <a:pt x="16446" y="83087"/>
                  </a:lnTo>
                  <a:lnTo>
                    <a:pt x="16688" y="83087"/>
                  </a:lnTo>
                  <a:lnTo>
                    <a:pt x="16899" y="82660"/>
                  </a:lnTo>
                  <a:lnTo>
                    <a:pt x="17095" y="82232"/>
                  </a:lnTo>
                  <a:lnTo>
                    <a:pt x="17306" y="81377"/>
                  </a:lnTo>
                  <a:lnTo>
                    <a:pt x="17487" y="80380"/>
                  </a:lnTo>
                  <a:lnTo>
                    <a:pt x="17653" y="79239"/>
                  </a:lnTo>
                  <a:lnTo>
                    <a:pt x="17819" y="77957"/>
                  </a:lnTo>
                  <a:lnTo>
                    <a:pt x="17955" y="76247"/>
                  </a:lnTo>
                  <a:lnTo>
                    <a:pt x="18076" y="74536"/>
                  </a:lnTo>
                  <a:lnTo>
                    <a:pt x="18181" y="72684"/>
                  </a:lnTo>
                  <a:lnTo>
                    <a:pt x="18287" y="70546"/>
                  </a:lnTo>
                  <a:lnTo>
                    <a:pt x="18362" y="68408"/>
                  </a:lnTo>
                  <a:lnTo>
                    <a:pt x="18423" y="65985"/>
                  </a:lnTo>
                  <a:lnTo>
                    <a:pt x="18468" y="63705"/>
                  </a:lnTo>
                  <a:lnTo>
                    <a:pt x="18498" y="60997"/>
                  </a:lnTo>
                  <a:lnTo>
                    <a:pt x="18498" y="58432"/>
                  </a:lnTo>
                  <a:lnTo>
                    <a:pt x="18498" y="55866"/>
                  </a:lnTo>
                  <a:lnTo>
                    <a:pt x="18468" y="53586"/>
                  </a:lnTo>
                  <a:lnTo>
                    <a:pt x="18423" y="51306"/>
                  </a:lnTo>
                  <a:lnTo>
                    <a:pt x="18377" y="49168"/>
                  </a:lnTo>
                  <a:lnTo>
                    <a:pt x="18302" y="47173"/>
                  </a:lnTo>
                  <a:lnTo>
                    <a:pt x="18196" y="45178"/>
                  </a:lnTo>
                  <a:lnTo>
                    <a:pt x="18106" y="43467"/>
                  </a:lnTo>
                  <a:lnTo>
                    <a:pt x="17985" y="41757"/>
                  </a:lnTo>
                  <a:lnTo>
                    <a:pt x="17834" y="39904"/>
                  </a:lnTo>
                  <a:lnTo>
                    <a:pt x="17683" y="38622"/>
                  </a:lnTo>
                  <a:lnTo>
                    <a:pt x="17502" y="37339"/>
                  </a:lnTo>
                  <a:lnTo>
                    <a:pt x="17336" y="36342"/>
                  </a:lnTo>
                  <a:lnTo>
                    <a:pt x="17140" y="35486"/>
                  </a:lnTo>
                  <a:lnTo>
                    <a:pt x="16929" y="34916"/>
                  </a:lnTo>
                  <a:lnTo>
                    <a:pt x="16718" y="34631"/>
                  </a:lnTo>
                  <a:lnTo>
                    <a:pt x="16476" y="34489"/>
                  </a:lnTo>
                  <a:lnTo>
                    <a:pt x="16325" y="34631"/>
                  </a:lnTo>
                  <a:lnTo>
                    <a:pt x="16175" y="34774"/>
                  </a:lnTo>
                  <a:lnTo>
                    <a:pt x="16024" y="35059"/>
                  </a:lnTo>
                  <a:lnTo>
                    <a:pt x="15873" y="35486"/>
                  </a:lnTo>
                  <a:lnTo>
                    <a:pt x="15722" y="36199"/>
                  </a:lnTo>
                  <a:lnTo>
                    <a:pt x="15586" y="36769"/>
                  </a:lnTo>
                  <a:lnTo>
                    <a:pt x="15450" y="37624"/>
                  </a:lnTo>
                  <a:lnTo>
                    <a:pt x="15314" y="38479"/>
                  </a:lnTo>
                  <a:lnTo>
                    <a:pt x="15194" y="39477"/>
                  </a:lnTo>
                  <a:lnTo>
                    <a:pt x="15073" y="40617"/>
                  </a:lnTo>
                  <a:lnTo>
                    <a:pt x="14983" y="41900"/>
                  </a:lnTo>
                  <a:lnTo>
                    <a:pt x="14892" y="43182"/>
                  </a:lnTo>
                  <a:lnTo>
                    <a:pt x="14801" y="44465"/>
                  </a:lnTo>
                  <a:lnTo>
                    <a:pt x="14726" y="45748"/>
                  </a:lnTo>
                  <a:lnTo>
                    <a:pt x="14666" y="47458"/>
                  </a:lnTo>
                  <a:lnTo>
                    <a:pt x="14620" y="49026"/>
                  </a:lnTo>
                  <a:lnTo>
                    <a:pt x="14590" y="50308"/>
                  </a:lnTo>
                  <a:lnTo>
                    <a:pt x="14560" y="51733"/>
                  </a:lnTo>
                  <a:lnTo>
                    <a:pt x="14545" y="52731"/>
                  </a:lnTo>
                  <a:lnTo>
                    <a:pt x="14545" y="53729"/>
                  </a:lnTo>
                  <a:close/>
                  <a:moveTo>
                    <a:pt x="26721" y="60855"/>
                  </a:moveTo>
                  <a:lnTo>
                    <a:pt x="21984" y="60712"/>
                  </a:lnTo>
                  <a:lnTo>
                    <a:pt x="21999" y="63420"/>
                  </a:lnTo>
                  <a:lnTo>
                    <a:pt x="22029" y="65985"/>
                  </a:lnTo>
                  <a:lnTo>
                    <a:pt x="22089" y="68408"/>
                  </a:lnTo>
                  <a:lnTo>
                    <a:pt x="22165" y="70546"/>
                  </a:lnTo>
                  <a:lnTo>
                    <a:pt x="22285" y="72684"/>
                  </a:lnTo>
                  <a:lnTo>
                    <a:pt x="22391" y="74536"/>
                  </a:lnTo>
                  <a:lnTo>
                    <a:pt x="22527" y="76247"/>
                  </a:lnTo>
                  <a:lnTo>
                    <a:pt x="22693" y="77814"/>
                  </a:lnTo>
                  <a:lnTo>
                    <a:pt x="22859" y="78954"/>
                  </a:lnTo>
                  <a:lnTo>
                    <a:pt x="23025" y="80095"/>
                  </a:lnTo>
                  <a:lnTo>
                    <a:pt x="23191" y="80950"/>
                  </a:lnTo>
                  <a:lnTo>
                    <a:pt x="23402" y="81662"/>
                  </a:lnTo>
                  <a:lnTo>
                    <a:pt x="23598" y="82232"/>
                  </a:lnTo>
                  <a:lnTo>
                    <a:pt x="23809" y="82660"/>
                  </a:lnTo>
                  <a:lnTo>
                    <a:pt x="24051" y="82945"/>
                  </a:lnTo>
                  <a:lnTo>
                    <a:pt x="24292" y="82945"/>
                  </a:lnTo>
                  <a:lnTo>
                    <a:pt x="24564" y="82945"/>
                  </a:lnTo>
                  <a:lnTo>
                    <a:pt x="24805" y="82802"/>
                  </a:lnTo>
                  <a:lnTo>
                    <a:pt x="25047" y="82517"/>
                  </a:lnTo>
                  <a:lnTo>
                    <a:pt x="25288" y="82232"/>
                  </a:lnTo>
                  <a:lnTo>
                    <a:pt x="25499" y="81662"/>
                  </a:lnTo>
                  <a:lnTo>
                    <a:pt x="25741" y="81092"/>
                  </a:lnTo>
                  <a:lnTo>
                    <a:pt x="25952" y="80380"/>
                  </a:lnTo>
                  <a:lnTo>
                    <a:pt x="26178" y="79667"/>
                  </a:lnTo>
                  <a:lnTo>
                    <a:pt x="26374" y="88076"/>
                  </a:lnTo>
                  <a:lnTo>
                    <a:pt x="26148" y="88931"/>
                  </a:lnTo>
                  <a:lnTo>
                    <a:pt x="25877" y="89786"/>
                  </a:lnTo>
                  <a:lnTo>
                    <a:pt x="25620" y="90498"/>
                  </a:lnTo>
                  <a:lnTo>
                    <a:pt x="25348" y="91068"/>
                  </a:lnTo>
                  <a:lnTo>
                    <a:pt x="25062" y="91496"/>
                  </a:lnTo>
                  <a:lnTo>
                    <a:pt x="24760" y="91781"/>
                  </a:lnTo>
                  <a:lnTo>
                    <a:pt x="24458" y="92066"/>
                  </a:lnTo>
                  <a:lnTo>
                    <a:pt x="24126" y="92209"/>
                  </a:lnTo>
                  <a:lnTo>
                    <a:pt x="23749" y="92066"/>
                  </a:lnTo>
                  <a:lnTo>
                    <a:pt x="23402" y="91496"/>
                  </a:lnTo>
                  <a:lnTo>
                    <a:pt x="23221" y="91211"/>
                  </a:lnTo>
                  <a:lnTo>
                    <a:pt x="23055" y="90783"/>
                  </a:lnTo>
                  <a:lnTo>
                    <a:pt x="22904" y="90356"/>
                  </a:lnTo>
                  <a:lnTo>
                    <a:pt x="22738" y="89928"/>
                  </a:lnTo>
                  <a:lnTo>
                    <a:pt x="22587" y="89358"/>
                  </a:lnTo>
                  <a:lnTo>
                    <a:pt x="22451" y="88646"/>
                  </a:lnTo>
                  <a:lnTo>
                    <a:pt x="22316" y="87933"/>
                  </a:lnTo>
                  <a:lnTo>
                    <a:pt x="22165" y="87220"/>
                  </a:lnTo>
                  <a:lnTo>
                    <a:pt x="22044" y="86223"/>
                  </a:lnTo>
                  <a:lnTo>
                    <a:pt x="21923" y="85225"/>
                  </a:lnTo>
                  <a:lnTo>
                    <a:pt x="21803" y="84370"/>
                  </a:lnTo>
                  <a:lnTo>
                    <a:pt x="21697" y="83230"/>
                  </a:lnTo>
                  <a:lnTo>
                    <a:pt x="21576" y="82090"/>
                  </a:lnTo>
                  <a:lnTo>
                    <a:pt x="21471" y="80807"/>
                  </a:lnTo>
                  <a:lnTo>
                    <a:pt x="21380" y="79667"/>
                  </a:lnTo>
                  <a:lnTo>
                    <a:pt x="21305" y="78527"/>
                  </a:lnTo>
                  <a:lnTo>
                    <a:pt x="21214" y="77244"/>
                  </a:lnTo>
                  <a:lnTo>
                    <a:pt x="21154" y="75676"/>
                  </a:lnTo>
                  <a:lnTo>
                    <a:pt x="21078" y="74394"/>
                  </a:lnTo>
                  <a:lnTo>
                    <a:pt x="21018" y="72969"/>
                  </a:lnTo>
                  <a:lnTo>
                    <a:pt x="20958" y="71401"/>
                  </a:lnTo>
                  <a:lnTo>
                    <a:pt x="20912" y="69833"/>
                  </a:lnTo>
                  <a:lnTo>
                    <a:pt x="20882" y="68408"/>
                  </a:lnTo>
                  <a:lnTo>
                    <a:pt x="20852" y="66840"/>
                  </a:lnTo>
                  <a:lnTo>
                    <a:pt x="20807" y="63420"/>
                  </a:lnTo>
                  <a:lnTo>
                    <a:pt x="20792" y="59714"/>
                  </a:lnTo>
                  <a:lnTo>
                    <a:pt x="20807" y="56152"/>
                  </a:lnTo>
                  <a:lnTo>
                    <a:pt x="20852" y="52731"/>
                  </a:lnTo>
                  <a:lnTo>
                    <a:pt x="20912" y="49311"/>
                  </a:lnTo>
                  <a:lnTo>
                    <a:pt x="21003" y="46175"/>
                  </a:lnTo>
                  <a:lnTo>
                    <a:pt x="21078" y="44608"/>
                  </a:lnTo>
                  <a:lnTo>
                    <a:pt x="21139" y="43182"/>
                  </a:lnTo>
                  <a:lnTo>
                    <a:pt x="21214" y="41757"/>
                  </a:lnTo>
                  <a:lnTo>
                    <a:pt x="21290" y="40190"/>
                  </a:lnTo>
                  <a:lnTo>
                    <a:pt x="21365" y="38907"/>
                  </a:lnTo>
                  <a:lnTo>
                    <a:pt x="21456" y="37624"/>
                  </a:lnTo>
                  <a:lnTo>
                    <a:pt x="21546" y="36342"/>
                  </a:lnTo>
                  <a:lnTo>
                    <a:pt x="21667" y="35059"/>
                  </a:lnTo>
                  <a:lnTo>
                    <a:pt x="21772" y="33919"/>
                  </a:lnTo>
                  <a:lnTo>
                    <a:pt x="21893" y="32779"/>
                  </a:lnTo>
                  <a:lnTo>
                    <a:pt x="21999" y="31781"/>
                  </a:lnTo>
                  <a:lnTo>
                    <a:pt x="22119" y="30926"/>
                  </a:lnTo>
                  <a:lnTo>
                    <a:pt x="22270" y="29928"/>
                  </a:lnTo>
                  <a:lnTo>
                    <a:pt x="22391" y="29073"/>
                  </a:lnTo>
                  <a:lnTo>
                    <a:pt x="22527" y="28361"/>
                  </a:lnTo>
                  <a:lnTo>
                    <a:pt x="22663" y="27790"/>
                  </a:lnTo>
                  <a:lnTo>
                    <a:pt x="22829" y="27220"/>
                  </a:lnTo>
                  <a:lnTo>
                    <a:pt x="22964" y="26650"/>
                  </a:lnTo>
                  <a:lnTo>
                    <a:pt x="23115" y="26365"/>
                  </a:lnTo>
                  <a:lnTo>
                    <a:pt x="23281" y="25938"/>
                  </a:lnTo>
                  <a:lnTo>
                    <a:pt x="23447" y="25510"/>
                  </a:lnTo>
                  <a:lnTo>
                    <a:pt x="23613" y="25368"/>
                  </a:lnTo>
                  <a:lnTo>
                    <a:pt x="23779" y="25225"/>
                  </a:lnTo>
                  <a:lnTo>
                    <a:pt x="23975" y="25225"/>
                  </a:lnTo>
                  <a:lnTo>
                    <a:pt x="24156" y="25225"/>
                  </a:lnTo>
                  <a:lnTo>
                    <a:pt x="24322" y="25368"/>
                  </a:lnTo>
                  <a:lnTo>
                    <a:pt x="24503" y="25795"/>
                  </a:lnTo>
                  <a:lnTo>
                    <a:pt x="24669" y="26080"/>
                  </a:lnTo>
                  <a:lnTo>
                    <a:pt x="24820" y="26365"/>
                  </a:lnTo>
                  <a:lnTo>
                    <a:pt x="24971" y="26793"/>
                  </a:lnTo>
                  <a:lnTo>
                    <a:pt x="25122" y="27363"/>
                  </a:lnTo>
                  <a:lnTo>
                    <a:pt x="25273" y="27933"/>
                  </a:lnTo>
                  <a:lnTo>
                    <a:pt x="25394" y="28646"/>
                  </a:lnTo>
                  <a:lnTo>
                    <a:pt x="25529" y="29358"/>
                  </a:lnTo>
                  <a:lnTo>
                    <a:pt x="25665" y="30213"/>
                  </a:lnTo>
                  <a:lnTo>
                    <a:pt x="25771" y="31353"/>
                  </a:lnTo>
                  <a:lnTo>
                    <a:pt x="25892" y="32351"/>
                  </a:lnTo>
                  <a:lnTo>
                    <a:pt x="25997" y="33349"/>
                  </a:lnTo>
                  <a:lnTo>
                    <a:pt x="26088" y="34489"/>
                  </a:lnTo>
                  <a:lnTo>
                    <a:pt x="26193" y="35771"/>
                  </a:lnTo>
                  <a:lnTo>
                    <a:pt x="26329" y="37909"/>
                  </a:lnTo>
                  <a:lnTo>
                    <a:pt x="26450" y="40047"/>
                  </a:lnTo>
                  <a:lnTo>
                    <a:pt x="26540" y="42470"/>
                  </a:lnTo>
                  <a:lnTo>
                    <a:pt x="26616" y="44750"/>
                  </a:lnTo>
                  <a:lnTo>
                    <a:pt x="26676" y="47315"/>
                  </a:lnTo>
                  <a:lnTo>
                    <a:pt x="26737" y="49738"/>
                  </a:lnTo>
                  <a:lnTo>
                    <a:pt x="26767" y="52589"/>
                  </a:lnTo>
                  <a:lnTo>
                    <a:pt x="26767" y="55296"/>
                  </a:lnTo>
                  <a:lnTo>
                    <a:pt x="26767" y="57007"/>
                  </a:lnTo>
                  <a:lnTo>
                    <a:pt x="26752" y="58432"/>
                  </a:lnTo>
                  <a:lnTo>
                    <a:pt x="26737" y="59714"/>
                  </a:lnTo>
                  <a:lnTo>
                    <a:pt x="26721" y="60855"/>
                  </a:lnTo>
                  <a:close/>
                  <a:moveTo>
                    <a:pt x="21984" y="52446"/>
                  </a:moveTo>
                  <a:lnTo>
                    <a:pt x="25590" y="52446"/>
                  </a:lnTo>
                  <a:lnTo>
                    <a:pt x="25590" y="50593"/>
                  </a:lnTo>
                  <a:lnTo>
                    <a:pt x="25560" y="49026"/>
                  </a:lnTo>
                  <a:lnTo>
                    <a:pt x="25529" y="47315"/>
                  </a:lnTo>
                  <a:lnTo>
                    <a:pt x="25499" y="45748"/>
                  </a:lnTo>
                  <a:lnTo>
                    <a:pt x="25454" y="44323"/>
                  </a:lnTo>
                  <a:lnTo>
                    <a:pt x="25394" y="42897"/>
                  </a:lnTo>
                  <a:lnTo>
                    <a:pt x="25318" y="41615"/>
                  </a:lnTo>
                  <a:lnTo>
                    <a:pt x="25243" y="40190"/>
                  </a:lnTo>
                  <a:lnTo>
                    <a:pt x="25137" y="38622"/>
                  </a:lnTo>
                  <a:lnTo>
                    <a:pt x="24986" y="37339"/>
                  </a:lnTo>
                  <a:lnTo>
                    <a:pt x="24835" y="36199"/>
                  </a:lnTo>
                  <a:lnTo>
                    <a:pt x="24685" y="35201"/>
                  </a:lnTo>
                  <a:lnTo>
                    <a:pt x="24503" y="34489"/>
                  </a:lnTo>
                  <a:lnTo>
                    <a:pt x="24307" y="34061"/>
                  </a:lnTo>
                  <a:lnTo>
                    <a:pt x="24096" y="33776"/>
                  </a:lnTo>
                  <a:lnTo>
                    <a:pt x="23885" y="33634"/>
                  </a:lnTo>
                  <a:lnTo>
                    <a:pt x="23658" y="33776"/>
                  </a:lnTo>
                  <a:lnTo>
                    <a:pt x="23462" y="34061"/>
                  </a:lnTo>
                  <a:lnTo>
                    <a:pt x="23266" y="34489"/>
                  </a:lnTo>
                  <a:lnTo>
                    <a:pt x="23100" y="35201"/>
                  </a:lnTo>
                  <a:lnTo>
                    <a:pt x="22934" y="36199"/>
                  </a:lnTo>
                  <a:lnTo>
                    <a:pt x="22783" y="37197"/>
                  </a:lnTo>
                  <a:lnTo>
                    <a:pt x="22632" y="38479"/>
                  </a:lnTo>
                  <a:lnTo>
                    <a:pt x="22497" y="39904"/>
                  </a:lnTo>
                  <a:lnTo>
                    <a:pt x="22406" y="41330"/>
                  </a:lnTo>
                  <a:lnTo>
                    <a:pt x="22316" y="42755"/>
                  </a:lnTo>
                  <a:lnTo>
                    <a:pt x="22240" y="44180"/>
                  </a:lnTo>
                  <a:lnTo>
                    <a:pt x="22150" y="45605"/>
                  </a:lnTo>
                  <a:lnTo>
                    <a:pt x="22089" y="47315"/>
                  </a:lnTo>
                  <a:lnTo>
                    <a:pt x="22044" y="48883"/>
                  </a:lnTo>
                  <a:lnTo>
                    <a:pt x="22014" y="50593"/>
                  </a:lnTo>
                  <a:lnTo>
                    <a:pt x="21984" y="52446"/>
                  </a:lnTo>
                  <a:close/>
                  <a:moveTo>
                    <a:pt x="28291" y="90783"/>
                  </a:moveTo>
                  <a:lnTo>
                    <a:pt x="28291" y="46745"/>
                  </a:lnTo>
                  <a:lnTo>
                    <a:pt x="28291" y="41472"/>
                  </a:lnTo>
                  <a:lnTo>
                    <a:pt x="28276" y="36484"/>
                  </a:lnTo>
                  <a:lnTo>
                    <a:pt x="28261" y="31496"/>
                  </a:lnTo>
                  <a:lnTo>
                    <a:pt x="28245" y="26793"/>
                  </a:lnTo>
                  <a:lnTo>
                    <a:pt x="29332" y="26793"/>
                  </a:lnTo>
                  <a:lnTo>
                    <a:pt x="29362" y="39334"/>
                  </a:lnTo>
                  <a:lnTo>
                    <a:pt x="29422" y="39334"/>
                  </a:lnTo>
                  <a:lnTo>
                    <a:pt x="29483" y="37767"/>
                  </a:lnTo>
                  <a:lnTo>
                    <a:pt x="29558" y="36342"/>
                  </a:lnTo>
                  <a:lnTo>
                    <a:pt x="29634" y="34916"/>
                  </a:lnTo>
                  <a:lnTo>
                    <a:pt x="29724" y="33634"/>
                  </a:lnTo>
                  <a:lnTo>
                    <a:pt x="29815" y="32351"/>
                  </a:lnTo>
                  <a:lnTo>
                    <a:pt x="29920" y="31211"/>
                  </a:lnTo>
                  <a:lnTo>
                    <a:pt x="30041" y="30071"/>
                  </a:lnTo>
                  <a:lnTo>
                    <a:pt x="30177" y="29073"/>
                  </a:lnTo>
                  <a:lnTo>
                    <a:pt x="30298" y="28218"/>
                  </a:lnTo>
                  <a:lnTo>
                    <a:pt x="30433" y="27505"/>
                  </a:lnTo>
                  <a:lnTo>
                    <a:pt x="30569" y="26793"/>
                  </a:lnTo>
                  <a:lnTo>
                    <a:pt x="30720" y="26365"/>
                  </a:lnTo>
                  <a:lnTo>
                    <a:pt x="30856" y="25938"/>
                  </a:lnTo>
                  <a:lnTo>
                    <a:pt x="30992" y="25510"/>
                  </a:lnTo>
                  <a:lnTo>
                    <a:pt x="31142" y="25225"/>
                  </a:lnTo>
                  <a:lnTo>
                    <a:pt x="31308" y="25225"/>
                  </a:lnTo>
                  <a:lnTo>
                    <a:pt x="31490" y="25368"/>
                  </a:lnTo>
                  <a:lnTo>
                    <a:pt x="31640" y="25795"/>
                  </a:lnTo>
                  <a:lnTo>
                    <a:pt x="31640" y="36769"/>
                  </a:lnTo>
                  <a:lnTo>
                    <a:pt x="31444" y="36484"/>
                  </a:lnTo>
                  <a:lnTo>
                    <a:pt x="31218" y="36342"/>
                  </a:lnTo>
                  <a:lnTo>
                    <a:pt x="31007" y="36484"/>
                  </a:lnTo>
                  <a:lnTo>
                    <a:pt x="30826" y="36769"/>
                  </a:lnTo>
                  <a:lnTo>
                    <a:pt x="30660" y="37197"/>
                  </a:lnTo>
                  <a:lnTo>
                    <a:pt x="30479" y="37909"/>
                  </a:lnTo>
                  <a:lnTo>
                    <a:pt x="30328" y="38764"/>
                  </a:lnTo>
                  <a:lnTo>
                    <a:pt x="30177" y="39904"/>
                  </a:lnTo>
                  <a:lnTo>
                    <a:pt x="30026" y="41330"/>
                  </a:lnTo>
                  <a:lnTo>
                    <a:pt x="29905" y="42755"/>
                  </a:lnTo>
                  <a:lnTo>
                    <a:pt x="29815" y="44180"/>
                  </a:lnTo>
                  <a:lnTo>
                    <a:pt x="29739" y="45748"/>
                  </a:lnTo>
                  <a:lnTo>
                    <a:pt x="29664" y="47458"/>
                  </a:lnTo>
                  <a:lnTo>
                    <a:pt x="29619" y="49026"/>
                  </a:lnTo>
                  <a:lnTo>
                    <a:pt x="29573" y="50736"/>
                  </a:lnTo>
                  <a:lnTo>
                    <a:pt x="29543" y="52731"/>
                  </a:lnTo>
                  <a:lnTo>
                    <a:pt x="29528" y="54584"/>
                  </a:lnTo>
                  <a:lnTo>
                    <a:pt x="29498" y="56722"/>
                  </a:lnTo>
                  <a:lnTo>
                    <a:pt x="29498" y="90783"/>
                  </a:lnTo>
                  <a:lnTo>
                    <a:pt x="28291" y="90783"/>
                  </a:lnTo>
                  <a:close/>
                  <a:moveTo>
                    <a:pt x="34100" y="90783"/>
                  </a:moveTo>
                  <a:lnTo>
                    <a:pt x="32863" y="90783"/>
                  </a:lnTo>
                  <a:lnTo>
                    <a:pt x="32863" y="26793"/>
                  </a:lnTo>
                  <a:lnTo>
                    <a:pt x="34100" y="26793"/>
                  </a:lnTo>
                  <a:lnTo>
                    <a:pt x="34100" y="90783"/>
                  </a:lnTo>
                  <a:close/>
                  <a:moveTo>
                    <a:pt x="33481" y="14964"/>
                  </a:moveTo>
                  <a:lnTo>
                    <a:pt x="33451" y="14964"/>
                  </a:lnTo>
                  <a:lnTo>
                    <a:pt x="33285" y="14821"/>
                  </a:lnTo>
                  <a:lnTo>
                    <a:pt x="33149" y="14394"/>
                  </a:lnTo>
                  <a:lnTo>
                    <a:pt x="33089" y="14109"/>
                  </a:lnTo>
                  <a:lnTo>
                    <a:pt x="33029" y="13681"/>
                  </a:lnTo>
                  <a:lnTo>
                    <a:pt x="32968" y="13254"/>
                  </a:lnTo>
                  <a:lnTo>
                    <a:pt x="32908" y="12826"/>
                  </a:lnTo>
                  <a:lnTo>
                    <a:pt x="32802" y="11686"/>
                  </a:lnTo>
                  <a:lnTo>
                    <a:pt x="32742" y="10261"/>
                  </a:lnTo>
                  <a:lnTo>
                    <a:pt x="32697" y="8978"/>
                  </a:lnTo>
                  <a:lnTo>
                    <a:pt x="32682" y="7410"/>
                  </a:lnTo>
                  <a:lnTo>
                    <a:pt x="32697" y="5985"/>
                  </a:lnTo>
                  <a:lnTo>
                    <a:pt x="32742" y="4560"/>
                  </a:lnTo>
                  <a:lnTo>
                    <a:pt x="32802" y="3277"/>
                  </a:lnTo>
                  <a:lnTo>
                    <a:pt x="32923" y="2280"/>
                  </a:lnTo>
                  <a:lnTo>
                    <a:pt x="32968" y="1710"/>
                  </a:lnTo>
                  <a:lnTo>
                    <a:pt x="33029" y="1282"/>
                  </a:lnTo>
                  <a:lnTo>
                    <a:pt x="33104" y="855"/>
                  </a:lnTo>
                  <a:lnTo>
                    <a:pt x="33164" y="570"/>
                  </a:lnTo>
                  <a:lnTo>
                    <a:pt x="33315" y="285"/>
                  </a:lnTo>
                  <a:lnTo>
                    <a:pt x="33496" y="0"/>
                  </a:lnTo>
                  <a:lnTo>
                    <a:pt x="33647" y="285"/>
                  </a:lnTo>
                  <a:lnTo>
                    <a:pt x="33798" y="570"/>
                  </a:lnTo>
                  <a:lnTo>
                    <a:pt x="33858" y="855"/>
                  </a:lnTo>
                  <a:lnTo>
                    <a:pt x="33934" y="1282"/>
                  </a:lnTo>
                  <a:lnTo>
                    <a:pt x="33994" y="1710"/>
                  </a:lnTo>
                  <a:lnTo>
                    <a:pt x="34055" y="2137"/>
                  </a:lnTo>
                  <a:lnTo>
                    <a:pt x="34145" y="3277"/>
                  </a:lnTo>
                  <a:lnTo>
                    <a:pt x="34221" y="4418"/>
                  </a:lnTo>
                  <a:lnTo>
                    <a:pt x="34251" y="5985"/>
                  </a:lnTo>
                  <a:lnTo>
                    <a:pt x="34266" y="7410"/>
                  </a:lnTo>
                  <a:lnTo>
                    <a:pt x="34251" y="8978"/>
                  </a:lnTo>
                  <a:lnTo>
                    <a:pt x="34221" y="10261"/>
                  </a:lnTo>
                  <a:lnTo>
                    <a:pt x="34145" y="11686"/>
                  </a:lnTo>
                  <a:lnTo>
                    <a:pt x="34055" y="12826"/>
                  </a:lnTo>
                  <a:lnTo>
                    <a:pt x="33994" y="13254"/>
                  </a:lnTo>
                  <a:lnTo>
                    <a:pt x="33934" y="13681"/>
                  </a:lnTo>
                  <a:lnTo>
                    <a:pt x="33858" y="14109"/>
                  </a:lnTo>
                  <a:lnTo>
                    <a:pt x="33798" y="14394"/>
                  </a:lnTo>
                  <a:lnTo>
                    <a:pt x="33723" y="14679"/>
                  </a:lnTo>
                  <a:lnTo>
                    <a:pt x="33647" y="14821"/>
                  </a:lnTo>
                  <a:lnTo>
                    <a:pt x="33557" y="14821"/>
                  </a:lnTo>
                  <a:lnTo>
                    <a:pt x="33481" y="14964"/>
                  </a:lnTo>
                  <a:close/>
                  <a:moveTo>
                    <a:pt x="41569" y="60855"/>
                  </a:moveTo>
                  <a:lnTo>
                    <a:pt x="36831" y="60712"/>
                  </a:lnTo>
                  <a:lnTo>
                    <a:pt x="36861" y="63420"/>
                  </a:lnTo>
                  <a:lnTo>
                    <a:pt x="36906" y="65985"/>
                  </a:lnTo>
                  <a:lnTo>
                    <a:pt x="36952" y="68408"/>
                  </a:lnTo>
                  <a:lnTo>
                    <a:pt x="37027" y="70546"/>
                  </a:lnTo>
                  <a:lnTo>
                    <a:pt x="37133" y="72684"/>
                  </a:lnTo>
                  <a:lnTo>
                    <a:pt x="37253" y="74536"/>
                  </a:lnTo>
                  <a:lnTo>
                    <a:pt x="37389" y="76247"/>
                  </a:lnTo>
                  <a:lnTo>
                    <a:pt x="37555" y="77814"/>
                  </a:lnTo>
                  <a:lnTo>
                    <a:pt x="37706" y="78954"/>
                  </a:lnTo>
                  <a:lnTo>
                    <a:pt x="37872" y="80095"/>
                  </a:lnTo>
                  <a:lnTo>
                    <a:pt x="38068" y="80950"/>
                  </a:lnTo>
                  <a:lnTo>
                    <a:pt x="38249" y="81662"/>
                  </a:lnTo>
                  <a:lnTo>
                    <a:pt x="38445" y="82232"/>
                  </a:lnTo>
                  <a:lnTo>
                    <a:pt x="38687" y="82660"/>
                  </a:lnTo>
                  <a:lnTo>
                    <a:pt x="38913" y="82945"/>
                  </a:lnTo>
                  <a:lnTo>
                    <a:pt x="39155" y="82945"/>
                  </a:lnTo>
                  <a:lnTo>
                    <a:pt x="39411" y="82945"/>
                  </a:lnTo>
                  <a:lnTo>
                    <a:pt x="39652" y="82802"/>
                  </a:lnTo>
                  <a:lnTo>
                    <a:pt x="39894" y="82517"/>
                  </a:lnTo>
                  <a:lnTo>
                    <a:pt x="40135" y="82232"/>
                  </a:lnTo>
                  <a:lnTo>
                    <a:pt x="40377" y="81662"/>
                  </a:lnTo>
                  <a:lnTo>
                    <a:pt x="40588" y="81092"/>
                  </a:lnTo>
                  <a:lnTo>
                    <a:pt x="40814" y="80380"/>
                  </a:lnTo>
                  <a:lnTo>
                    <a:pt x="41026" y="79667"/>
                  </a:lnTo>
                  <a:lnTo>
                    <a:pt x="41222" y="88076"/>
                  </a:lnTo>
                  <a:lnTo>
                    <a:pt x="40995" y="88931"/>
                  </a:lnTo>
                  <a:lnTo>
                    <a:pt x="40739" y="89786"/>
                  </a:lnTo>
                  <a:lnTo>
                    <a:pt x="40482" y="90498"/>
                  </a:lnTo>
                  <a:lnTo>
                    <a:pt x="40196" y="91068"/>
                  </a:lnTo>
                  <a:lnTo>
                    <a:pt x="39909" y="91496"/>
                  </a:lnTo>
                  <a:lnTo>
                    <a:pt x="39607" y="91781"/>
                  </a:lnTo>
                  <a:lnTo>
                    <a:pt x="39305" y="92066"/>
                  </a:lnTo>
                  <a:lnTo>
                    <a:pt x="38973" y="92209"/>
                  </a:lnTo>
                  <a:lnTo>
                    <a:pt x="38611" y="92066"/>
                  </a:lnTo>
                  <a:lnTo>
                    <a:pt x="38249" y="91496"/>
                  </a:lnTo>
                  <a:lnTo>
                    <a:pt x="38083" y="91211"/>
                  </a:lnTo>
                  <a:lnTo>
                    <a:pt x="37902" y="90783"/>
                  </a:lnTo>
                  <a:lnTo>
                    <a:pt x="37751" y="90356"/>
                  </a:lnTo>
                  <a:lnTo>
                    <a:pt x="37600" y="89928"/>
                  </a:lnTo>
                  <a:lnTo>
                    <a:pt x="37465" y="89358"/>
                  </a:lnTo>
                  <a:lnTo>
                    <a:pt x="37299" y="88646"/>
                  </a:lnTo>
                  <a:lnTo>
                    <a:pt x="37163" y="87933"/>
                  </a:lnTo>
                  <a:lnTo>
                    <a:pt x="37042" y="87220"/>
                  </a:lnTo>
                  <a:lnTo>
                    <a:pt x="36906" y="86223"/>
                  </a:lnTo>
                  <a:lnTo>
                    <a:pt x="36771" y="85225"/>
                  </a:lnTo>
                  <a:lnTo>
                    <a:pt x="36650" y="84370"/>
                  </a:lnTo>
                  <a:lnTo>
                    <a:pt x="36544" y="83230"/>
                  </a:lnTo>
                  <a:lnTo>
                    <a:pt x="36439" y="82090"/>
                  </a:lnTo>
                  <a:lnTo>
                    <a:pt x="36348" y="80807"/>
                  </a:lnTo>
                  <a:lnTo>
                    <a:pt x="36227" y="79667"/>
                  </a:lnTo>
                  <a:lnTo>
                    <a:pt x="36152" y="78527"/>
                  </a:lnTo>
                  <a:lnTo>
                    <a:pt x="36076" y="77244"/>
                  </a:lnTo>
                  <a:lnTo>
                    <a:pt x="36001" y="75676"/>
                  </a:lnTo>
                  <a:lnTo>
                    <a:pt x="35941" y="74394"/>
                  </a:lnTo>
                  <a:lnTo>
                    <a:pt x="35880" y="72969"/>
                  </a:lnTo>
                  <a:lnTo>
                    <a:pt x="35820" y="71401"/>
                  </a:lnTo>
                  <a:lnTo>
                    <a:pt x="35775" y="69833"/>
                  </a:lnTo>
                  <a:lnTo>
                    <a:pt x="35745" y="68408"/>
                  </a:lnTo>
                  <a:lnTo>
                    <a:pt x="35699" y="66840"/>
                  </a:lnTo>
                  <a:lnTo>
                    <a:pt x="35654" y="63420"/>
                  </a:lnTo>
                  <a:lnTo>
                    <a:pt x="35639" y="59714"/>
                  </a:lnTo>
                  <a:lnTo>
                    <a:pt x="35654" y="56152"/>
                  </a:lnTo>
                  <a:lnTo>
                    <a:pt x="35699" y="52731"/>
                  </a:lnTo>
                  <a:lnTo>
                    <a:pt x="35775" y="49311"/>
                  </a:lnTo>
                  <a:lnTo>
                    <a:pt x="35865" y="46175"/>
                  </a:lnTo>
                  <a:lnTo>
                    <a:pt x="35926" y="44608"/>
                  </a:lnTo>
                  <a:lnTo>
                    <a:pt x="35986" y="43182"/>
                  </a:lnTo>
                  <a:lnTo>
                    <a:pt x="36061" y="41757"/>
                  </a:lnTo>
                  <a:lnTo>
                    <a:pt x="36137" y="40190"/>
                  </a:lnTo>
                  <a:lnTo>
                    <a:pt x="36212" y="38907"/>
                  </a:lnTo>
                  <a:lnTo>
                    <a:pt x="36318" y="37624"/>
                  </a:lnTo>
                  <a:lnTo>
                    <a:pt x="36423" y="36342"/>
                  </a:lnTo>
                  <a:lnTo>
                    <a:pt x="36514" y="35059"/>
                  </a:lnTo>
                  <a:lnTo>
                    <a:pt x="36620" y="33919"/>
                  </a:lnTo>
                  <a:lnTo>
                    <a:pt x="36740" y="32779"/>
                  </a:lnTo>
                  <a:lnTo>
                    <a:pt x="36876" y="31781"/>
                  </a:lnTo>
                  <a:lnTo>
                    <a:pt x="36997" y="30926"/>
                  </a:lnTo>
                  <a:lnTo>
                    <a:pt x="37118" y="29928"/>
                  </a:lnTo>
                  <a:lnTo>
                    <a:pt x="37238" y="29073"/>
                  </a:lnTo>
                  <a:lnTo>
                    <a:pt x="37374" y="28361"/>
                  </a:lnTo>
                  <a:lnTo>
                    <a:pt x="37525" y="27790"/>
                  </a:lnTo>
                  <a:lnTo>
                    <a:pt x="37676" y="27220"/>
                  </a:lnTo>
                  <a:lnTo>
                    <a:pt x="37827" y="26650"/>
                  </a:lnTo>
                  <a:lnTo>
                    <a:pt x="37993" y="26365"/>
                  </a:lnTo>
                  <a:lnTo>
                    <a:pt x="38144" y="25938"/>
                  </a:lnTo>
                  <a:lnTo>
                    <a:pt x="38310" y="25510"/>
                  </a:lnTo>
                  <a:lnTo>
                    <a:pt x="38460" y="25368"/>
                  </a:lnTo>
                  <a:lnTo>
                    <a:pt x="38657" y="25225"/>
                  </a:lnTo>
                  <a:lnTo>
                    <a:pt x="38823" y="25225"/>
                  </a:lnTo>
                  <a:lnTo>
                    <a:pt x="39004" y="25225"/>
                  </a:lnTo>
                  <a:lnTo>
                    <a:pt x="39185" y="25368"/>
                  </a:lnTo>
                  <a:lnTo>
                    <a:pt x="39351" y="25795"/>
                  </a:lnTo>
                  <a:lnTo>
                    <a:pt x="39517" y="26080"/>
                  </a:lnTo>
                  <a:lnTo>
                    <a:pt x="39683" y="26365"/>
                  </a:lnTo>
                  <a:lnTo>
                    <a:pt x="39834" y="26793"/>
                  </a:lnTo>
                  <a:lnTo>
                    <a:pt x="39984" y="27363"/>
                  </a:lnTo>
                  <a:lnTo>
                    <a:pt x="40120" y="27933"/>
                  </a:lnTo>
                  <a:lnTo>
                    <a:pt x="40271" y="28646"/>
                  </a:lnTo>
                  <a:lnTo>
                    <a:pt x="40392" y="29358"/>
                  </a:lnTo>
                  <a:lnTo>
                    <a:pt x="40513" y="30213"/>
                  </a:lnTo>
                  <a:lnTo>
                    <a:pt x="40633" y="31353"/>
                  </a:lnTo>
                  <a:lnTo>
                    <a:pt x="40739" y="32351"/>
                  </a:lnTo>
                  <a:lnTo>
                    <a:pt x="40860" y="33349"/>
                  </a:lnTo>
                  <a:lnTo>
                    <a:pt x="40950" y="34489"/>
                  </a:lnTo>
                  <a:lnTo>
                    <a:pt x="41056" y="35771"/>
                  </a:lnTo>
                  <a:lnTo>
                    <a:pt x="41176" y="37909"/>
                  </a:lnTo>
                  <a:lnTo>
                    <a:pt x="41297" y="40047"/>
                  </a:lnTo>
                  <a:lnTo>
                    <a:pt x="41403" y="42470"/>
                  </a:lnTo>
                  <a:lnTo>
                    <a:pt x="41478" y="44750"/>
                  </a:lnTo>
                  <a:lnTo>
                    <a:pt x="41539" y="47315"/>
                  </a:lnTo>
                  <a:lnTo>
                    <a:pt x="41584" y="49738"/>
                  </a:lnTo>
                  <a:lnTo>
                    <a:pt x="41614" y="52589"/>
                  </a:lnTo>
                  <a:lnTo>
                    <a:pt x="41629" y="55296"/>
                  </a:lnTo>
                  <a:lnTo>
                    <a:pt x="41614" y="57007"/>
                  </a:lnTo>
                  <a:lnTo>
                    <a:pt x="41614" y="58432"/>
                  </a:lnTo>
                  <a:lnTo>
                    <a:pt x="41599" y="59714"/>
                  </a:lnTo>
                  <a:lnTo>
                    <a:pt x="41569" y="60855"/>
                  </a:lnTo>
                  <a:close/>
                  <a:moveTo>
                    <a:pt x="36831" y="52446"/>
                  </a:moveTo>
                  <a:lnTo>
                    <a:pt x="40437" y="52446"/>
                  </a:lnTo>
                  <a:lnTo>
                    <a:pt x="40437" y="50593"/>
                  </a:lnTo>
                  <a:lnTo>
                    <a:pt x="40422" y="49026"/>
                  </a:lnTo>
                  <a:lnTo>
                    <a:pt x="40392" y="47315"/>
                  </a:lnTo>
                  <a:lnTo>
                    <a:pt x="40362" y="45748"/>
                  </a:lnTo>
                  <a:lnTo>
                    <a:pt x="40316" y="44323"/>
                  </a:lnTo>
                  <a:lnTo>
                    <a:pt x="40256" y="42897"/>
                  </a:lnTo>
                  <a:lnTo>
                    <a:pt x="40181" y="41615"/>
                  </a:lnTo>
                  <a:lnTo>
                    <a:pt x="40090" y="40190"/>
                  </a:lnTo>
                  <a:lnTo>
                    <a:pt x="39984" y="38622"/>
                  </a:lnTo>
                  <a:lnTo>
                    <a:pt x="39849" y="37339"/>
                  </a:lnTo>
                  <a:lnTo>
                    <a:pt x="39713" y="36199"/>
                  </a:lnTo>
                  <a:lnTo>
                    <a:pt x="39532" y="35201"/>
                  </a:lnTo>
                  <a:lnTo>
                    <a:pt x="39366" y="34489"/>
                  </a:lnTo>
                  <a:lnTo>
                    <a:pt x="39170" y="34061"/>
                  </a:lnTo>
                  <a:lnTo>
                    <a:pt x="38943" y="33776"/>
                  </a:lnTo>
                  <a:lnTo>
                    <a:pt x="38732" y="33634"/>
                  </a:lnTo>
                  <a:lnTo>
                    <a:pt x="38506" y="33776"/>
                  </a:lnTo>
                  <a:lnTo>
                    <a:pt x="38325" y="34061"/>
                  </a:lnTo>
                  <a:lnTo>
                    <a:pt x="38144" y="34489"/>
                  </a:lnTo>
                  <a:lnTo>
                    <a:pt x="37947" y="35201"/>
                  </a:lnTo>
                  <a:lnTo>
                    <a:pt x="37781" y="36199"/>
                  </a:lnTo>
                  <a:lnTo>
                    <a:pt x="37631" y="37197"/>
                  </a:lnTo>
                  <a:lnTo>
                    <a:pt x="37495" y="38479"/>
                  </a:lnTo>
                  <a:lnTo>
                    <a:pt x="37344" y="39904"/>
                  </a:lnTo>
                  <a:lnTo>
                    <a:pt x="37253" y="41330"/>
                  </a:lnTo>
                  <a:lnTo>
                    <a:pt x="37163" y="42755"/>
                  </a:lnTo>
                  <a:lnTo>
                    <a:pt x="37087" y="44180"/>
                  </a:lnTo>
                  <a:lnTo>
                    <a:pt x="37027" y="45605"/>
                  </a:lnTo>
                  <a:lnTo>
                    <a:pt x="36967" y="47315"/>
                  </a:lnTo>
                  <a:lnTo>
                    <a:pt x="36906" y="48883"/>
                  </a:lnTo>
                  <a:lnTo>
                    <a:pt x="36876" y="50593"/>
                  </a:lnTo>
                  <a:lnTo>
                    <a:pt x="36831" y="52446"/>
                  </a:lnTo>
                  <a:close/>
                  <a:moveTo>
                    <a:pt x="43153" y="90783"/>
                  </a:moveTo>
                  <a:lnTo>
                    <a:pt x="43153" y="44038"/>
                  </a:lnTo>
                  <a:lnTo>
                    <a:pt x="43153" y="39904"/>
                  </a:lnTo>
                  <a:lnTo>
                    <a:pt x="43138" y="35629"/>
                  </a:lnTo>
                  <a:lnTo>
                    <a:pt x="43123" y="31353"/>
                  </a:lnTo>
                  <a:lnTo>
                    <a:pt x="43093" y="26793"/>
                  </a:lnTo>
                  <a:lnTo>
                    <a:pt x="44194" y="26793"/>
                  </a:lnTo>
                  <a:lnTo>
                    <a:pt x="44254" y="37339"/>
                  </a:lnTo>
                  <a:lnTo>
                    <a:pt x="44285" y="37339"/>
                  </a:lnTo>
                  <a:lnTo>
                    <a:pt x="44360" y="36199"/>
                  </a:lnTo>
                  <a:lnTo>
                    <a:pt x="44436" y="34916"/>
                  </a:lnTo>
                  <a:lnTo>
                    <a:pt x="44526" y="33776"/>
                  </a:lnTo>
                  <a:lnTo>
                    <a:pt x="44632" y="32779"/>
                  </a:lnTo>
                  <a:lnTo>
                    <a:pt x="44722" y="31781"/>
                  </a:lnTo>
                  <a:lnTo>
                    <a:pt x="44858" y="30926"/>
                  </a:lnTo>
                  <a:lnTo>
                    <a:pt x="44979" y="29928"/>
                  </a:lnTo>
                  <a:lnTo>
                    <a:pt x="45099" y="29073"/>
                  </a:lnTo>
                  <a:lnTo>
                    <a:pt x="45265" y="28218"/>
                  </a:lnTo>
                  <a:lnTo>
                    <a:pt x="45431" y="27505"/>
                  </a:lnTo>
                  <a:lnTo>
                    <a:pt x="45597" y="26793"/>
                  </a:lnTo>
                  <a:lnTo>
                    <a:pt x="45763" y="26365"/>
                  </a:lnTo>
                  <a:lnTo>
                    <a:pt x="45960" y="25938"/>
                  </a:lnTo>
                  <a:lnTo>
                    <a:pt x="46141" y="25510"/>
                  </a:lnTo>
                  <a:lnTo>
                    <a:pt x="46322" y="25225"/>
                  </a:lnTo>
                  <a:lnTo>
                    <a:pt x="46533" y="25225"/>
                  </a:lnTo>
                  <a:lnTo>
                    <a:pt x="46744" y="25368"/>
                  </a:lnTo>
                  <a:lnTo>
                    <a:pt x="46955" y="25510"/>
                  </a:lnTo>
                  <a:lnTo>
                    <a:pt x="47167" y="26080"/>
                  </a:lnTo>
                  <a:lnTo>
                    <a:pt x="47363" y="26650"/>
                  </a:lnTo>
                  <a:lnTo>
                    <a:pt x="47544" y="27363"/>
                  </a:lnTo>
                  <a:lnTo>
                    <a:pt x="47725" y="28361"/>
                  </a:lnTo>
                  <a:lnTo>
                    <a:pt x="47891" y="29358"/>
                  </a:lnTo>
                  <a:lnTo>
                    <a:pt x="48057" y="30641"/>
                  </a:lnTo>
                  <a:lnTo>
                    <a:pt x="48162" y="31638"/>
                  </a:lnTo>
                  <a:lnTo>
                    <a:pt x="48268" y="32636"/>
                  </a:lnTo>
                  <a:lnTo>
                    <a:pt x="48359" y="33634"/>
                  </a:lnTo>
                  <a:lnTo>
                    <a:pt x="48434" y="34774"/>
                  </a:lnTo>
                  <a:lnTo>
                    <a:pt x="48509" y="35771"/>
                  </a:lnTo>
                  <a:lnTo>
                    <a:pt x="48570" y="37197"/>
                  </a:lnTo>
                  <a:lnTo>
                    <a:pt x="48630" y="38337"/>
                  </a:lnTo>
                  <a:lnTo>
                    <a:pt x="48706" y="39762"/>
                  </a:lnTo>
                  <a:lnTo>
                    <a:pt x="48751" y="41187"/>
                  </a:lnTo>
                  <a:lnTo>
                    <a:pt x="48796" y="42612"/>
                  </a:lnTo>
                  <a:lnTo>
                    <a:pt x="48826" y="44038"/>
                  </a:lnTo>
                  <a:lnTo>
                    <a:pt x="48857" y="45605"/>
                  </a:lnTo>
                  <a:lnTo>
                    <a:pt x="48902" y="49026"/>
                  </a:lnTo>
                  <a:lnTo>
                    <a:pt x="48917" y="52589"/>
                  </a:lnTo>
                  <a:lnTo>
                    <a:pt x="48917" y="90783"/>
                  </a:lnTo>
                  <a:lnTo>
                    <a:pt x="47680" y="90783"/>
                  </a:lnTo>
                  <a:lnTo>
                    <a:pt x="47680" y="53871"/>
                  </a:lnTo>
                  <a:lnTo>
                    <a:pt x="47680" y="51591"/>
                  </a:lnTo>
                  <a:lnTo>
                    <a:pt x="47665" y="49311"/>
                  </a:lnTo>
                  <a:lnTo>
                    <a:pt x="47634" y="47458"/>
                  </a:lnTo>
                  <a:lnTo>
                    <a:pt x="47589" y="45463"/>
                  </a:lnTo>
                  <a:lnTo>
                    <a:pt x="47529" y="43752"/>
                  </a:lnTo>
                  <a:lnTo>
                    <a:pt x="47453" y="42327"/>
                  </a:lnTo>
                  <a:lnTo>
                    <a:pt x="47378" y="40760"/>
                  </a:lnTo>
                  <a:lnTo>
                    <a:pt x="47287" y="39477"/>
                  </a:lnTo>
                  <a:lnTo>
                    <a:pt x="47182" y="38479"/>
                  </a:lnTo>
                  <a:lnTo>
                    <a:pt x="47076" y="37482"/>
                  </a:lnTo>
                  <a:lnTo>
                    <a:pt x="46940" y="36769"/>
                  </a:lnTo>
                  <a:lnTo>
                    <a:pt x="46804" y="36057"/>
                  </a:lnTo>
                  <a:lnTo>
                    <a:pt x="46654" y="35486"/>
                  </a:lnTo>
                  <a:lnTo>
                    <a:pt x="46488" y="35059"/>
                  </a:lnTo>
                  <a:lnTo>
                    <a:pt x="46307" y="34774"/>
                  </a:lnTo>
                  <a:lnTo>
                    <a:pt x="46110" y="34774"/>
                  </a:lnTo>
                  <a:lnTo>
                    <a:pt x="45975" y="34774"/>
                  </a:lnTo>
                  <a:lnTo>
                    <a:pt x="45824" y="34916"/>
                  </a:lnTo>
                  <a:lnTo>
                    <a:pt x="45688" y="35201"/>
                  </a:lnTo>
                  <a:lnTo>
                    <a:pt x="45567" y="35629"/>
                  </a:lnTo>
                  <a:lnTo>
                    <a:pt x="45447" y="36199"/>
                  </a:lnTo>
                  <a:lnTo>
                    <a:pt x="45326" y="36769"/>
                  </a:lnTo>
                  <a:lnTo>
                    <a:pt x="45190" y="37482"/>
                  </a:lnTo>
                  <a:lnTo>
                    <a:pt x="45084" y="38194"/>
                  </a:lnTo>
                  <a:lnTo>
                    <a:pt x="44979" y="39049"/>
                  </a:lnTo>
                  <a:lnTo>
                    <a:pt x="44873" y="40047"/>
                  </a:lnTo>
                  <a:lnTo>
                    <a:pt x="44783" y="41187"/>
                  </a:lnTo>
                  <a:lnTo>
                    <a:pt x="44692" y="42185"/>
                  </a:lnTo>
                  <a:lnTo>
                    <a:pt x="44632" y="43182"/>
                  </a:lnTo>
                  <a:lnTo>
                    <a:pt x="44556" y="44323"/>
                  </a:lnTo>
                  <a:lnTo>
                    <a:pt x="44511" y="45463"/>
                  </a:lnTo>
                  <a:lnTo>
                    <a:pt x="44466" y="46888"/>
                  </a:lnTo>
                  <a:lnTo>
                    <a:pt x="44436" y="48028"/>
                  </a:lnTo>
                  <a:lnTo>
                    <a:pt x="44405" y="49311"/>
                  </a:lnTo>
                  <a:lnTo>
                    <a:pt x="44390" y="50736"/>
                  </a:lnTo>
                  <a:lnTo>
                    <a:pt x="44390" y="52304"/>
                  </a:lnTo>
                  <a:lnTo>
                    <a:pt x="44390" y="90783"/>
                  </a:lnTo>
                  <a:lnTo>
                    <a:pt x="43153" y="90783"/>
                  </a:lnTo>
                  <a:close/>
                  <a:moveTo>
                    <a:pt x="55526" y="79667"/>
                  </a:moveTo>
                  <a:lnTo>
                    <a:pt x="55737" y="88361"/>
                  </a:lnTo>
                  <a:lnTo>
                    <a:pt x="55541" y="89358"/>
                  </a:lnTo>
                  <a:lnTo>
                    <a:pt x="55314" y="90071"/>
                  </a:lnTo>
                  <a:lnTo>
                    <a:pt x="55088" y="90641"/>
                  </a:lnTo>
                  <a:lnTo>
                    <a:pt x="54847" y="91211"/>
                  </a:lnTo>
                  <a:lnTo>
                    <a:pt x="54605" y="91638"/>
                  </a:lnTo>
                  <a:lnTo>
                    <a:pt x="54349" y="92066"/>
                  </a:lnTo>
                  <a:lnTo>
                    <a:pt x="54077" y="92209"/>
                  </a:lnTo>
                  <a:lnTo>
                    <a:pt x="53806" y="92351"/>
                  </a:lnTo>
                  <a:lnTo>
                    <a:pt x="53428" y="92209"/>
                  </a:lnTo>
                  <a:lnTo>
                    <a:pt x="53066" y="91638"/>
                  </a:lnTo>
                  <a:lnTo>
                    <a:pt x="52900" y="91353"/>
                  </a:lnTo>
                  <a:lnTo>
                    <a:pt x="52734" y="90926"/>
                  </a:lnTo>
                  <a:lnTo>
                    <a:pt x="52568" y="90498"/>
                  </a:lnTo>
                  <a:lnTo>
                    <a:pt x="52417" y="89928"/>
                  </a:lnTo>
                  <a:lnTo>
                    <a:pt x="52267" y="89358"/>
                  </a:lnTo>
                  <a:lnTo>
                    <a:pt x="52131" y="88788"/>
                  </a:lnTo>
                  <a:lnTo>
                    <a:pt x="51980" y="88076"/>
                  </a:lnTo>
                  <a:lnTo>
                    <a:pt x="51844" y="87220"/>
                  </a:lnTo>
                  <a:lnTo>
                    <a:pt x="51708" y="86223"/>
                  </a:lnTo>
                  <a:lnTo>
                    <a:pt x="51588" y="85368"/>
                  </a:lnTo>
                  <a:lnTo>
                    <a:pt x="51452" y="84370"/>
                  </a:lnTo>
                  <a:lnTo>
                    <a:pt x="51346" y="83230"/>
                  </a:lnTo>
                  <a:lnTo>
                    <a:pt x="51225" y="82090"/>
                  </a:lnTo>
                  <a:lnTo>
                    <a:pt x="51135" y="80807"/>
                  </a:lnTo>
                  <a:lnTo>
                    <a:pt x="51029" y="79667"/>
                  </a:lnTo>
                  <a:lnTo>
                    <a:pt x="50954" y="78384"/>
                  </a:lnTo>
                  <a:lnTo>
                    <a:pt x="50848" y="77102"/>
                  </a:lnTo>
                  <a:lnTo>
                    <a:pt x="50773" y="75676"/>
                  </a:lnTo>
                  <a:lnTo>
                    <a:pt x="50712" y="74251"/>
                  </a:lnTo>
                  <a:lnTo>
                    <a:pt x="50652" y="72826"/>
                  </a:lnTo>
                  <a:lnTo>
                    <a:pt x="50607" y="71258"/>
                  </a:lnTo>
                  <a:lnTo>
                    <a:pt x="50562" y="69691"/>
                  </a:lnTo>
                  <a:lnTo>
                    <a:pt x="50516" y="68123"/>
                  </a:lnTo>
                  <a:lnTo>
                    <a:pt x="50486" y="66555"/>
                  </a:lnTo>
                  <a:lnTo>
                    <a:pt x="50441" y="62992"/>
                  </a:lnTo>
                  <a:lnTo>
                    <a:pt x="50426" y="59429"/>
                  </a:lnTo>
                  <a:lnTo>
                    <a:pt x="50426" y="57577"/>
                  </a:lnTo>
                  <a:lnTo>
                    <a:pt x="50441" y="55724"/>
                  </a:lnTo>
                  <a:lnTo>
                    <a:pt x="50456" y="54014"/>
                  </a:lnTo>
                  <a:lnTo>
                    <a:pt x="50486" y="52304"/>
                  </a:lnTo>
                  <a:lnTo>
                    <a:pt x="50516" y="50593"/>
                  </a:lnTo>
                  <a:lnTo>
                    <a:pt x="50562" y="49026"/>
                  </a:lnTo>
                  <a:lnTo>
                    <a:pt x="50607" y="47458"/>
                  </a:lnTo>
                  <a:lnTo>
                    <a:pt x="50667" y="45748"/>
                  </a:lnTo>
                  <a:lnTo>
                    <a:pt x="50743" y="44323"/>
                  </a:lnTo>
                  <a:lnTo>
                    <a:pt x="50803" y="42897"/>
                  </a:lnTo>
                  <a:lnTo>
                    <a:pt x="50894" y="41472"/>
                  </a:lnTo>
                  <a:lnTo>
                    <a:pt x="50984" y="40047"/>
                  </a:lnTo>
                  <a:lnTo>
                    <a:pt x="51090" y="38764"/>
                  </a:lnTo>
                  <a:lnTo>
                    <a:pt x="51195" y="37482"/>
                  </a:lnTo>
                  <a:lnTo>
                    <a:pt x="51301" y="36199"/>
                  </a:lnTo>
                  <a:lnTo>
                    <a:pt x="51422" y="34916"/>
                  </a:lnTo>
                  <a:lnTo>
                    <a:pt x="51557" y="33776"/>
                  </a:lnTo>
                  <a:lnTo>
                    <a:pt x="51678" y="32779"/>
                  </a:lnTo>
                  <a:lnTo>
                    <a:pt x="51814" y="31781"/>
                  </a:lnTo>
                  <a:lnTo>
                    <a:pt x="51950" y="30641"/>
                  </a:lnTo>
                  <a:lnTo>
                    <a:pt x="52116" y="29928"/>
                  </a:lnTo>
                  <a:lnTo>
                    <a:pt x="52267" y="29073"/>
                  </a:lnTo>
                  <a:lnTo>
                    <a:pt x="52417" y="28361"/>
                  </a:lnTo>
                  <a:lnTo>
                    <a:pt x="52568" y="27790"/>
                  </a:lnTo>
                  <a:lnTo>
                    <a:pt x="52749" y="27220"/>
                  </a:lnTo>
                  <a:lnTo>
                    <a:pt x="52915" y="26793"/>
                  </a:lnTo>
                  <a:lnTo>
                    <a:pt x="53096" y="26365"/>
                  </a:lnTo>
                  <a:lnTo>
                    <a:pt x="53293" y="26080"/>
                  </a:lnTo>
                  <a:lnTo>
                    <a:pt x="53474" y="25795"/>
                  </a:lnTo>
                  <a:lnTo>
                    <a:pt x="53655" y="25510"/>
                  </a:lnTo>
                  <a:lnTo>
                    <a:pt x="53866" y="25368"/>
                  </a:lnTo>
                  <a:lnTo>
                    <a:pt x="54062" y="25368"/>
                  </a:lnTo>
                  <a:lnTo>
                    <a:pt x="54304" y="25368"/>
                  </a:lnTo>
                  <a:lnTo>
                    <a:pt x="54560" y="25510"/>
                  </a:lnTo>
                  <a:lnTo>
                    <a:pt x="54786" y="25938"/>
                  </a:lnTo>
                  <a:lnTo>
                    <a:pt x="55013" y="26365"/>
                  </a:lnTo>
                  <a:lnTo>
                    <a:pt x="55209" y="26793"/>
                  </a:lnTo>
                  <a:lnTo>
                    <a:pt x="55405" y="27363"/>
                  </a:lnTo>
                  <a:lnTo>
                    <a:pt x="55601" y="27933"/>
                  </a:lnTo>
                  <a:lnTo>
                    <a:pt x="55767" y="28646"/>
                  </a:lnTo>
                  <a:lnTo>
                    <a:pt x="55496" y="37767"/>
                  </a:lnTo>
                  <a:lnTo>
                    <a:pt x="55330" y="37054"/>
                  </a:lnTo>
                  <a:lnTo>
                    <a:pt x="55164" y="36484"/>
                  </a:lnTo>
                  <a:lnTo>
                    <a:pt x="55013" y="35771"/>
                  </a:lnTo>
                  <a:lnTo>
                    <a:pt x="54817" y="35344"/>
                  </a:lnTo>
                  <a:lnTo>
                    <a:pt x="54651" y="35059"/>
                  </a:lnTo>
                  <a:lnTo>
                    <a:pt x="54454" y="34774"/>
                  </a:lnTo>
                  <a:lnTo>
                    <a:pt x="54258" y="34631"/>
                  </a:lnTo>
                  <a:lnTo>
                    <a:pt x="54062" y="34631"/>
                  </a:lnTo>
                  <a:lnTo>
                    <a:pt x="53791" y="34774"/>
                  </a:lnTo>
                  <a:lnTo>
                    <a:pt x="53534" y="35059"/>
                  </a:lnTo>
                  <a:lnTo>
                    <a:pt x="53293" y="35629"/>
                  </a:lnTo>
                  <a:lnTo>
                    <a:pt x="53051" y="36484"/>
                  </a:lnTo>
                  <a:lnTo>
                    <a:pt x="52840" y="37482"/>
                  </a:lnTo>
                  <a:lnTo>
                    <a:pt x="52644" y="38622"/>
                  </a:lnTo>
                  <a:lnTo>
                    <a:pt x="52448" y="40047"/>
                  </a:lnTo>
                  <a:lnTo>
                    <a:pt x="52282" y="41900"/>
                  </a:lnTo>
                  <a:lnTo>
                    <a:pt x="52146" y="43467"/>
                  </a:lnTo>
                  <a:lnTo>
                    <a:pt x="52010" y="45320"/>
                  </a:lnTo>
                  <a:lnTo>
                    <a:pt x="51904" y="47315"/>
                  </a:lnTo>
                  <a:lnTo>
                    <a:pt x="51814" y="49311"/>
                  </a:lnTo>
                  <a:lnTo>
                    <a:pt x="51754" y="51591"/>
                  </a:lnTo>
                  <a:lnTo>
                    <a:pt x="51708" y="53871"/>
                  </a:lnTo>
                  <a:lnTo>
                    <a:pt x="51678" y="56437"/>
                  </a:lnTo>
                  <a:lnTo>
                    <a:pt x="51663" y="58859"/>
                  </a:lnTo>
                  <a:lnTo>
                    <a:pt x="51678" y="61567"/>
                  </a:lnTo>
                  <a:lnTo>
                    <a:pt x="51708" y="63990"/>
                  </a:lnTo>
                  <a:lnTo>
                    <a:pt x="51754" y="66555"/>
                  </a:lnTo>
                  <a:lnTo>
                    <a:pt x="51829" y="68693"/>
                  </a:lnTo>
                  <a:lnTo>
                    <a:pt x="51920" y="70688"/>
                  </a:lnTo>
                  <a:lnTo>
                    <a:pt x="52040" y="72826"/>
                  </a:lnTo>
                  <a:lnTo>
                    <a:pt x="52176" y="74536"/>
                  </a:lnTo>
                  <a:lnTo>
                    <a:pt x="52327" y="76247"/>
                  </a:lnTo>
                  <a:lnTo>
                    <a:pt x="52493" y="77814"/>
                  </a:lnTo>
                  <a:lnTo>
                    <a:pt x="52689" y="79097"/>
                  </a:lnTo>
                  <a:lnTo>
                    <a:pt x="52885" y="80237"/>
                  </a:lnTo>
                  <a:lnTo>
                    <a:pt x="53081" y="81092"/>
                  </a:lnTo>
                  <a:lnTo>
                    <a:pt x="53308" y="81947"/>
                  </a:lnTo>
                  <a:lnTo>
                    <a:pt x="53534" y="82517"/>
                  </a:lnTo>
                  <a:lnTo>
                    <a:pt x="53775" y="82802"/>
                  </a:lnTo>
                  <a:lnTo>
                    <a:pt x="54017" y="82802"/>
                  </a:lnTo>
                  <a:lnTo>
                    <a:pt x="54198" y="82802"/>
                  </a:lnTo>
                  <a:lnTo>
                    <a:pt x="54394" y="82660"/>
                  </a:lnTo>
                  <a:lnTo>
                    <a:pt x="54590" y="82375"/>
                  </a:lnTo>
                  <a:lnTo>
                    <a:pt x="54771" y="82090"/>
                  </a:lnTo>
                  <a:lnTo>
                    <a:pt x="54967" y="81520"/>
                  </a:lnTo>
                  <a:lnTo>
                    <a:pt x="55149" y="80950"/>
                  </a:lnTo>
                  <a:lnTo>
                    <a:pt x="55330" y="80380"/>
                  </a:lnTo>
                  <a:lnTo>
                    <a:pt x="55526" y="79667"/>
                  </a:lnTo>
                  <a:close/>
                  <a:moveTo>
                    <a:pt x="62602" y="60855"/>
                  </a:moveTo>
                  <a:lnTo>
                    <a:pt x="57880" y="60712"/>
                  </a:lnTo>
                  <a:lnTo>
                    <a:pt x="57895" y="63420"/>
                  </a:lnTo>
                  <a:lnTo>
                    <a:pt x="57940" y="65985"/>
                  </a:lnTo>
                  <a:lnTo>
                    <a:pt x="57985" y="68408"/>
                  </a:lnTo>
                  <a:lnTo>
                    <a:pt x="58061" y="70546"/>
                  </a:lnTo>
                  <a:lnTo>
                    <a:pt x="58166" y="72684"/>
                  </a:lnTo>
                  <a:lnTo>
                    <a:pt x="58302" y="74536"/>
                  </a:lnTo>
                  <a:lnTo>
                    <a:pt x="58438" y="76247"/>
                  </a:lnTo>
                  <a:lnTo>
                    <a:pt x="58589" y="77814"/>
                  </a:lnTo>
                  <a:lnTo>
                    <a:pt x="58740" y="78954"/>
                  </a:lnTo>
                  <a:lnTo>
                    <a:pt x="58921" y="80095"/>
                  </a:lnTo>
                  <a:lnTo>
                    <a:pt x="59102" y="80950"/>
                  </a:lnTo>
                  <a:lnTo>
                    <a:pt x="59283" y="81662"/>
                  </a:lnTo>
                  <a:lnTo>
                    <a:pt x="59494" y="82232"/>
                  </a:lnTo>
                  <a:lnTo>
                    <a:pt x="59720" y="82660"/>
                  </a:lnTo>
                  <a:lnTo>
                    <a:pt x="59947" y="82945"/>
                  </a:lnTo>
                  <a:lnTo>
                    <a:pt x="60188" y="82945"/>
                  </a:lnTo>
                  <a:lnTo>
                    <a:pt x="60445" y="82945"/>
                  </a:lnTo>
                  <a:lnTo>
                    <a:pt x="60701" y="82802"/>
                  </a:lnTo>
                  <a:lnTo>
                    <a:pt x="60927" y="82517"/>
                  </a:lnTo>
                  <a:lnTo>
                    <a:pt x="61184" y="82232"/>
                  </a:lnTo>
                  <a:lnTo>
                    <a:pt x="61410" y="81662"/>
                  </a:lnTo>
                  <a:lnTo>
                    <a:pt x="61622" y="81092"/>
                  </a:lnTo>
                  <a:lnTo>
                    <a:pt x="61848" y="80380"/>
                  </a:lnTo>
                  <a:lnTo>
                    <a:pt x="62059" y="79667"/>
                  </a:lnTo>
                  <a:lnTo>
                    <a:pt x="62270" y="88076"/>
                  </a:lnTo>
                  <a:lnTo>
                    <a:pt x="62029" y="88931"/>
                  </a:lnTo>
                  <a:lnTo>
                    <a:pt x="61788" y="89786"/>
                  </a:lnTo>
                  <a:lnTo>
                    <a:pt x="61516" y="90498"/>
                  </a:lnTo>
                  <a:lnTo>
                    <a:pt x="61244" y="91068"/>
                  </a:lnTo>
                  <a:lnTo>
                    <a:pt x="60943" y="91496"/>
                  </a:lnTo>
                  <a:lnTo>
                    <a:pt x="60656" y="91781"/>
                  </a:lnTo>
                  <a:lnTo>
                    <a:pt x="60339" y="92066"/>
                  </a:lnTo>
                  <a:lnTo>
                    <a:pt x="60022" y="92209"/>
                  </a:lnTo>
                  <a:lnTo>
                    <a:pt x="59645" y="92066"/>
                  </a:lnTo>
                  <a:lnTo>
                    <a:pt x="59283" y="91496"/>
                  </a:lnTo>
                  <a:lnTo>
                    <a:pt x="59117" y="91211"/>
                  </a:lnTo>
                  <a:lnTo>
                    <a:pt x="58951" y="90783"/>
                  </a:lnTo>
                  <a:lnTo>
                    <a:pt x="58785" y="90356"/>
                  </a:lnTo>
                  <a:lnTo>
                    <a:pt x="58634" y="89928"/>
                  </a:lnTo>
                  <a:lnTo>
                    <a:pt x="58498" y="89358"/>
                  </a:lnTo>
                  <a:lnTo>
                    <a:pt x="58347" y="88646"/>
                  </a:lnTo>
                  <a:lnTo>
                    <a:pt x="58196" y="87933"/>
                  </a:lnTo>
                  <a:lnTo>
                    <a:pt x="58076" y="87220"/>
                  </a:lnTo>
                  <a:lnTo>
                    <a:pt x="57940" y="86223"/>
                  </a:lnTo>
                  <a:lnTo>
                    <a:pt x="57819" y="85225"/>
                  </a:lnTo>
                  <a:lnTo>
                    <a:pt x="57683" y="84370"/>
                  </a:lnTo>
                  <a:lnTo>
                    <a:pt x="57578" y="83230"/>
                  </a:lnTo>
                  <a:lnTo>
                    <a:pt x="57472" y="82090"/>
                  </a:lnTo>
                  <a:lnTo>
                    <a:pt x="57382" y="80807"/>
                  </a:lnTo>
                  <a:lnTo>
                    <a:pt x="57276" y="79667"/>
                  </a:lnTo>
                  <a:lnTo>
                    <a:pt x="57201" y="78527"/>
                  </a:lnTo>
                  <a:lnTo>
                    <a:pt x="57110" y="77244"/>
                  </a:lnTo>
                  <a:lnTo>
                    <a:pt x="57035" y="75676"/>
                  </a:lnTo>
                  <a:lnTo>
                    <a:pt x="56974" y="74394"/>
                  </a:lnTo>
                  <a:lnTo>
                    <a:pt x="56914" y="72969"/>
                  </a:lnTo>
                  <a:lnTo>
                    <a:pt x="56854" y="71401"/>
                  </a:lnTo>
                  <a:lnTo>
                    <a:pt x="56808" y="69833"/>
                  </a:lnTo>
                  <a:lnTo>
                    <a:pt x="56778" y="68408"/>
                  </a:lnTo>
                  <a:lnTo>
                    <a:pt x="56748" y="66840"/>
                  </a:lnTo>
                  <a:lnTo>
                    <a:pt x="56703" y="63420"/>
                  </a:lnTo>
                  <a:lnTo>
                    <a:pt x="56688" y="59714"/>
                  </a:lnTo>
                  <a:lnTo>
                    <a:pt x="56703" y="56152"/>
                  </a:lnTo>
                  <a:lnTo>
                    <a:pt x="56748" y="52731"/>
                  </a:lnTo>
                  <a:lnTo>
                    <a:pt x="56808" y="49311"/>
                  </a:lnTo>
                  <a:lnTo>
                    <a:pt x="56899" y="46175"/>
                  </a:lnTo>
                  <a:lnTo>
                    <a:pt x="56959" y="44608"/>
                  </a:lnTo>
                  <a:lnTo>
                    <a:pt x="57019" y="43182"/>
                  </a:lnTo>
                  <a:lnTo>
                    <a:pt x="57095" y="41757"/>
                  </a:lnTo>
                  <a:lnTo>
                    <a:pt x="57185" y="40190"/>
                  </a:lnTo>
                  <a:lnTo>
                    <a:pt x="57261" y="38907"/>
                  </a:lnTo>
                  <a:lnTo>
                    <a:pt x="57351" y="37624"/>
                  </a:lnTo>
                  <a:lnTo>
                    <a:pt x="57457" y="36342"/>
                  </a:lnTo>
                  <a:lnTo>
                    <a:pt x="57548" y="35059"/>
                  </a:lnTo>
                  <a:lnTo>
                    <a:pt x="57653" y="33919"/>
                  </a:lnTo>
                  <a:lnTo>
                    <a:pt x="57789" y="32779"/>
                  </a:lnTo>
                  <a:lnTo>
                    <a:pt x="57910" y="31781"/>
                  </a:lnTo>
                  <a:lnTo>
                    <a:pt x="58030" y="30926"/>
                  </a:lnTo>
                  <a:lnTo>
                    <a:pt x="58151" y="29928"/>
                  </a:lnTo>
                  <a:lnTo>
                    <a:pt x="58287" y="29073"/>
                  </a:lnTo>
                  <a:lnTo>
                    <a:pt x="58423" y="28361"/>
                  </a:lnTo>
                  <a:lnTo>
                    <a:pt x="58559" y="27790"/>
                  </a:lnTo>
                  <a:lnTo>
                    <a:pt x="58709" y="27220"/>
                  </a:lnTo>
                  <a:lnTo>
                    <a:pt x="58875" y="26650"/>
                  </a:lnTo>
                  <a:lnTo>
                    <a:pt x="59026" y="26365"/>
                  </a:lnTo>
                  <a:lnTo>
                    <a:pt x="59177" y="25938"/>
                  </a:lnTo>
                  <a:lnTo>
                    <a:pt x="59343" y="25510"/>
                  </a:lnTo>
                  <a:lnTo>
                    <a:pt x="59509" y="25368"/>
                  </a:lnTo>
                  <a:lnTo>
                    <a:pt x="59690" y="25225"/>
                  </a:lnTo>
                  <a:lnTo>
                    <a:pt x="59856" y="25225"/>
                  </a:lnTo>
                  <a:lnTo>
                    <a:pt x="60052" y="25225"/>
                  </a:lnTo>
                  <a:lnTo>
                    <a:pt x="60218" y="25368"/>
                  </a:lnTo>
                  <a:lnTo>
                    <a:pt x="60384" y="25795"/>
                  </a:lnTo>
                  <a:lnTo>
                    <a:pt x="60565" y="26080"/>
                  </a:lnTo>
                  <a:lnTo>
                    <a:pt x="60716" y="26365"/>
                  </a:lnTo>
                  <a:lnTo>
                    <a:pt x="60867" y="26793"/>
                  </a:lnTo>
                  <a:lnTo>
                    <a:pt x="61018" y="27363"/>
                  </a:lnTo>
                  <a:lnTo>
                    <a:pt x="61169" y="27933"/>
                  </a:lnTo>
                  <a:lnTo>
                    <a:pt x="61305" y="28646"/>
                  </a:lnTo>
                  <a:lnTo>
                    <a:pt x="61425" y="29358"/>
                  </a:lnTo>
                  <a:lnTo>
                    <a:pt x="61546" y="30213"/>
                  </a:lnTo>
                  <a:lnTo>
                    <a:pt x="61682" y="31353"/>
                  </a:lnTo>
                  <a:lnTo>
                    <a:pt x="61788" y="32351"/>
                  </a:lnTo>
                  <a:lnTo>
                    <a:pt x="61893" y="33349"/>
                  </a:lnTo>
                  <a:lnTo>
                    <a:pt x="61984" y="34489"/>
                  </a:lnTo>
                  <a:lnTo>
                    <a:pt x="62089" y="35771"/>
                  </a:lnTo>
                  <a:lnTo>
                    <a:pt x="62225" y="37909"/>
                  </a:lnTo>
                  <a:lnTo>
                    <a:pt x="62346" y="40047"/>
                  </a:lnTo>
                  <a:lnTo>
                    <a:pt x="62436" y="42470"/>
                  </a:lnTo>
                  <a:lnTo>
                    <a:pt x="62512" y="44750"/>
                  </a:lnTo>
                  <a:lnTo>
                    <a:pt x="62572" y="47315"/>
                  </a:lnTo>
                  <a:lnTo>
                    <a:pt x="62617" y="49738"/>
                  </a:lnTo>
                  <a:lnTo>
                    <a:pt x="62648" y="52589"/>
                  </a:lnTo>
                  <a:lnTo>
                    <a:pt x="62663" y="55296"/>
                  </a:lnTo>
                  <a:lnTo>
                    <a:pt x="62648" y="57007"/>
                  </a:lnTo>
                  <a:lnTo>
                    <a:pt x="62648" y="58432"/>
                  </a:lnTo>
                  <a:lnTo>
                    <a:pt x="62632" y="59714"/>
                  </a:lnTo>
                  <a:lnTo>
                    <a:pt x="62602" y="60855"/>
                  </a:lnTo>
                  <a:close/>
                  <a:moveTo>
                    <a:pt x="57880" y="52446"/>
                  </a:moveTo>
                  <a:lnTo>
                    <a:pt x="61471" y="52446"/>
                  </a:lnTo>
                  <a:lnTo>
                    <a:pt x="61471" y="50593"/>
                  </a:lnTo>
                  <a:lnTo>
                    <a:pt x="61456" y="49026"/>
                  </a:lnTo>
                  <a:lnTo>
                    <a:pt x="61425" y="47315"/>
                  </a:lnTo>
                  <a:lnTo>
                    <a:pt x="61395" y="45748"/>
                  </a:lnTo>
                  <a:lnTo>
                    <a:pt x="61350" y="44323"/>
                  </a:lnTo>
                  <a:lnTo>
                    <a:pt x="61290" y="42897"/>
                  </a:lnTo>
                  <a:lnTo>
                    <a:pt x="61229" y="41615"/>
                  </a:lnTo>
                  <a:lnTo>
                    <a:pt x="61139" y="40190"/>
                  </a:lnTo>
                  <a:lnTo>
                    <a:pt x="61018" y="38622"/>
                  </a:lnTo>
                  <a:lnTo>
                    <a:pt x="60882" y="37339"/>
                  </a:lnTo>
                  <a:lnTo>
                    <a:pt x="60746" y="36199"/>
                  </a:lnTo>
                  <a:lnTo>
                    <a:pt x="60580" y="35201"/>
                  </a:lnTo>
                  <a:lnTo>
                    <a:pt x="60399" y="34489"/>
                  </a:lnTo>
                  <a:lnTo>
                    <a:pt x="60203" y="34061"/>
                  </a:lnTo>
                  <a:lnTo>
                    <a:pt x="59992" y="33776"/>
                  </a:lnTo>
                  <a:lnTo>
                    <a:pt x="59766" y="33634"/>
                  </a:lnTo>
                  <a:lnTo>
                    <a:pt x="59554" y="33776"/>
                  </a:lnTo>
                  <a:lnTo>
                    <a:pt x="59358" y="34061"/>
                  </a:lnTo>
                  <a:lnTo>
                    <a:pt x="59177" y="34489"/>
                  </a:lnTo>
                  <a:lnTo>
                    <a:pt x="58996" y="35201"/>
                  </a:lnTo>
                  <a:lnTo>
                    <a:pt x="58845" y="36199"/>
                  </a:lnTo>
                  <a:lnTo>
                    <a:pt x="58664" y="37197"/>
                  </a:lnTo>
                  <a:lnTo>
                    <a:pt x="58528" y="38479"/>
                  </a:lnTo>
                  <a:lnTo>
                    <a:pt x="58393" y="39904"/>
                  </a:lnTo>
                  <a:lnTo>
                    <a:pt x="58302" y="41330"/>
                  </a:lnTo>
                  <a:lnTo>
                    <a:pt x="58196" y="42755"/>
                  </a:lnTo>
                  <a:lnTo>
                    <a:pt x="58121" y="44180"/>
                  </a:lnTo>
                  <a:lnTo>
                    <a:pt x="58061" y="45605"/>
                  </a:lnTo>
                  <a:lnTo>
                    <a:pt x="58000" y="47315"/>
                  </a:lnTo>
                  <a:lnTo>
                    <a:pt x="57940" y="48883"/>
                  </a:lnTo>
                  <a:lnTo>
                    <a:pt x="57910" y="50593"/>
                  </a:lnTo>
                  <a:lnTo>
                    <a:pt x="57880" y="52446"/>
                  </a:lnTo>
                  <a:close/>
                  <a:moveTo>
                    <a:pt x="71761" y="79667"/>
                  </a:moveTo>
                  <a:lnTo>
                    <a:pt x="71987" y="88361"/>
                  </a:lnTo>
                  <a:lnTo>
                    <a:pt x="71761" y="89358"/>
                  </a:lnTo>
                  <a:lnTo>
                    <a:pt x="71550" y="90071"/>
                  </a:lnTo>
                  <a:lnTo>
                    <a:pt x="71339" y="90641"/>
                  </a:lnTo>
                  <a:lnTo>
                    <a:pt x="71082" y="91211"/>
                  </a:lnTo>
                  <a:lnTo>
                    <a:pt x="70841" y="91638"/>
                  </a:lnTo>
                  <a:lnTo>
                    <a:pt x="70584" y="92066"/>
                  </a:lnTo>
                  <a:lnTo>
                    <a:pt x="70313" y="92209"/>
                  </a:lnTo>
                  <a:lnTo>
                    <a:pt x="70026" y="92351"/>
                  </a:lnTo>
                  <a:lnTo>
                    <a:pt x="69664" y="92209"/>
                  </a:lnTo>
                  <a:lnTo>
                    <a:pt x="69302" y="91638"/>
                  </a:lnTo>
                  <a:lnTo>
                    <a:pt x="69136" y="91353"/>
                  </a:lnTo>
                  <a:lnTo>
                    <a:pt x="68970" y="90926"/>
                  </a:lnTo>
                  <a:lnTo>
                    <a:pt x="68804" y="90498"/>
                  </a:lnTo>
                  <a:lnTo>
                    <a:pt x="68653" y="89928"/>
                  </a:lnTo>
                  <a:lnTo>
                    <a:pt x="68517" y="89358"/>
                  </a:lnTo>
                  <a:lnTo>
                    <a:pt x="68351" y="88788"/>
                  </a:lnTo>
                  <a:lnTo>
                    <a:pt x="68215" y="88076"/>
                  </a:lnTo>
                  <a:lnTo>
                    <a:pt x="68079" y="87220"/>
                  </a:lnTo>
                  <a:lnTo>
                    <a:pt x="67959" y="86223"/>
                  </a:lnTo>
                  <a:lnTo>
                    <a:pt x="67823" y="85368"/>
                  </a:lnTo>
                  <a:lnTo>
                    <a:pt x="67702" y="84370"/>
                  </a:lnTo>
                  <a:lnTo>
                    <a:pt x="67582" y="83230"/>
                  </a:lnTo>
                  <a:lnTo>
                    <a:pt x="67476" y="82090"/>
                  </a:lnTo>
                  <a:lnTo>
                    <a:pt x="67370" y="80807"/>
                  </a:lnTo>
                  <a:lnTo>
                    <a:pt x="67265" y="79667"/>
                  </a:lnTo>
                  <a:lnTo>
                    <a:pt x="67174" y="78384"/>
                  </a:lnTo>
                  <a:lnTo>
                    <a:pt x="67099" y="77102"/>
                  </a:lnTo>
                  <a:lnTo>
                    <a:pt x="67023" y="75676"/>
                  </a:lnTo>
                  <a:lnTo>
                    <a:pt x="66948" y="74251"/>
                  </a:lnTo>
                  <a:lnTo>
                    <a:pt x="66903" y="72826"/>
                  </a:lnTo>
                  <a:lnTo>
                    <a:pt x="66842" y="71258"/>
                  </a:lnTo>
                  <a:lnTo>
                    <a:pt x="66797" y="69691"/>
                  </a:lnTo>
                  <a:lnTo>
                    <a:pt x="66752" y="68123"/>
                  </a:lnTo>
                  <a:lnTo>
                    <a:pt x="66706" y="66555"/>
                  </a:lnTo>
                  <a:lnTo>
                    <a:pt x="66676" y="62992"/>
                  </a:lnTo>
                  <a:lnTo>
                    <a:pt x="66661" y="59429"/>
                  </a:lnTo>
                  <a:lnTo>
                    <a:pt x="66661" y="57577"/>
                  </a:lnTo>
                  <a:lnTo>
                    <a:pt x="66676" y="55724"/>
                  </a:lnTo>
                  <a:lnTo>
                    <a:pt x="66691" y="54014"/>
                  </a:lnTo>
                  <a:lnTo>
                    <a:pt x="66737" y="52304"/>
                  </a:lnTo>
                  <a:lnTo>
                    <a:pt x="66767" y="50593"/>
                  </a:lnTo>
                  <a:lnTo>
                    <a:pt x="66812" y="49026"/>
                  </a:lnTo>
                  <a:lnTo>
                    <a:pt x="66857" y="47458"/>
                  </a:lnTo>
                  <a:lnTo>
                    <a:pt x="66918" y="45748"/>
                  </a:lnTo>
                  <a:lnTo>
                    <a:pt x="66978" y="44323"/>
                  </a:lnTo>
                  <a:lnTo>
                    <a:pt x="67053" y="42897"/>
                  </a:lnTo>
                  <a:lnTo>
                    <a:pt x="67129" y="41472"/>
                  </a:lnTo>
                  <a:lnTo>
                    <a:pt x="67219" y="40047"/>
                  </a:lnTo>
                  <a:lnTo>
                    <a:pt x="67325" y="38764"/>
                  </a:lnTo>
                  <a:lnTo>
                    <a:pt x="67431" y="37482"/>
                  </a:lnTo>
                  <a:lnTo>
                    <a:pt x="67536" y="36199"/>
                  </a:lnTo>
                  <a:lnTo>
                    <a:pt x="67657" y="34916"/>
                  </a:lnTo>
                  <a:lnTo>
                    <a:pt x="67778" y="33776"/>
                  </a:lnTo>
                  <a:lnTo>
                    <a:pt x="67929" y="32779"/>
                  </a:lnTo>
                  <a:lnTo>
                    <a:pt x="68064" y="31781"/>
                  </a:lnTo>
                  <a:lnTo>
                    <a:pt x="68200" y="30641"/>
                  </a:lnTo>
                  <a:lnTo>
                    <a:pt x="68336" y="29928"/>
                  </a:lnTo>
                  <a:lnTo>
                    <a:pt x="68502" y="29073"/>
                  </a:lnTo>
                  <a:lnTo>
                    <a:pt x="68653" y="28361"/>
                  </a:lnTo>
                  <a:lnTo>
                    <a:pt x="68819" y="27790"/>
                  </a:lnTo>
                  <a:lnTo>
                    <a:pt x="69000" y="27220"/>
                  </a:lnTo>
                  <a:lnTo>
                    <a:pt x="69166" y="26793"/>
                  </a:lnTo>
                  <a:lnTo>
                    <a:pt x="69332" y="26365"/>
                  </a:lnTo>
                  <a:lnTo>
                    <a:pt x="69513" y="26080"/>
                  </a:lnTo>
                  <a:lnTo>
                    <a:pt x="69709" y="25795"/>
                  </a:lnTo>
                  <a:lnTo>
                    <a:pt x="69890" y="25510"/>
                  </a:lnTo>
                  <a:lnTo>
                    <a:pt x="70086" y="25368"/>
                  </a:lnTo>
                  <a:lnTo>
                    <a:pt x="70298" y="25368"/>
                  </a:lnTo>
                  <a:lnTo>
                    <a:pt x="70554" y="25368"/>
                  </a:lnTo>
                  <a:lnTo>
                    <a:pt x="70795" y="25510"/>
                  </a:lnTo>
                  <a:lnTo>
                    <a:pt x="71022" y="25938"/>
                  </a:lnTo>
                  <a:lnTo>
                    <a:pt x="71248" y="26365"/>
                  </a:lnTo>
                  <a:lnTo>
                    <a:pt x="71459" y="26793"/>
                  </a:lnTo>
                  <a:lnTo>
                    <a:pt x="71640" y="27363"/>
                  </a:lnTo>
                  <a:lnTo>
                    <a:pt x="71837" y="27933"/>
                  </a:lnTo>
                  <a:lnTo>
                    <a:pt x="72003" y="28646"/>
                  </a:lnTo>
                  <a:lnTo>
                    <a:pt x="71716" y="37767"/>
                  </a:lnTo>
                  <a:lnTo>
                    <a:pt x="71565" y="37054"/>
                  </a:lnTo>
                  <a:lnTo>
                    <a:pt x="71414" y="36484"/>
                  </a:lnTo>
                  <a:lnTo>
                    <a:pt x="71248" y="35771"/>
                  </a:lnTo>
                  <a:lnTo>
                    <a:pt x="71067" y="35344"/>
                  </a:lnTo>
                  <a:lnTo>
                    <a:pt x="70886" y="35059"/>
                  </a:lnTo>
                  <a:lnTo>
                    <a:pt x="70705" y="34774"/>
                  </a:lnTo>
                  <a:lnTo>
                    <a:pt x="70494" y="34631"/>
                  </a:lnTo>
                  <a:lnTo>
                    <a:pt x="70298" y="34631"/>
                  </a:lnTo>
                  <a:lnTo>
                    <a:pt x="70026" y="34774"/>
                  </a:lnTo>
                  <a:lnTo>
                    <a:pt x="69769" y="35059"/>
                  </a:lnTo>
                  <a:lnTo>
                    <a:pt x="69513" y="35629"/>
                  </a:lnTo>
                  <a:lnTo>
                    <a:pt x="69302" y="36484"/>
                  </a:lnTo>
                  <a:lnTo>
                    <a:pt x="69090" y="37482"/>
                  </a:lnTo>
                  <a:lnTo>
                    <a:pt x="68879" y="38622"/>
                  </a:lnTo>
                  <a:lnTo>
                    <a:pt x="68698" y="40047"/>
                  </a:lnTo>
                  <a:lnTo>
                    <a:pt x="68532" y="41900"/>
                  </a:lnTo>
                  <a:lnTo>
                    <a:pt x="68366" y="43467"/>
                  </a:lnTo>
                  <a:lnTo>
                    <a:pt x="68245" y="45320"/>
                  </a:lnTo>
                  <a:lnTo>
                    <a:pt x="68140" y="47315"/>
                  </a:lnTo>
                  <a:lnTo>
                    <a:pt x="68064" y="49311"/>
                  </a:lnTo>
                  <a:lnTo>
                    <a:pt x="68004" y="51591"/>
                  </a:lnTo>
                  <a:lnTo>
                    <a:pt x="67944" y="53871"/>
                  </a:lnTo>
                  <a:lnTo>
                    <a:pt x="67929" y="56437"/>
                  </a:lnTo>
                  <a:lnTo>
                    <a:pt x="67913" y="58859"/>
                  </a:lnTo>
                  <a:lnTo>
                    <a:pt x="67929" y="61567"/>
                  </a:lnTo>
                  <a:lnTo>
                    <a:pt x="67959" y="63990"/>
                  </a:lnTo>
                  <a:lnTo>
                    <a:pt x="68004" y="66555"/>
                  </a:lnTo>
                  <a:lnTo>
                    <a:pt x="68079" y="68693"/>
                  </a:lnTo>
                  <a:lnTo>
                    <a:pt x="68170" y="70688"/>
                  </a:lnTo>
                  <a:lnTo>
                    <a:pt x="68276" y="72826"/>
                  </a:lnTo>
                  <a:lnTo>
                    <a:pt x="68427" y="74536"/>
                  </a:lnTo>
                  <a:lnTo>
                    <a:pt x="68577" y="76247"/>
                  </a:lnTo>
                  <a:lnTo>
                    <a:pt x="68743" y="77814"/>
                  </a:lnTo>
                  <a:lnTo>
                    <a:pt x="68924" y="79097"/>
                  </a:lnTo>
                  <a:lnTo>
                    <a:pt x="69121" y="80237"/>
                  </a:lnTo>
                  <a:lnTo>
                    <a:pt x="69317" y="81092"/>
                  </a:lnTo>
                  <a:lnTo>
                    <a:pt x="69528" y="81947"/>
                  </a:lnTo>
                  <a:lnTo>
                    <a:pt x="69769" y="82517"/>
                  </a:lnTo>
                  <a:lnTo>
                    <a:pt x="69996" y="82802"/>
                  </a:lnTo>
                  <a:lnTo>
                    <a:pt x="70267" y="82802"/>
                  </a:lnTo>
                  <a:lnTo>
                    <a:pt x="70448" y="82802"/>
                  </a:lnTo>
                  <a:lnTo>
                    <a:pt x="70629" y="82660"/>
                  </a:lnTo>
                  <a:lnTo>
                    <a:pt x="70826" y="82375"/>
                  </a:lnTo>
                  <a:lnTo>
                    <a:pt x="71007" y="82090"/>
                  </a:lnTo>
                  <a:lnTo>
                    <a:pt x="71188" y="81520"/>
                  </a:lnTo>
                  <a:lnTo>
                    <a:pt x="71399" y="80950"/>
                  </a:lnTo>
                  <a:lnTo>
                    <a:pt x="71580" y="80380"/>
                  </a:lnTo>
                  <a:lnTo>
                    <a:pt x="71761" y="79667"/>
                  </a:lnTo>
                  <a:close/>
                  <a:moveTo>
                    <a:pt x="78838" y="60855"/>
                  </a:moveTo>
                  <a:lnTo>
                    <a:pt x="74130" y="60712"/>
                  </a:lnTo>
                  <a:lnTo>
                    <a:pt x="74145" y="63420"/>
                  </a:lnTo>
                  <a:lnTo>
                    <a:pt x="74175" y="65985"/>
                  </a:lnTo>
                  <a:lnTo>
                    <a:pt x="74236" y="68408"/>
                  </a:lnTo>
                  <a:lnTo>
                    <a:pt x="74311" y="70546"/>
                  </a:lnTo>
                  <a:lnTo>
                    <a:pt x="74402" y="72684"/>
                  </a:lnTo>
                  <a:lnTo>
                    <a:pt x="74522" y="74536"/>
                  </a:lnTo>
                  <a:lnTo>
                    <a:pt x="74673" y="76247"/>
                  </a:lnTo>
                  <a:lnTo>
                    <a:pt x="74824" y="77814"/>
                  </a:lnTo>
                  <a:lnTo>
                    <a:pt x="74975" y="78954"/>
                  </a:lnTo>
                  <a:lnTo>
                    <a:pt x="75141" y="80095"/>
                  </a:lnTo>
                  <a:lnTo>
                    <a:pt x="75337" y="80950"/>
                  </a:lnTo>
                  <a:lnTo>
                    <a:pt x="75533" y="81662"/>
                  </a:lnTo>
                  <a:lnTo>
                    <a:pt x="75729" y="82232"/>
                  </a:lnTo>
                  <a:lnTo>
                    <a:pt x="75956" y="82660"/>
                  </a:lnTo>
                  <a:lnTo>
                    <a:pt x="76182" y="82945"/>
                  </a:lnTo>
                  <a:lnTo>
                    <a:pt x="76439" y="82945"/>
                  </a:lnTo>
                  <a:lnTo>
                    <a:pt x="76680" y="82945"/>
                  </a:lnTo>
                  <a:lnTo>
                    <a:pt x="76937" y="82802"/>
                  </a:lnTo>
                  <a:lnTo>
                    <a:pt x="77178" y="82517"/>
                  </a:lnTo>
                  <a:lnTo>
                    <a:pt x="77404" y="82232"/>
                  </a:lnTo>
                  <a:lnTo>
                    <a:pt x="77646" y="81662"/>
                  </a:lnTo>
                  <a:lnTo>
                    <a:pt x="77872" y="81092"/>
                  </a:lnTo>
                  <a:lnTo>
                    <a:pt x="78098" y="80380"/>
                  </a:lnTo>
                  <a:lnTo>
                    <a:pt x="78294" y="79667"/>
                  </a:lnTo>
                  <a:lnTo>
                    <a:pt x="78506" y="88076"/>
                  </a:lnTo>
                  <a:lnTo>
                    <a:pt x="78264" y="88931"/>
                  </a:lnTo>
                  <a:lnTo>
                    <a:pt x="78023" y="89786"/>
                  </a:lnTo>
                  <a:lnTo>
                    <a:pt x="77751" y="90498"/>
                  </a:lnTo>
                  <a:lnTo>
                    <a:pt x="77480" y="91068"/>
                  </a:lnTo>
                  <a:lnTo>
                    <a:pt x="77193" y="91496"/>
                  </a:lnTo>
                  <a:lnTo>
                    <a:pt x="76891" y="91781"/>
                  </a:lnTo>
                  <a:lnTo>
                    <a:pt x="76574" y="92066"/>
                  </a:lnTo>
                  <a:lnTo>
                    <a:pt x="76258" y="92209"/>
                  </a:lnTo>
                  <a:lnTo>
                    <a:pt x="75880" y="92066"/>
                  </a:lnTo>
                  <a:lnTo>
                    <a:pt x="75533" y="91496"/>
                  </a:lnTo>
                  <a:lnTo>
                    <a:pt x="75367" y="91211"/>
                  </a:lnTo>
                  <a:lnTo>
                    <a:pt x="75201" y="90783"/>
                  </a:lnTo>
                  <a:lnTo>
                    <a:pt x="75035" y="90356"/>
                  </a:lnTo>
                  <a:lnTo>
                    <a:pt x="74884" y="89928"/>
                  </a:lnTo>
                  <a:lnTo>
                    <a:pt x="74734" y="89358"/>
                  </a:lnTo>
                  <a:lnTo>
                    <a:pt x="74583" y="88646"/>
                  </a:lnTo>
                  <a:lnTo>
                    <a:pt x="74447" y="87933"/>
                  </a:lnTo>
                  <a:lnTo>
                    <a:pt x="74311" y="87220"/>
                  </a:lnTo>
                  <a:lnTo>
                    <a:pt x="74190" y="86223"/>
                  </a:lnTo>
                  <a:lnTo>
                    <a:pt x="74070" y="85225"/>
                  </a:lnTo>
                  <a:lnTo>
                    <a:pt x="73934" y="84370"/>
                  </a:lnTo>
                  <a:lnTo>
                    <a:pt x="73828" y="83230"/>
                  </a:lnTo>
                  <a:lnTo>
                    <a:pt x="73723" y="82090"/>
                  </a:lnTo>
                  <a:lnTo>
                    <a:pt x="73617" y="80807"/>
                  </a:lnTo>
                  <a:lnTo>
                    <a:pt x="73526" y="79667"/>
                  </a:lnTo>
                  <a:lnTo>
                    <a:pt x="73421" y="78527"/>
                  </a:lnTo>
                  <a:lnTo>
                    <a:pt x="73345" y="77244"/>
                  </a:lnTo>
                  <a:lnTo>
                    <a:pt x="73270" y="75676"/>
                  </a:lnTo>
                  <a:lnTo>
                    <a:pt x="73210" y="74394"/>
                  </a:lnTo>
                  <a:lnTo>
                    <a:pt x="73149" y="72969"/>
                  </a:lnTo>
                  <a:lnTo>
                    <a:pt x="73104" y="71401"/>
                  </a:lnTo>
                  <a:lnTo>
                    <a:pt x="73059" y="69833"/>
                  </a:lnTo>
                  <a:lnTo>
                    <a:pt x="73029" y="68408"/>
                  </a:lnTo>
                  <a:lnTo>
                    <a:pt x="72983" y="66840"/>
                  </a:lnTo>
                  <a:lnTo>
                    <a:pt x="72953" y="63420"/>
                  </a:lnTo>
                  <a:lnTo>
                    <a:pt x="72938" y="59714"/>
                  </a:lnTo>
                  <a:lnTo>
                    <a:pt x="72953" y="56152"/>
                  </a:lnTo>
                  <a:lnTo>
                    <a:pt x="72983" y="52731"/>
                  </a:lnTo>
                  <a:lnTo>
                    <a:pt x="73059" y="49311"/>
                  </a:lnTo>
                  <a:lnTo>
                    <a:pt x="73149" y="46175"/>
                  </a:lnTo>
                  <a:lnTo>
                    <a:pt x="73210" y="44608"/>
                  </a:lnTo>
                  <a:lnTo>
                    <a:pt x="73270" y="43182"/>
                  </a:lnTo>
                  <a:lnTo>
                    <a:pt x="73330" y="41757"/>
                  </a:lnTo>
                  <a:lnTo>
                    <a:pt x="73406" y="40190"/>
                  </a:lnTo>
                  <a:lnTo>
                    <a:pt x="73511" y="38907"/>
                  </a:lnTo>
                  <a:lnTo>
                    <a:pt x="73602" y="37624"/>
                  </a:lnTo>
                  <a:lnTo>
                    <a:pt x="73692" y="36342"/>
                  </a:lnTo>
                  <a:lnTo>
                    <a:pt x="73798" y="35059"/>
                  </a:lnTo>
                  <a:lnTo>
                    <a:pt x="73904" y="33919"/>
                  </a:lnTo>
                  <a:lnTo>
                    <a:pt x="74009" y="32779"/>
                  </a:lnTo>
                  <a:lnTo>
                    <a:pt x="74145" y="31781"/>
                  </a:lnTo>
                  <a:lnTo>
                    <a:pt x="74266" y="30926"/>
                  </a:lnTo>
                  <a:lnTo>
                    <a:pt x="74387" y="29928"/>
                  </a:lnTo>
                  <a:lnTo>
                    <a:pt x="74522" y="29073"/>
                  </a:lnTo>
                  <a:lnTo>
                    <a:pt x="74673" y="28361"/>
                  </a:lnTo>
                  <a:lnTo>
                    <a:pt x="74809" y="27790"/>
                  </a:lnTo>
                  <a:lnTo>
                    <a:pt x="74945" y="27220"/>
                  </a:lnTo>
                  <a:lnTo>
                    <a:pt x="75096" y="26650"/>
                  </a:lnTo>
                  <a:lnTo>
                    <a:pt x="75262" y="26365"/>
                  </a:lnTo>
                  <a:lnTo>
                    <a:pt x="75428" y="25938"/>
                  </a:lnTo>
                  <a:lnTo>
                    <a:pt x="75579" y="25510"/>
                  </a:lnTo>
                  <a:lnTo>
                    <a:pt x="75760" y="25368"/>
                  </a:lnTo>
                  <a:lnTo>
                    <a:pt x="75926" y="25225"/>
                  </a:lnTo>
                  <a:lnTo>
                    <a:pt x="76107" y="25225"/>
                  </a:lnTo>
                  <a:lnTo>
                    <a:pt x="76273" y="25225"/>
                  </a:lnTo>
                  <a:lnTo>
                    <a:pt x="76469" y="25368"/>
                  </a:lnTo>
                  <a:lnTo>
                    <a:pt x="76635" y="25795"/>
                  </a:lnTo>
                  <a:lnTo>
                    <a:pt x="76801" y="26080"/>
                  </a:lnTo>
                  <a:lnTo>
                    <a:pt x="76967" y="26365"/>
                  </a:lnTo>
                  <a:lnTo>
                    <a:pt x="77118" y="26793"/>
                  </a:lnTo>
                  <a:lnTo>
                    <a:pt x="77253" y="27363"/>
                  </a:lnTo>
                  <a:lnTo>
                    <a:pt x="77389" y="27933"/>
                  </a:lnTo>
                  <a:lnTo>
                    <a:pt x="77540" y="28646"/>
                  </a:lnTo>
                  <a:lnTo>
                    <a:pt x="77676" y="29358"/>
                  </a:lnTo>
                  <a:lnTo>
                    <a:pt x="77797" y="30213"/>
                  </a:lnTo>
                  <a:lnTo>
                    <a:pt x="77902" y="31353"/>
                  </a:lnTo>
                  <a:lnTo>
                    <a:pt x="78038" y="32351"/>
                  </a:lnTo>
                  <a:lnTo>
                    <a:pt x="78129" y="33349"/>
                  </a:lnTo>
                  <a:lnTo>
                    <a:pt x="78234" y="34489"/>
                  </a:lnTo>
                  <a:lnTo>
                    <a:pt x="78325" y="35771"/>
                  </a:lnTo>
                  <a:lnTo>
                    <a:pt x="78460" y="37909"/>
                  </a:lnTo>
                  <a:lnTo>
                    <a:pt x="78581" y="40047"/>
                  </a:lnTo>
                  <a:lnTo>
                    <a:pt x="78687" y="42470"/>
                  </a:lnTo>
                  <a:lnTo>
                    <a:pt x="78762" y="44750"/>
                  </a:lnTo>
                  <a:lnTo>
                    <a:pt x="78823" y="47315"/>
                  </a:lnTo>
                  <a:lnTo>
                    <a:pt x="78868" y="49738"/>
                  </a:lnTo>
                  <a:lnTo>
                    <a:pt x="78898" y="52589"/>
                  </a:lnTo>
                  <a:lnTo>
                    <a:pt x="78898" y="55296"/>
                  </a:lnTo>
                  <a:lnTo>
                    <a:pt x="78898" y="57007"/>
                  </a:lnTo>
                  <a:lnTo>
                    <a:pt x="78883" y="58432"/>
                  </a:lnTo>
                  <a:lnTo>
                    <a:pt x="78868" y="59714"/>
                  </a:lnTo>
                  <a:lnTo>
                    <a:pt x="78838" y="60855"/>
                  </a:lnTo>
                  <a:close/>
                  <a:moveTo>
                    <a:pt x="74130" y="52446"/>
                  </a:moveTo>
                  <a:lnTo>
                    <a:pt x="77706" y="52446"/>
                  </a:lnTo>
                  <a:lnTo>
                    <a:pt x="77706" y="50593"/>
                  </a:lnTo>
                  <a:lnTo>
                    <a:pt x="77691" y="49026"/>
                  </a:lnTo>
                  <a:lnTo>
                    <a:pt x="77676" y="47315"/>
                  </a:lnTo>
                  <a:lnTo>
                    <a:pt x="77631" y="45748"/>
                  </a:lnTo>
                  <a:lnTo>
                    <a:pt x="77585" y="44323"/>
                  </a:lnTo>
                  <a:lnTo>
                    <a:pt x="77540" y="42897"/>
                  </a:lnTo>
                  <a:lnTo>
                    <a:pt x="77465" y="41615"/>
                  </a:lnTo>
                  <a:lnTo>
                    <a:pt x="77374" y="40190"/>
                  </a:lnTo>
                  <a:lnTo>
                    <a:pt x="77253" y="38622"/>
                  </a:lnTo>
                  <a:lnTo>
                    <a:pt x="77133" y="37339"/>
                  </a:lnTo>
                  <a:lnTo>
                    <a:pt x="76982" y="36199"/>
                  </a:lnTo>
                  <a:lnTo>
                    <a:pt x="76816" y="35201"/>
                  </a:lnTo>
                  <a:lnTo>
                    <a:pt x="76635" y="34489"/>
                  </a:lnTo>
                  <a:lnTo>
                    <a:pt x="76454" y="34061"/>
                  </a:lnTo>
                  <a:lnTo>
                    <a:pt x="76227" y="33776"/>
                  </a:lnTo>
                  <a:lnTo>
                    <a:pt x="76001" y="33634"/>
                  </a:lnTo>
                  <a:lnTo>
                    <a:pt x="75805" y="33776"/>
                  </a:lnTo>
                  <a:lnTo>
                    <a:pt x="75594" y="34061"/>
                  </a:lnTo>
                  <a:lnTo>
                    <a:pt x="75413" y="34489"/>
                  </a:lnTo>
                  <a:lnTo>
                    <a:pt x="75247" y="35201"/>
                  </a:lnTo>
                  <a:lnTo>
                    <a:pt x="75066" y="36199"/>
                  </a:lnTo>
                  <a:lnTo>
                    <a:pt x="74915" y="37197"/>
                  </a:lnTo>
                  <a:lnTo>
                    <a:pt x="74779" y="38479"/>
                  </a:lnTo>
                  <a:lnTo>
                    <a:pt x="74643" y="39904"/>
                  </a:lnTo>
                  <a:lnTo>
                    <a:pt x="74537" y="41330"/>
                  </a:lnTo>
                  <a:lnTo>
                    <a:pt x="74447" y="42755"/>
                  </a:lnTo>
                  <a:lnTo>
                    <a:pt x="74371" y="44180"/>
                  </a:lnTo>
                  <a:lnTo>
                    <a:pt x="74296" y="45605"/>
                  </a:lnTo>
                  <a:lnTo>
                    <a:pt x="74236" y="47315"/>
                  </a:lnTo>
                  <a:lnTo>
                    <a:pt x="74190" y="48883"/>
                  </a:lnTo>
                  <a:lnTo>
                    <a:pt x="74145" y="50593"/>
                  </a:lnTo>
                  <a:lnTo>
                    <a:pt x="74130" y="52446"/>
                  </a:lnTo>
                  <a:close/>
                  <a:moveTo>
                    <a:pt x="80422" y="90783"/>
                  </a:moveTo>
                  <a:lnTo>
                    <a:pt x="80422" y="46745"/>
                  </a:lnTo>
                  <a:lnTo>
                    <a:pt x="80422" y="41472"/>
                  </a:lnTo>
                  <a:lnTo>
                    <a:pt x="80422" y="36484"/>
                  </a:lnTo>
                  <a:lnTo>
                    <a:pt x="80407" y="31496"/>
                  </a:lnTo>
                  <a:lnTo>
                    <a:pt x="80392" y="26793"/>
                  </a:lnTo>
                  <a:lnTo>
                    <a:pt x="81463" y="26793"/>
                  </a:lnTo>
                  <a:lnTo>
                    <a:pt x="81508" y="39334"/>
                  </a:lnTo>
                  <a:lnTo>
                    <a:pt x="81569" y="39334"/>
                  </a:lnTo>
                  <a:lnTo>
                    <a:pt x="81614" y="37767"/>
                  </a:lnTo>
                  <a:lnTo>
                    <a:pt x="81689" y="36342"/>
                  </a:lnTo>
                  <a:lnTo>
                    <a:pt x="81765" y="34916"/>
                  </a:lnTo>
                  <a:lnTo>
                    <a:pt x="81855" y="33634"/>
                  </a:lnTo>
                  <a:lnTo>
                    <a:pt x="81961" y="32351"/>
                  </a:lnTo>
                  <a:lnTo>
                    <a:pt x="82067" y="31211"/>
                  </a:lnTo>
                  <a:lnTo>
                    <a:pt x="82172" y="30071"/>
                  </a:lnTo>
                  <a:lnTo>
                    <a:pt x="82293" y="29073"/>
                  </a:lnTo>
                  <a:lnTo>
                    <a:pt x="82429" y="28218"/>
                  </a:lnTo>
                  <a:lnTo>
                    <a:pt x="82565" y="27505"/>
                  </a:lnTo>
                  <a:lnTo>
                    <a:pt x="82700" y="26793"/>
                  </a:lnTo>
                  <a:lnTo>
                    <a:pt x="82836" y="26365"/>
                  </a:lnTo>
                  <a:lnTo>
                    <a:pt x="82987" y="25938"/>
                  </a:lnTo>
                  <a:lnTo>
                    <a:pt x="83138" y="25510"/>
                  </a:lnTo>
                  <a:lnTo>
                    <a:pt x="83289" y="25225"/>
                  </a:lnTo>
                  <a:lnTo>
                    <a:pt x="83425" y="25225"/>
                  </a:lnTo>
                  <a:lnTo>
                    <a:pt x="83606" y="25368"/>
                  </a:lnTo>
                  <a:lnTo>
                    <a:pt x="83787" y="25795"/>
                  </a:lnTo>
                  <a:lnTo>
                    <a:pt x="83787" y="36769"/>
                  </a:lnTo>
                  <a:lnTo>
                    <a:pt x="83576" y="36484"/>
                  </a:lnTo>
                  <a:lnTo>
                    <a:pt x="83349" y="36342"/>
                  </a:lnTo>
                  <a:lnTo>
                    <a:pt x="83153" y="36484"/>
                  </a:lnTo>
                  <a:lnTo>
                    <a:pt x="82957" y="36769"/>
                  </a:lnTo>
                  <a:lnTo>
                    <a:pt x="82776" y="37197"/>
                  </a:lnTo>
                  <a:lnTo>
                    <a:pt x="82610" y="37909"/>
                  </a:lnTo>
                  <a:lnTo>
                    <a:pt x="82444" y="38764"/>
                  </a:lnTo>
                  <a:lnTo>
                    <a:pt x="82308" y="39904"/>
                  </a:lnTo>
                  <a:lnTo>
                    <a:pt x="82172" y="41330"/>
                  </a:lnTo>
                  <a:lnTo>
                    <a:pt x="82052" y="42755"/>
                  </a:lnTo>
                  <a:lnTo>
                    <a:pt x="81961" y="44180"/>
                  </a:lnTo>
                  <a:lnTo>
                    <a:pt x="81870" y="45748"/>
                  </a:lnTo>
                  <a:lnTo>
                    <a:pt x="81795" y="47458"/>
                  </a:lnTo>
                  <a:lnTo>
                    <a:pt x="81750" y="49026"/>
                  </a:lnTo>
                  <a:lnTo>
                    <a:pt x="81705" y="50736"/>
                  </a:lnTo>
                  <a:lnTo>
                    <a:pt x="81674" y="52731"/>
                  </a:lnTo>
                  <a:lnTo>
                    <a:pt x="81644" y="54584"/>
                  </a:lnTo>
                  <a:lnTo>
                    <a:pt x="81644" y="56722"/>
                  </a:lnTo>
                  <a:lnTo>
                    <a:pt x="81644" y="90783"/>
                  </a:lnTo>
                  <a:lnTo>
                    <a:pt x="80422" y="90783"/>
                  </a:lnTo>
                  <a:close/>
                  <a:moveTo>
                    <a:pt x="85281" y="14964"/>
                  </a:moveTo>
                  <a:lnTo>
                    <a:pt x="86488" y="11401"/>
                  </a:lnTo>
                  <a:lnTo>
                    <a:pt x="86488" y="26793"/>
                  </a:lnTo>
                  <a:lnTo>
                    <a:pt x="88253" y="26793"/>
                  </a:lnTo>
                  <a:lnTo>
                    <a:pt x="88253" y="35486"/>
                  </a:lnTo>
                  <a:lnTo>
                    <a:pt x="86488" y="35486"/>
                  </a:lnTo>
                  <a:lnTo>
                    <a:pt x="86488" y="70118"/>
                  </a:lnTo>
                  <a:lnTo>
                    <a:pt x="86503" y="71686"/>
                  </a:lnTo>
                  <a:lnTo>
                    <a:pt x="86503" y="73111"/>
                  </a:lnTo>
                  <a:lnTo>
                    <a:pt x="86518" y="74394"/>
                  </a:lnTo>
                  <a:lnTo>
                    <a:pt x="86548" y="75534"/>
                  </a:lnTo>
                  <a:lnTo>
                    <a:pt x="86578" y="76817"/>
                  </a:lnTo>
                  <a:lnTo>
                    <a:pt x="86623" y="77814"/>
                  </a:lnTo>
                  <a:lnTo>
                    <a:pt x="86669" y="78669"/>
                  </a:lnTo>
                  <a:lnTo>
                    <a:pt x="86714" y="79382"/>
                  </a:lnTo>
                  <a:lnTo>
                    <a:pt x="86774" y="80095"/>
                  </a:lnTo>
                  <a:lnTo>
                    <a:pt x="86850" y="80807"/>
                  </a:lnTo>
                  <a:lnTo>
                    <a:pt x="86910" y="81235"/>
                  </a:lnTo>
                  <a:lnTo>
                    <a:pt x="87001" y="81662"/>
                  </a:lnTo>
                  <a:lnTo>
                    <a:pt x="87106" y="82232"/>
                  </a:lnTo>
                  <a:lnTo>
                    <a:pt x="87197" y="82375"/>
                  </a:lnTo>
                  <a:lnTo>
                    <a:pt x="87302" y="82517"/>
                  </a:lnTo>
                  <a:lnTo>
                    <a:pt x="87408" y="82660"/>
                  </a:lnTo>
                  <a:lnTo>
                    <a:pt x="87619" y="82517"/>
                  </a:lnTo>
                  <a:lnTo>
                    <a:pt x="87800" y="82375"/>
                  </a:lnTo>
                  <a:lnTo>
                    <a:pt x="87966" y="82232"/>
                  </a:lnTo>
                  <a:lnTo>
                    <a:pt x="88117" y="81662"/>
                  </a:lnTo>
                  <a:lnTo>
                    <a:pt x="88178" y="90498"/>
                  </a:lnTo>
                  <a:lnTo>
                    <a:pt x="87951" y="91211"/>
                  </a:lnTo>
                  <a:lnTo>
                    <a:pt x="87695" y="91781"/>
                  </a:lnTo>
                  <a:lnTo>
                    <a:pt x="87393" y="92209"/>
                  </a:lnTo>
                  <a:lnTo>
                    <a:pt x="87091" y="92351"/>
                  </a:lnTo>
                  <a:lnTo>
                    <a:pt x="86880" y="92209"/>
                  </a:lnTo>
                  <a:lnTo>
                    <a:pt x="86684" y="91781"/>
                  </a:lnTo>
                  <a:lnTo>
                    <a:pt x="86503" y="91496"/>
                  </a:lnTo>
                  <a:lnTo>
                    <a:pt x="86322" y="90926"/>
                  </a:lnTo>
                  <a:lnTo>
                    <a:pt x="86156" y="90213"/>
                  </a:lnTo>
                  <a:lnTo>
                    <a:pt x="86020" y="89358"/>
                  </a:lnTo>
                  <a:lnTo>
                    <a:pt x="85869" y="88361"/>
                  </a:lnTo>
                  <a:lnTo>
                    <a:pt x="85748" y="87220"/>
                  </a:lnTo>
                  <a:lnTo>
                    <a:pt x="85643" y="85795"/>
                  </a:lnTo>
                  <a:lnTo>
                    <a:pt x="85552" y="84228"/>
                  </a:lnTo>
                  <a:lnTo>
                    <a:pt x="85477" y="82517"/>
                  </a:lnTo>
                  <a:lnTo>
                    <a:pt x="85401" y="80522"/>
                  </a:lnTo>
                  <a:lnTo>
                    <a:pt x="85356" y="78384"/>
                  </a:lnTo>
                  <a:lnTo>
                    <a:pt x="85311" y="75819"/>
                  </a:lnTo>
                  <a:lnTo>
                    <a:pt x="85281" y="73396"/>
                  </a:lnTo>
                  <a:lnTo>
                    <a:pt x="85281" y="70546"/>
                  </a:lnTo>
                  <a:lnTo>
                    <a:pt x="85281" y="35486"/>
                  </a:lnTo>
                  <a:lnTo>
                    <a:pt x="84239" y="35486"/>
                  </a:lnTo>
                  <a:lnTo>
                    <a:pt x="84239" y="26793"/>
                  </a:lnTo>
                  <a:lnTo>
                    <a:pt x="85281" y="26793"/>
                  </a:lnTo>
                  <a:lnTo>
                    <a:pt x="85281" y="14964"/>
                  </a:lnTo>
                  <a:close/>
                  <a:moveTo>
                    <a:pt x="94394" y="51591"/>
                  </a:moveTo>
                  <a:lnTo>
                    <a:pt x="94394" y="75391"/>
                  </a:lnTo>
                  <a:lnTo>
                    <a:pt x="94409" y="79952"/>
                  </a:lnTo>
                  <a:lnTo>
                    <a:pt x="94424" y="83942"/>
                  </a:lnTo>
                  <a:lnTo>
                    <a:pt x="94454" y="87648"/>
                  </a:lnTo>
                  <a:lnTo>
                    <a:pt x="94500" y="90783"/>
                  </a:lnTo>
                  <a:lnTo>
                    <a:pt x="93383" y="90783"/>
                  </a:lnTo>
                  <a:lnTo>
                    <a:pt x="93293" y="82802"/>
                  </a:lnTo>
                  <a:lnTo>
                    <a:pt x="93247" y="82802"/>
                  </a:lnTo>
                  <a:lnTo>
                    <a:pt x="93142" y="83800"/>
                  </a:lnTo>
                  <a:lnTo>
                    <a:pt x="93051" y="84940"/>
                  </a:lnTo>
                  <a:lnTo>
                    <a:pt x="92946" y="85938"/>
                  </a:lnTo>
                  <a:lnTo>
                    <a:pt x="92855" y="86935"/>
                  </a:lnTo>
                  <a:lnTo>
                    <a:pt x="92734" y="87790"/>
                  </a:lnTo>
                  <a:lnTo>
                    <a:pt x="92614" y="88503"/>
                  </a:lnTo>
                  <a:lnTo>
                    <a:pt x="92493" y="89216"/>
                  </a:lnTo>
                  <a:lnTo>
                    <a:pt x="92372" y="89786"/>
                  </a:lnTo>
                  <a:lnTo>
                    <a:pt x="92236" y="90356"/>
                  </a:lnTo>
                  <a:lnTo>
                    <a:pt x="92101" y="90783"/>
                  </a:lnTo>
                  <a:lnTo>
                    <a:pt x="91950" y="91211"/>
                  </a:lnTo>
                  <a:lnTo>
                    <a:pt x="91814" y="91496"/>
                  </a:lnTo>
                  <a:lnTo>
                    <a:pt x="91663" y="91781"/>
                  </a:lnTo>
                  <a:lnTo>
                    <a:pt x="91497" y="92209"/>
                  </a:lnTo>
                  <a:lnTo>
                    <a:pt x="91331" y="92209"/>
                  </a:lnTo>
                  <a:lnTo>
                    <a:pt x="91180" y="92351"/>
                  </a:lnTo>
                  <a:lnTo>
                    <a:pt x="90924" y="92209"/>
                  </a:lnTo>
                  <a:lnTo>
                    <a:pt x="90712" y="91781"/>
                  </a:lnTo>
                  <a:lnTo>
                    <a:pt x="90501" y="91353"/>
                  </a:lnTo>
                  <a:lnTo>
                    <a:pt x="90290" y="90783"/>
                  </a:lnTo>
                  <a:lnTo>
                    <a:pt x="90109" y="89928"/>
                  </a:lnTo>
                  <a:lnTo>
                    <a:pt x="89943" y="89073"/>
                  </a:lnTo>
                  <a:lnTo>
                    <a:pt x="89762" y="87933"/>
                  </a:lnTo>
                  <a:lnTo>
                    <a:pt x="89611" y="86508"/>
                  </a:lnTo>
                  <a:lnTo>
                    <a:pt x="89505" y="85225"/>
                  </a:lnTo>
                  <a:lnTo>
                    <a:pt x="89400" y="83800"/>
                  </a:lnTo>
                  <a:lnTo>
                    <a:pt x="89309" y="82375"/>
                  </a:lnTo>
                  <a:lnTo>
                    <a:pt x="89219" y="80665"/>
                  </a:lnTo>
                  <a:lnTo>
                    <a:pt x="89173" y="79097"/>
                  </a:lnTo>
                  <a:lnTo>
                    <a:pt x="89128" y="77387"/>
                  </a:lnTo>
                  <a:lnTo>
                    <a:pt x="89113" y="75676"/>
                  </a:lnTo>
                  <a:lnTo>
                    <a:pt x="89098" y="73824"/>
                  </a:lnTo>
                  <a:lnTo>
                    <a:pt x="89098" y="72399"/>
                  </a:lnTo>
                  <a:lnTo>
                    <a:pt x="89113" y="70973"/>
                  </a:lnTo>
                  <a:lnTo>
                    <a:pt x="89128" y="69691"/>
                  </a:lnTo>
                  <a:lnTo>
                    <a:pt x="89158" y="68408"/>
                  </a:lnTo>
                  <a:lnTo>
                    <a:pt x="89204" y="67125"/>
                  </a:lnTo>
                  <a:lnTo>
                    <a:pt x="89249" y="65843"/>
                  </a:lnTo>
                  <a:lnTo>
                    <a:pt x="89309" y="64703"/>
                  </a:lnTo>
                  <a:lnTo>
                    <a:pt x="89370" y="63562"/>
                  </a:lnTo>
                  <a:lnTo>
                    <a:pt x="89445" y="62565"/>
                  </a:lnTo>
                  <a:lnTo>
                    <a:pt x="89520" y="61567"/>
                  </a:lnTo>
                  <a:lnTo>
                    <a:pt x="89596" y="60427"/>
                  </a:lnTo>
                  <a:lnTo>
                    <a:pt x="89686" y="59429"/>
                  </a:lnTo>
                  <a:lnTo>
                    <a:pt x="89792" y="58574"/>
                  </a:lnTo>
                  <a:lnTo>
                    <a:pt x="89913" y="57719"/>
                  </a:lnTo>
                  <a:lnTo>
                    <a:pt x="90033" y="56864"/>
                  </a:lnTo>
                  <a:lnTo>
                    <a:pt x="90154" y="56009"/>
                  </a:lnTo>
                  <a:lnTo>
                    <a:pt x="90441" y="54584"/>
                  </a:lnTo>
                  <a:lnTo>
                    <a:pt x="90743" y="53301"/>
                  </a:lnTo>
                  <a:lnTo>
                    <a:pt x="91075" y="52304"/>
                  </a:lnTo>
                  <a:lnTo>
                    <a:pt x="91437" y="51591"/>
                  </a:lnTo>
                  <a:lnTo>
                    <a:pt x="91829" y="50736"/>
                  </a:lnTo>
                  <a:lnTo>
                    <a:pt x="92251" y="50308"/>
                  </a:lnTo>
                  <a:lnTo>
                    <a:pt x="92704" y="50023"/>
                  </a:lnTo>
                  <a:lnTo>
                    <a:pt x="93172" y="50023"/>
                  </a:lnTo>
                  <a:lnTo>
                    <a:pt x="93172" y="48741"/>
                  </a:lnTo>
                  <a:lnTo>
                    <a:pt x="93157" y="46888"/>
                  </a:lnTo>
                  <a:lnTo>
                    <a:pt x="93142" y="45178"/>
                  </a:lnTo>
                  <a:lnTo>
                    <a:pt x="93112" y="43610"/>
                  </a:lnTo>
                  <a:lnTo>
                    <a:pt x="93066" y="42185"/>
                  </a:lnTo>
                  <a:lnTo>
                    <a:pt x="93021" y="40760"/>
                  </a:lnTo>
                  <a:lnTo>
                    <a:pt x="92961" y="39619"/>
                  </a:lnTo>
                  <a:lnTo>
                    <a:pt x="92885" y="38622"/>
                  </a:lnTo>
                  <a:lnTo>
                    <a:pt x="92795" y="37624"/>
                  </a:lnTo>
                  <a:lnTo>
                    <a:pt x="92689" y="36769"/>
                  </a:lnTo>
                  <a:lnTo>
                    <a:pt x="92568" y="36057"/>
                  </a:lnTo>
                  <a:lnTo>
                    <a:pt x="92448" y="35344"/>
                  </a:lnTo>
                  <a:lnTo>
                    <a:pt x="92312" y="34774"/>
                  </a:lnTo>
                  <a:lnTo>
                    <a:pt x="92161" y="34346"/>
                  </a:lnTo>
                  <a:lnTo>
                    <a:pt x="91995" y="34061"/>
                  </a:lnTo>
                  <a:lnTo>
                    <a:pt x="91814" y="33919"/>
                  </a:lnTo>
                  <a:lnTo>
                    <a:pt x="91633" y="33919"/>
                  </a:lnTo>
                  <a:lnTo>
                    <a:pt x="91376" y="33919"/>
                  </a:lnTo>
                  <a:lnTo>
                    <a:pt x="91150" y="34204"/>
                  </a:lnTo>
                  <a:lnTo>
                    <a:pt x="90909" y="34489"/>
                  </a:lnTo>
                  <a:lnTo>
                    <a:pt x="90682" y="35059"/>
                  </a:lnTo>
                  <a:lnTo>
                    <a:pt x="90471" y="35629"/>
                  </a:lnTo>
                  <a:lnTo>
                    <a:pt x="90260" y="36627"/>
                  </a:lnTo>
                  <a:lnTo>
                    <a:pt x="90064" y="37624"/>
                  </a:lnTo>
                  <a:lnTo>
                    <a:pt x="89883" y="38622"/>
                  </a:lnTo>
                  <a:lnTo>
                    <a:pt x="89596" y="31068"/>
                  </a:lnTo>
                  <a:lnTo>
                    <a:pt x="89822" y="29643"/>
                  </a:lnTo>
                  <a:lnTo>
                    <a:pt x="90079" y="28503"/>
                  </a:lnTo>
                  <a:lnTo>
                    <a:pt x="90335" y="27505"/>
                  </a:lnTo>
                  <a:lnTo>
                    <a:pt x="90607" y="26793"/>
                  </a:lnTo>
                  <a:lnTo>
                    <a:pt x="90894" y="26080"/>
                  </a:lnTo>
                  <a:lnTo>
                    <a:pt x="91195" y="25510"/>
                  </a:lnTo>
                  <a:lnTo>
                    <a:pt x="91482" y="25368"/>
                  </a:lnTo>
                  <a:lnTo>
                    <a:pt x="91814" y="25225"/>
                  </a:lnTo>
                  <a:lnTo>
                    <a:pt x="92131" y="25368"/>
                  </a:lnTo>
                  <a:lnTo>
                    <a:pt x="92417" y="25795"/>
                  </a:lnTo>
                  <a:lnTo>
                    <a:pt x="92689" y="26223"/>
                  </a:lnTo>
                  <a:lnTo>
                    <a:pt x="92946" y="26935"/>
                  </a:lnTo>
                  <a:lnTo>
                    <a:pt x="93172" y="27790"/>
                  </a:lnTo>
                  <a:lnTo>
                    <a:pt x="93383" y="28931"/>
                  </a:lnTo>
                  <a:lnTo>
                    <a:pt x="93579" y="30213"/>
                  </a:lnTo>
                  <a:lnTo>
                    <a:pt x="93745" y="31923"/>
                  </a:lnTo>
                  <a:lnTo>
                    <a:pt x="93896" y="33634"/>
                  </a:lnTo>
                  <a:lnTo>
                    <a:pt x="94032" y="35486"/>
                  </a:lnTo>
                  <a:lnTo>
                    <a:pt x="94138" y="37624"/>
                  </a:lnTo>
                  <a:lnTo>
                    <a:pt x="94228" y="39904"/>
                  </a:lnTo>
                  <a:lnTo>
                    <a:pt x="94288" y="42612"/>
                  </a:lnTo>
                  <a:lnTo>
                    <a:pt x="94364" y="45320"/>
                  </a:lnTo>
                  <a:lnTo>
                    <a:pt x="94379" y="48313"/>
                  </a:lnTo>
                  <a:lnTo>
                    <a:pt x="94394" y="51591"/>
                  </a:lnTo>
                  <a:close/>
                  <a:moveTo>
                    <a:pt x="93172" y="69263"/>
                  </a:moveTo>
                  <a:lnTo>
                    <a:pt x="93172" y="58147"/>
                  </a:lnTo>
                  <a:lnTo>
                    <a:pt x="92825" y="58147"/>
                  </a:lnTo>
                  <a:lnTo>
                    <a:pt x="92508" y="58289"/>
                  </a:lnTo>
                  <a:lnTo>
                    <a:pt x="92206" y="58432"/>
                  </a:lnTo>
                  <a:lnTo>
                    <a:pt x="91920" y="58859"/>
                  </a:lnTo>
                  <a:lnTo>
                    <a:pt x="91678" y="59287"/>
                  </a:lnTo>
                  <a:lnTo>
                    <a:pt x="91437" y="59857"/>
                  </a:lnTo>
                  <a:lnTo>
                    <a:pt x="91225" y="60570"/>
                  </a:lnTo>
                  <a:lnTo>
                    <a:pt x="91044" y="61567"/>
                  </a:lnTo>
                  <a:lnTo>
                    <a:pt x="90863" y="62422"/>
                  </a:lnTo>
                  <a:lnTo>
                    <a:pt x="90728" y="63420"/>
                  </a:lnTo>
                  <a:lnTo>
                    <a:pt x="90607" y="64703"/>
                  </a:lnTo>
                  <a:lnTo>
                    <a:pt x="90516" y="65985"/>
                  </a:lnTo>
                  <a:lnTo>
                    <a:pt x="90441" y="67553"/>
                  </a:lnTo>
                  <a:lnTo>
                    <a:pt x="90365" y="68978"/>
                  </a:lnTo>
                  <a:lnTo>
                    <a:pt x="90335" y="70688"/>
                  </a:lnTo>
                  <a:lnTo>
                    <a:pt x="90320" y="72541"/>
                  </a:lnTo>
                  <a:lnTo>
                    <a:pt x="90335" y="73824"/>
                  </a:lnTo>
                  <a:lnTo>
                    <a:pt x="90350" y="75106"/>
                  </a:lnTo>
                  <a:lnTo>
                    <a:pt x="90380" y="76104"/>
                  </a:lnTo>
                  <a:lnTo>
                    <a:pt x="90426" y="77387"/>
                  </a:lnTo>
                  <a:lnTo>
                    <a:pt x="90471" y="78384"/>
                  </a:lnTo>
                  <a:lnTo>
                    <a:pt x="90531" y="79239"/>
                  </a:lnTo>
                  <a:lnTo>
                    <a:pt x="90607" y="80095"/>
                  </a:lnTo>
                  <a:lnTo>
                    <a:pt x="90682" y="80807"/>
                  </a:lnTo>
                  <a:lnTo>
                    <a:pt x="90758" y="81377"/>
                  </a:lnTo>
                  <a:lnTo>
                    <a:pt x="90833" y="82090"/>
                  </a:lnTo>
                  <a:lnTo>
                    <a:pt x="90924" y="82517"/>
                  </a:lnTo>
                  <a:lnTo>
                    <a:pt x="91044" y="82945"/>
                  </a:lnTo>
                  <a:lnTo>
                    <a:pt x="91135" y="83230"/>
                  </a:lnTo>
                  <a:lnTo>
                    <a:pt x="91241" y="83515"/>
                  </a:lnTo>
                  <a:lnTo>
                    <a:pt x="91361" y="83657"/>
                  </a:lnTo>
                  <a:lnTo>
                    <a:pt x="91482" y="83657"/>
                  </a:lnTo>
                  <a:lnTo>
                    <a:pt x="91633" y="83657"/>
                  </a:lnTo>
                  <a:lnTo>
                    <a:pt x="91784" y="83372"/>
                  </a:lnTo>
                  <a:lnTo>
                    <a:pt x="91920" y="83230"/>
                  </a:lnTo>
                  <a:lnTo>
                    <a:pt x="92040" y="82802"/>
                  </a:lnTo>
                  <a:lnTo>
                    <a:pt x="92191" y="82375"/>
                  </a:lnTo>
                  <a:lnTo>
                    <a:pt x="92312" y="81662"/>
                  </a:lnTo>
                  <a:lnTo>
                    <a:pt x="92433" y="81092"/>
                  </a:lnTo>
                  <a:lnTo>
                    <a:pt x="92538" y="80237"/>
                  </a:lnTo>
                  <a:lnTo>
                    <a:pt x="92644" y="79524"/>
                  </a:lnTo>
                  <a:lnTo>
                    <a:pt x="92734" y="78812"/>
                  </a:lnTo>
                  <a:lnTo>
                    <a:pt x="92825" y="77957"/>
                  </a:lnTo>
                  <a:lnTo>
                    <a:pt x="92885" y="77102"/>
                  </a:lnTo>
                  <a:lnTo>
                    <a:pt x="92961" y="75961"/>
                  </a:lnTo>
                  <a:lnTo>
                    <a:pt x="93006" y="74964"/>
                  </a:lnTo>
                  <a:lnTo>
                    <a:pt x="93051" y="73966"/>
                  </a:lnTo>
                  <a:lnTo>
                    <a:pt x="93096" y="72969"/>
                  </a:lnTo>
                  <a:lnTo>
                    <a:pt x="93127" y="72114"/>
                  </a:lnTo>
                  <a:lnTo>
                    <a:pt x="93142" y="71116"/>
                  </a:lnTo>
                  <a:lnTo>
                    <a:pt x="93157" y="70261"/>
                  </a:lnTo>
                  <a:lnTo>
                    <a:pt x="93172" y="69263"/>
                  </a:lnTo>
                  <a:close/>
                  <a:moveTo>
                    <a:pt x="97608" y="90783"/>
                  </a:moveTo>
                  <a:lnTo>
                    <a:pt x="96371" y="90783"/>
                  </a:lnTo>
                  <a:lnTo>
                    <a:pt x="96371" y="26793"/>
                  </a:lnTo>
                  <a:lnTo>
                    <a:pt x="97608" y="26793"/>
                  </a:lnTo>
                  <a:lnTo>
                    <a:pt x="97608" y="90783"/>
                  </a:lnTo>
                  <a:close/>
                  <a:moveTo>
                    <a:pt x="96974" y="14964"/>
                  </a:moveTo>
                  <a:lnTo>
                    <a:pt x="96959" y="14964"/>
                  </a:lnTo>
                  <a:lnTo>
                    <a:pt x="96808" y="14821"/>
                  </a:lnTo>
                  <a:lnTo>
                    <a:pt x="96657" y="14394"/>
                  </a:lnTo>
                  <a:lnTo>
                    <a:pt x="96582" y="14109"/>
                  </a:lnTo>
                  <a:lnTo>
                    <a:pt x="96522" y="13681"/>
                  </a:lnTo>
                  <a:lnTo>
                    <a:pt x="96461" y="13254"/>
                  </a:lnTo>
                  <a:lnTo>
                    <a:pt x="96401" y="12826"/>
                  </a:lnTo>
                  <a:lnTo>
                    <a:pt x="96310" y="11686"/>
                  </a:lnTo>
                  <a:lnTo>
                    <a:pt x="96250" y="10261"/>
                  </a:lnTo>
                  <a:lnTo>
                    <a:pt x="96205" y="8978"/>
                  </a:lnTo>
                  <a:lnTo>
                    <a:pt x="96190" y="7410"/>
                  </a:lnTo>
                  <a:lnTo>
                    <a:pt x="96205" y="5985"/>
                  </a:lnTo>
                  <a:lnTo>
                    <a:pt x="96250" y="4560"/>
                  </a:lnTo>
                  <a:lnTo>
                    <a:pt x="96325" y="3277"/>
                  </a:lnTo>
                  <a:lnTo>
                    <a:pt x="96416" y="2280"/>
                  </a:lnTo>
                  <a:lnTo>
                    <a:pt x="96476" y="1710"/>
                  </a:lnTo>
                  <a:lnTo>
                    <a:pt x="96537" y="1282"/>
                  </a:lnTo>
                  <a:lnTo>
                    <a:pt x="96612" y="855"/>
                  </a:lnTo>
                  <a:lnTo>
                    <a:pt x="96672" y="570"/>
                  </a:lnTo>
                  <a:lnTo>
                    <a:pt x="96823" y="285"/>
                  </a:lnTo>
                  <a:lnTo>
                    <a:pt x="96989" y="0"/>
                  </a:lnTo>
                  <a:lnTo>
                    <a:pt x="97155" y="285"/>
                  </a:lnTo>
                  <a:lnTo>
                    <a:pt x="97306" y="570"/>
                  </a:lnTo>
                  <a:lnTo>
                    <a:pt x="97382" y="855"/>
                  </a:lnTo>
                  <a:lnTo>
                    <a:pt x="97442" y="1282"/>
                  </a:lnTo>
                  <a:lnTo>
                    <a:pt x="97502" y="1710"/>
                  </a:lnTo>
                  <a:lnTo>
                    <a:pt x="97548" y="2137"/>
                  </a:lnTo>
                  <a:lnTo>
                    <a:pt x="97653" y="3277"/>
                  </a:lnTo>
                  <a:lnTo>
                    <a:pt x="97714" y="4418"/>
                  </a:lnTo>
                  <a:lnTo>
                    <a:pt x="97774" y="5985"/>
                  </a:lnTo>
                  <a:lnTo>
                    <a:pt x="97774" y="7410"/>
                  </a:lnTo>
                  <a:lnTo>
                    <a:pt x="97774" y="8978"/>
                  </a:lnTo>
                  <a:lnTo>
                    <a:pt x="97714" y="10261"/>
                  </a:lnTo>
                  <a:lnTo>
                    <a:pt x="97653" y="11686"/>
                  </a:lnTo>
                  <a:lnTo>
                    <a:pt x="97548" y="12826"/>
                  </a:lnTo>
                  <a:lnTo>
                    <a:pt x="97502" y="13254"/>
                  </a:lnTo>
                  <a:lnTo>
                    <a:pt x="97442" y="13681"/>
                  </a:lnTo>
                  <a:lnTo>
                    <a:pt x="97382" y="14109"/>
                  </a:lnTo>
                  <a:lnTo>
                    <a:pt x="97306" y="14394"/>
                  </a:lnTo>
                  <a:lnTo>
                    <a:pt x="97231" y="14679"/>
                  </a:lnTo>
                  <a:lnTo>
                    <a:pt x="97140" y="14821"/>
                  </a:lnTo>
                  <a:lnTo>
                    <a:pt x="97065" y="14821"/>
                  </a:lnTo>
                  <a:lnTo>
                    <a:pt x="96974" y="14964"/>
                  </a:lnTo>
                  <a:close/>
                  <a:moveTo>
                    <a:pt x="99645" y="90783"/>
                  </a:moveTo>
                  <a:lnTo>
                    <a:pt x="99645" y="44038"/>
                  </a:lnTo>
                  <a:lnTo>
                    <a:pt x="99645" y="39904"/>
                  </a:lnTo>
                  <a:lnTo>
                    <a:pt x="99630" y="35629"/>
                  </a:lnTo>
                  <a:lnTo>
                    <a:pt x="99615" y="31353"/>
                  </a:lnTo>
                  <a:lnTo>
                    <a:pt x="99600" y="26793"/>
                  </a:lnTo>
                  <a:lnTo>
                    <a:pt x="100686" y="26793"/>
                  </a:lnTo>
                  <a:lnTo>
                    <a:pt x="100761" y="37339"/>
                  </a:lnTo>
                  <a:lnTo>
                    <a:pt x="100777" y="37339"/>
                  </a:lnTo>
                  <a:lnTo>
                    <a:pt x="100852" y="36199"/>
                  </a:lnTo>
                  <a:lnTo>
                    <a:pt x="100943" y="34916"/>
                  </a:lnTo>
                  <a:lnTo>
                    <a:pt x="101018" y="33776"/>
                  </a:lnTo>
                  <a:lnTo>
                    <a:pt x="101139" y="32779"/>
                  </a:lnTo>
                  <a:lnTo>
                    <a:pt x="101244" y="31781"/>
                  </a:lnTo>
                  <a:lnTo>
                    <a:pt x="101350" y="30926"/>
                  </a:lnTo>
                  <a:lnTo>
                    <a:pt x="101471" y="29928"/>
                  </a:lnTo>
                  <a:lnTo>
                    <a:pt x="101606" y="29073"/>
                  </a:lnTo>
                  <a:lnTo>
                    <a:pt x="101772" y="28218"/>
                  </a:lnTo>
                  <a:lnTo>
                    <a:pt x="101938" y="27505"/>
                  </a:lnTo>
                  <a:lnTo>
                    <a:pt x="102104" y="26793"/>
                  </a:lnTo>
                  <a:lnTo>
                    <a:pt x="102285" y="26365"/>
                  </a:lnTo>
                  <a:lnTo>
                    <a:pt x="102451" y="25938"/>
                  </a:lnTo>
                  <a:lnTo>
                    <a:pt x="102632" y="25510"/>
                  </a:lnTo>
                  <a:lnTo>
                    <a:pt x="102829" y="25225"/>
                  </a:lnTo>
                  <a:lnTo>
                    <a:pt x="103025" y="25225"/>
                  </a:lnTo>
                  <a:lnTo>
                    <a:pt x="103236" y="25368"/>
                  </a:lnTo>
                  <a:lnTo>
                    <a:pt x="103462" y="25510"/>
                  </a:lnTo>
                  <a:lnTo>
                    <a:pt x="103658" y="26080"/>
                  </a:lnTo>
                  <a:lnTo>
                    <a:pt x="103855" y="26650"/>
                  </a:lnTo>
                  <a:lnTo>
                    <a:pt x="104051" y="27363"/>
                  </a:lnTo>
                  <a:lnTo>
                    <a:pt x="104232" y="28361"/>
                  </a:lnTo>
                  <a:lnTo>
                    <a:pt x="104398" y="29358"/>
                  </a:lnTo>
                  <a:lnTo>
                    <a:pt x="104564" y="30641"/>
                  </a:lnTo>
                  <a:lnTo>
                    <a:pt x="104669" y="31638"/>
                  </a:lnTo>
                  <a:lnTo>
                    <a:pt x="104760" y="32636"/>
                  </a:lnTo>
                  <a:lnTo>
                    <a:pt x="104850" y="33634"/>
                  </a:lnTo>
                  <a:lnTo>
                    <a:pt x="104926" y="34774"/>
                  </a:lnTo>
                  <a:lnTo>
                    <a:pt x="105001" y="35771"/>
                  </a:lnTo>
                  <a:lnTo>
                    <a:pt x="105092" y="37197"/>
                  </a:lnTo>
                  <a:lnTo>
                    <a:pt x="105152" y="38337"/>
                  </a:lnTo>
                  <a:lnTo>
                    <a:pt x="105198" y="39762"/>
                  </a:lnTo>
                  <a:lnTo>
                    <a:pt x="105258" y="41187"/>
                  </a:lnTo>
                  <a:lnTo>
                    <a:pt x="105288" y="42612"/>
                  </a:lnTo>
                  <a:lnTo>
                    <a:pt x="105333" y="44038"/>
                  </a:lnTo>
                  <a:lnTo>
                    <a:pt x="105364" y="45605"/>
                  </a:lnTo>
                  <a:lnTo>
                    <a:pt x="105394" y="49026"/>
                  </a:lnTo>
                  <a:lnTo>
                    <a:pt x="105409" y="52589"/>
                  </a:lnTo>
                  <a:lnTo>
                    <a:pt x="105409" y="90783"/>
                  </a:lnTo>
                  <a:lnTo>
                    <a:pt x="104187" y="90783"/>
                  </a:lnTo>
                  <a:lnTo>
                    <a:pt x="104187" y="53871"/>
                  </a:lnTo>
                  <a:lnTo>
                    <a:pt x="104172" y="51591"/>
                  </a:lnTo>
                  <a:lnTo>
                    <a:pt x="104156" y="49311"/>
                  </a:lnTo>
                  <a:lnTo>
                    <a:pt x="104126" y="47458"/>
                  </a:lnTo>
                  <a:lnTo>
                    <a:pt x="104081" y="45463"/>
                  </a:lnTo>
                  <a:lnTo>
                    <a:pt x="104036" y="43752"/>
                  </a:lnTo>
                  <a:lnTo>
                    <a:pt x="103960" y="42327"/>
                  </a:lnTo>
                  <a:lnTo>
                    <a:pt x="103870" y="40760"/>
                  </a:lnTo>
                  <a:lnTo>
                    <a:pt x="103779" y="39477"/>
                  </a:lnTo>
                  <a:lnTo>
                    <a:pt x="103689" y="38479"/>
                  </a:lnTo>
                  <a:lnTo>
                    <a:pt x="103568" y="37482"/>
                  </a:lnTo>
                  <a:lnTo>
                    <a:pt x="103447" y="36769"/>
                  </a:lnTo>
                  <a:lnTo>
                    <a:pt x="103296" y="36057"/>
                  </a:lnTo>
                  <a:lnTo>
                    <a:pt x="103145" y="35486"/>
                  </a:lnTo>
                  <a:lnTo>
                    <a:pt x="102980" y="35059"/>
                  </a:lnTo>
                  <a:lnTo>
                    <a:pt x="102814" y="34774"/>
                  </a:lnTo>
                  <a:lnTo>
                    <a:pt x="102617" y="34774"/>
                  </a:lnTo>
                  <a:lnTo>
                    <a:pt x="102466" y="34774"/>
                  </a:lnTo>
                  <a:lnTo>
                    <a:pt x="102331" y="34916"/>
                  </a:lnTo>
                  <a:lnTo>
                    <a:pt x="102180" y="35201"/>
                  </a:lnTo>
                  <a:lnTo>
                    <a:pt x="102059" y="35629"/>
                  </a:lnTo>
                  <a:lnTo>
                    <a:pt x="101938" y="36199"/>
                  </a:lnTo>
                  <a:lnTo>
                    <a:pt x="101818" y="36769"/>
                  </a:lnTo>
                  <a:lnTo>
                    <a:pt x="101697" y="37482"/>
                  </a:lnTo>
                  <a:lnTo>
                    <a:pt x="101576" y="38194"/>
                  </a:lnTo>
                  <a:lnTo>
                    <a:pt x="101471" y="39049"/>
                  </a:lnTo>
                  <a:lnTo>
                    <a:pt x="101380" y="40047"/>
                  </a:lnTo>
                  <a:lnTo>
                    <a:pt x="101290" y="41187"/>
                  </a:lnTo>
                  <a:lnTo>
                    <a:pt x="101199" y="42185"/>
                  </a:lnTo>
                  <a:lnTo>
                    <a:pt x="101139" y="43182"/>
                  </a:lnTo>
                  <a:lnTo>
                    <a:pt x="101063" y="44323"/>
                  </a:lnTo>
                  <a:lnTo>
                    <a:pt x="101003" y="45463"/>
                  </a:lnTo>
                  <a:lnTo>
                    <a:pt x="100958" y="46888"/>
                  </a:lnTo>
                  <a:lnTo>
                    <a:pt x="100927" y="48028"/>
                  </a:lnTo>
                  <a:lnTo>
                    <a:pt x="100897" y="49311"/>
                  </a:lnTo>
                  <a:lnTo>
                    <a:pt x="100882" y="50736"/>
                  </a:lnTo>
                  <a:lnTo>
                    <a:pt x="100882" y="52304"/>
                  </a:lnTo>
                  <a:lnTo>
                    <a:pt x="100882" y="90783"/>
                  </a:lnTo>
                  <a:lnTo>
                    <a:pt x="99645" y="90783"/>
                  </a:lnTo>
                  <a:close/>
                  <a:moveTo>
                    <a:pt x="107687" y="14964"/>
                  </a:moveTo>
                  <a:lnTo>
                    <a:pt x="108894" y="11401"/>
                  </a:lnTo>
                  <a:lnTo>
                    <a:pt x="108894" y="26793"/>
                  </a:lnTo>
                  <a:lnTo>
                    <a:pt x="110645" y="26793"/>
                  </a:lnTo>
                  <a:lnTo>
                    <a:pt x="110645" y="35486"/>
                  </a:lnTo>
                  <a:lnTo>
                    <a:pt x="108894" y="35486"/>
                  </a:lnTo>
                  <a:lnTo>
                    <a:pt x="108894" y="70118"/>
                  </a:lnTo>
                  <a:lnTo>
                    <a:pt x="108894" y="71686"/>
                  </a:lnTo>
                  <a:lnTo>
                    <a:pt x="108909" y="73111"/>
                  </a:lnTo>
                  <a:lnTo>
                    <a:pt x="108924" y="74394"/>
                  </a:lnTo>
                  <a:lnTo>
                    <a:pt x="108940" y="75534"/>
                  </a:lnTo>
                  <a:lnTo>
                    <a:pt x="108985" y="76817"/>
                  </a:lnTo>
                  <a:lnTo>
                    <a:pt x="109030" y="77814"/>
                  </a:lnTo>
                  <a:lnTo>
                    <a:pt x="109075" y="78669"/>
                  </a:lnTo>
                  <a:lnTo>
                    <a:pt x="109136" y="79382"/>
                  </a:lnTo>
                  <a:lnTo>
                    <a:pt x="109196" y="80095"/>
                  </a:lnTo>
                  <a:lnTo>
                    <a:pt x="109256" y="80807"/>
                  </a:lnTo>
                  <a:lnTo>
                    <a:pt x="109332" y="81235"/>
                  </a:lnTo>
                  <a:lnTo>
                    <a:pt x="109407" y="81662"/>
                  </a:lnTo>
                  <a:lnTo>
                    <a:pt x="109498" y="82232"/>
                  </a:lnTo>
                  <a:lnTo>
                    <a:pt x="109603" y="82375"/>
                  </a:lnTo>
                  <a:lnTo>
                    <a:pt x="109709" y="82517"/>
                  </a:lnTo>
                  <a:lnTo>
                    <a:pt x="109815" y="82660"/>
                  </a:lnTo>
                  <a:lnTo>
                    <a:pt x="110011" y="82517"/>
                  </a:lnTo>
                  <a:lnTo>
                    <a:pt x="110207" y="82375"/>
                  </a:lnTo>
                  <a:lnTo>
                    <a:pt x="110373" y="82232"/>
                  </a:lnTo>
                  <a:lnTo>
                    <a:pt x="110524" y="81662"/>
                  </a:lnTo>
                  <a:lnTo>
                    <a:pt x="110584" y="90498"/>
                  </a:lnTo>
                  <a:lnTo>
                    <a:pt x="110358" y="91211"/>
                  </a:lnTo>
                  <a:lnTo>
                    <a:pt x="110086" y="91781"/>
                  </a:lnTo>
                  <a:lnTo>
                    <a:pt x="109815" y="92209"/>
                  </a:lnTo>
                  <a:lnTo>
                    <a:pt x="109498" y="92351"/>
                  </a:lnTo>
                  <a:lnTo>
                    <a:pt x="109287" y="92209"/>
                  </a:lnTo>
                  <a:lnTo>
                    <a:pt x="109090" y="91781"/>
                  </a:lnTo>
                  <a:lnTo>
                    <a:pt x="108894" y="91496"/>
                  </a:lnTo>
                  <a:lnTo>
                    <a:pt x="108728" y="90926"/>
                  </a:lnTo>
                  <a:lnTo>
                    <a:pt x="108577" y="90213"/>
                  </a:lnTo>
                  <a:lnTo>
                    <a:pt x="108411" y="89358"/>
                  </a:lnTo>
                  <a:lnTo>
                    <a:pt x="108276" y="88361"/>
                  </a:lnTo>
                  <a:lnTo>
                    <a:pt x="108155" y="87220"/>
                  </a:lnTo>
                  <a:lnTo>
                    <a:pt x="108049" y="85795"/>
                  </a:lnTo>
                  <a:lnTo>
                    <a:pt x="107959" y="84228"/>
                  </a:lnTo>
                  <a:lnTo>
                    <a:pt x="107868" y="82517"/>
                  </a:lnTo>
                  <a:lnTo>
                    <a:pt x="107808" y="80522"/>
                  </a:lnTo>
                  <a:lnTo>
                    <a:pt x="107748" y="78384"/>
                  </a:lnTo>
                  <a:lnTo>
                    <a:pt x="107717" y="75819"/>
                  </a:lnTo>
                  <a:lnTo>
                    <a:pt x="107702" y="73396"/>
                  </a:lnTo>
                  <a:lnTo>
                    <a:pt x="107687" y="70546"/>
                  </a:lnTo>
                  <a:lnTo>
                    <a:pt x="107687" y="35486"/>
                  </a:lnTo>
                  <a:lnTo>
                    <a:pt x="106646" y="35486"/>
                  </a:lnTo>
                  <a:lnTo>
                    <a:pt x="106646" y="26793"/>
                  </a:lnTo>
                  <a:lnTo>
                    <a:pt x="107687" y="26793"/>
                  </a:lnTo>
                  <a:lnTo>
                    <a:pt x="107687" y="14964"/>
                  </a:lnTo>
                  <a:close/>
                  <a:moveTo>
                    <a:pt x="111142" y="26793"/>
                  </a:moveTo>
                  <a:lnTo>
                    <a:pt x="112485" y="26793"/>
                  </a:lnTo>
                  <a:lnTo>
                    <a:pt x="113964" y="64560"/>
                  </a:lnTo>
                  <a:lnTo>
                    <a:pt x="114070" y="67553"/>
                  </a:lnTo>
                  <a:lnTo>
                    <a:pt x="114190" y="70546"/>
                  </a:lnTo>
                  <a:lnTo>
                    <a:pt x="114296" y="73966"/>
                  </a:lnTo>
                  <a:lnTo>
                    <a:pt x="114402" y="77672"/>
                  </a:lnTo>
                  <a:lnTo>
                    <a:pt x="114432" y="77672"/>
                  </a:lnTo>
                  <a:lnTo>
                    <a:pt x="114507" y="75106"/>
                  </a:lnTo>
                  <a:lnTo>
                    <a:pt x="114598" y="72256"/>
                  </a:lnTo>
                  <a:lnTo>
                    <a:pt x="114734" y="68551"/>
                  </a:lnTo>
                  <a:lnTo>
                    <a:pt x="114869" y="64275"/>
                  </a:lnTo>
                  <a:lnTo>
                    <a:pt x="116197" y="26793"/>
                  </a:lnTo>
                  <a:lnTo>
                    <a:pt x="117510" y="26793"/>
                  </a:lnTo>
                  <a:lnTo>
                    <a:pt x="115654" y="72399"/>
                  </a:lnTo>
                  <a:lnTo>
                    <a:pt x="115488" y="76532"/>
                  </a:lnTo>
                  <a:lnTo>
                    <a:pt x="115337" y="80380"/>
                  </a:lnTo>
                  <a:lnTo>
                    <a:pt x="115156" y="84085"/>
                  </a:lnTo>
                  <a:lnTo>
                    <a:pt x="115020" y="87505"/>
                  </a:lnTo>
                  <a:lnTo>
                    <a:pt x="114869" y="90498"/>
                  </a:lnTo>
                  <a:lnTo>
                    <a:pt x="114734" y="93349"/>
                  </a:lnTo>
                  <a:lnTo>
                    <a:pt x="114598" y="95771"/>
                  </a:lnTo>
                  <a:lnTo>
                    <a:pt x="114477" y="98052"/>
                  </a:lnTo>
                  <a:lnTo>
                    <a:pt x="114341" y="100332"/>
                  </a:lnTo>
                  <a:lnTo>
                    <a:pt x="114205" y="102470"/>
                  </a:lnTo>
                  <a:lnTo>
                    <a:pt x="114055" y="104465"/>
                  </a:lnTo>
                  <a:lnTo>
                    <a:pt x="113919" y="106318"/>
                  </a:lnTo>
                  <a:lnTo>
                    <a:pt x="113783" y="108171"/>
                  </a:lnTo>
                  <a:lnTo>
                    <a:pt x="113647" y="109738"/>
                  </a:lnTo>
                  <a:lnTo>
                    <a:pt x="113481" y="111163"/>
                  </a:lnTo>
                  <a:lnTo>
                    <a:pt x="113345" y="112589"/>
                  </a:lnTo>
                  <a:lnTo>
                    <a:pt x="113164" y="114014"/>
                  </a:lnTo>
                  <a:lnTo>
                    <a:pt x="112968" y="115296"/>
                  </a:lnTo>
                  <a:lnTo>
                    <a:pt x="112772" y="116437"/>
                  </a:lnTo>
                  <a:lnTo>
                    <a:pt x="112591" y="117577"/>
                  </a:lnTo>
                  <a:lnTo>
                    <a:pt x="112410" y="118432"/>
                  </a:lnTo>
                  <a:lnTo>
                    <a:pt x="112214" y="119002"/>
                  </a:lnTo>
                  <a:lnTo>
                    <a:pt x="112018" y="119572"/>
                  </a:lnTo>
                  <a:lnTo>
                    <a:pt x="111837" y="120000"/>
                  </a:lnTo>
                  <a:lnTo>
                    <a:pt x="111520" y="110166"/>
                  </a:lnTo>
                  <a:lnTo>
                    <a:pt x="111791" y="109168"/>
                  </a:lnTo>
                  <a:lnTo>
                    <a:pt x="112078" y="108028"/>
                  </a:lnTo>
                  <a:lnTo>
                    <a:pt x="112334" y="106318"/>
                  </a:lnTo>
                  <a:lnTo>
                    <a:pt x="112606" y="104465"/>
                  </a:lnTo>
                  <a:lnTo>
                    <a:pt x="112757" y="103325"/>
                  </a:lnTo>
                  <a:lnTo>
                    <a:pt x="112893" y="101757"/>
                  </a:lnTo>
                  <a:lnTo>
                    <a:pt x="113059" y="100332"/>
                  </a:lnTo>
                  <a:lnTo>
                    <a:pt x="113179" y="98764"/>
                  </a:lnTo>
                  <a:lnTo>
                    <a:pt x="113300" y="97197"/>
                  </a:lnTo>
                  <a:lnTo>
                    <a:pt x="113421" y="95344"/>
                  </a:lnTo>
                  <a:lnTo>
                    <a:pt x="113542" y="93491"/>
                  </a:lnTo>
                  <a:lnTo>
                    <a:pt x="113632" y="91496"/>
                  </a:lnTo>
                  <a:lnTo>
                    <a:pt x="113708" y="89928"/>
                  </a:lnTo>
                  <a:lnTo>
                    <a:pt x="113738" y="88788"/>
                  </a:lnTo>
                  <a:lnTo>
                    <a:pt x="113708" y="87648"/>
                  </a:lnTo>
                  <a:lnTo>
                    <a:pt x="113647" y="85653"/>
                  </a:lnTo>
                  <a:lnTo>
                    <a:pt x="111142" y="26793"/>
                  </a:lnTo>
                  <a:close/>
                  <a:moveTo>
                    <a:pt x="119170" y="92351"/>
                  </a:moveTo>
                  <a:lnTo>
                    <a:pt x="119139" y="92351"/>
                  </a:lnTo>
                  <a:lnTo>
                    <a:pt x="119049" y="92209"/>
                  </a:lnTo>
                  <a:lnTo>
                    <a:pt x="118973" y="92209"/>
                  </a:lnTo>
                  <a:lnTo>
                    <a:pt x="118898" y="91781"/>
                  </a:lnTo>
                  <a:lnTo>
                    <a:pt x="118823" y="91496"/>
                  </a:lnTo>
                  <a:lnTo>
                    <a:pt x="118762" y="91211"/>
                  </a:lnTo>
                  <a:lnTo>
                    <a:pt x="118687" y="90783"/>
                  </a:lnTo>
                  <a:lnTo>
                    <a:pt x="118626" y="90356"/>
                  </a:lnTo>
                  <a:lnTo>
                    <a:pt x="118551" y="89786"/>
                  </a:lnTo>
                  <a:lnTo>
                    <a:pt x="118506" y="89216"/>
                  </a:lnTo>
                  <a:lnTo>
                    <a:pt x="118460" y="88646"/>
                  </a:lnTo>
                  <a:lnTo>
                    <a:pt x="118415" y="87933"/>
                  </a:lnTo>
                  <a:lnTo>
                    <a:pt x="118385" y="87220"/>
                  </a:lnTo>
                  <a:lnTo>
                    <a:pt x="118355" y="85510"/>
                  </a:lnTo>
                  <a:lnTo>
                    <a:pt x="118340" y="83942"/>
                  </a:lnTo>
                  <a:lnTo>
                    <a:pt x="118340" y="83087"/>
                  </a:lnTo>
                  <a:lnTo>
                    <a:pt x="118355" y="82232"/>
                  </a:lnTo>
                  <a:lnTo>
                    <a:pt x="118370" y="81377"/>
                  </a:lnTo>
                  <a:lnTo>
                    <a:pt x="118385" y="80522"/>
                  </a:lnTo>
                  <a:lnTo>
                    <a:pt x="118430" y="79809"/>
                  </a:lnTo>
                  <a:lnTo>
                    <a:pt x="118460" y="79239"/>
                  </a:lnTo>
                  <a:lnTo>
                    <a:pt x="118506" y="78527"/>
                  </a:lnTo>
                  <a:lnTo>
                    <a:pt x="118566" y="77957"/>
                  </a:lnTo>
                  <a:lnTo>
                    <a:pt x="118642" y="77387"/>
                  </a:lnTo>
                  <a:lnTo>
                    <a:pt x="118702" y="76959"/>
                  </a:lnTo>
                  <a:lnTo>
                    <a:pt x="118777" y="76389"/>
                  </a:lnTo>
                  <a:lnTo>
                    <a:pt x="118838" y="76104"/>
                  </a:lnTo>
                  <a:lnTo>
                    <a:pt x="118913" y="75819"/>
                  </a:lnTo>
                  <a:lnTo>
                    <a:pt x="119004" y="75676"/>
                  </a:lnTo>
                  <a:lnTo>
                    <a:pt x="119079" y="75534"/>
                  </a:lnTo>
                  <a:lnTo>
                    <a:pt x="119185" y="75534"/>
                  </a:lnTo>
                  <a:lnTo>
                    <a:pt x="119275" y="75534"/>
                  </a:lnTo>
                  <a:lnTo>
                    <a:pt x="119351" y="75676"/>
                  </a:lnTo>
                  <a:lnTo>
                    <a:pt x="119426" y="75819"/>
                  </a:lnTo>
                  <a:lnTo>
                    <a:pt x="119502" y="76104"/>
                  </a:lnTo>
                  <a:lnTo>
                    <a:pt x="119577" y="76389"/>
                  </a:lnTo>
                  <a:lnTo>
                    <a:pt x="119637" y="76959"/>
                  </a:lnTo>
                  <a:lnTo>
                    <a:pt x="119698" y="77387"/>
                  </a:lnTo>
                  <a:lnTo>
                    <a:pt x="119773" y="77957"/>
                  </a:lnTo>
                  <a:lnTo>
                    <a:pt x="119834" y="78527"/>
                  </a:lnTo>
                  <a:lnTo>
                    <a:pt x="119879" y="79097"/>
                  </a:lnTo>
                  <a:lnTo>
                    <a:pt x="119909" y="79809"/>
                  </a:lnTo>
                  <a:lnTo>
                    <a:pt x="119939" y="80522"/>
                  </a:lnTo>
                  <a:lnTo>
                    <a:pt x="119969" y="81235"/>
                  </a:lnTo>
                  <a:lnTo>
                    <a:pt x="119984" y="82232"/>
                  </a:lnTo>
                  <a:lnTo>
                    <a:pt x="120000" y="83087"/>
                  </a:lnTo>
                  <a:lnTo>
                    <a:pt x="120000" y="83942"/>
                  </a:lnTo>
                  <a:lnTo>
                    <a:pt x="119984" y="85510"/>
                  </a:lnTo>
                  <a:lnTo>
                    <a:pt x="119939" y="87220"/>
                  </a:lnTo>
                  <a:lnTo>
                    <a:pt x="119909" y="87933"/>
                  </a:lnTo>
                  <a:lnTo>
                    <a:pt x="119879" y="88646"/>
                  </a:lnTo>
                  <a:lnTo>
                    <a:pt x="119834" y="89216"/>
                  </a:lnTo>
                  <a:lnTo>
                    <a:pt x="119773" y="89786"/>
                  </a:lnTo>
                  <a:lnTo>
                    <a:pt x="119698" y="90356"/>
                  </a:lnTo>
                  <a:lnTo>
                    <a:pt x="119637" y="90783"/>
                  </a:lnTo>
                  <a:lnTo>
                    <a:pt x="119577" y="91211"/>
                  </a:lnTo>
                  <a:lnTo>
                    <a:pt x="119502" y="91496"/>
                  </a:lnTo>
                  <a:lnTo>
                    <a:pt x="119426" y="91781"/>
                  </a:lnTo>
                  <a:lnTo>
                    <a:pt x="119336" y="92209"/>
                  </a:lnTo>
                  <a:lnTo>
                    <a:pt x="119260" y="92209"/>
                  </a:lnTo>
                  <a:lnTo>
                    <a:pt x="119170" y="92351"/>
                  </a:lnTo>
                  <a:close/>
                </a:path>
              </a:pathLst>
            </a:custGeom>
            <a:solidFill>
              <a:srgbClr val="7D99C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33" name="Google Shape;133;p24"/>
          <p:cNvSpPr/>
          <p:nvPr/>
        </p:nvSpPr>
        <p:spPr>
          <a:xfrm>
            <a:off x="0" y="3810000"/>
            <a:ext cx="9144000" cy="10572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Q:\Repro 2\New guidelines 2011_12\Final 260411\PPT\OLD\050511\WMF\text slide pattern_2 boxes_060511.wmf" id="134" name="Google Shape;134;p24"/>
          <p:cNvPicPr preferRelativeResize="0"/>
          <p:nvPr/>
        </p:nvPicPr>
        <p:blipFill rotWithShape="1">
          <a:blip r:embed="rId1">
            <a:alphaModFix/>
          </a:blip>
          <a:srcRect b="0" l="0" r="0" t="0"/>
          <a:stretch/>
        </p:blipFill>
        <p:spPr>
          <a:xfrm>
            <a:off x="0" y="0"/>
            <a:ext cx="1244600" cy="106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1" name="Shape 171"/>
        <p:cNvGrpSpPr/>
        <p:nvPr/>
      </p:nvGrpSpPr>
      <p:grpSpPr>
        <a:xfrm>
          <a:off x="0" y="0"/>
          <a:ext cx="0" cy="0"/>
          <a:chOff x="0" y="0"/>
          <a:chExt cx="0" cy="0"/>
        </a:xfrm>
      </p:grpSpPr>
      <p:sp>
        <p:nvSpPr>
          <p:cNvPr id="172" name="Google Shape;172;p36"/>
          <p:cNvSpPr txBox="1"/>
          <p:nvPr/>
        </p:nvSpPr>
        <p:spPr>
          <a:xfrm>
            <a:off x="228600" y="304800"/>
            <a:ext cx="304800" cy="152400"/>
          </a:xfrm>
          <a:prstGeom prst="rect">
            <a:avLst/>
          </a:prstGeom>
          <a:solidFill>
            <a:srgbClr val="6DCFF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3" name="Google Shape;173;p36"/>
          <p:cNvSpPr txBox="1"/>
          <p:nvPr/>
        </p:nvSpPr>
        <p:spPr>
          <a:xfrm>
            <a:off x="0" y="0"/>
            <a:ext cx="9144000" cy="1066800"/>
          </a:xfrm>
          <a:prstGeom prst="rect">
            <a:avLst/>
          </a:prstGeom>
          <a:gradFill>
            <a:gsLst>
              <a:gs pos="0">
                <a:srgbClr val="0067AC"/>
              </a:gs>
              <a:gs pos="10000">
                <a:srgbClr val="0067AC"/>
              </a:gs>
              <a:gs pos="100000">
                <a:srgbClr val="0067AC"/>
              </a:gs>
            </a:gsLst>
            <a:lin ang="912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4" name="Google Shape;174;p36"/>
          <p:cNvSpPr txBox="1"/>
          <p:nvPr>
            <p:ph type="title"/>
          </p:nvPr>
        </p:nvSpPr>
        <p:spPr>
          <a:xfrm>
            <a:off x="1295400" y="331787"/>
            <a:ext cx="7543800" cy="48736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9pPr>
          </a:lstStyle>
          <a:p/>
        </p:txBody>
      </p:sp>
      <p:sp>
        <p:nvSpPr>
          <p:cNvPr id="175" name="Google Shape;175;p36"/>
          <p:cNvSpPr txBox="1"/>
          <p:nvPr>
            <p:ph idx="1" type="body"/>
          </p:nvPr>
        </p:nvSpPr>
        <p:spPr>
          <a:xfrm>
            <a:off x="411162" y="1189037"/>
            <a:ext cx="8428037" cy="4525962"/>
          </a:xfrm>
          <a:prstGeom prst="rect">
            <a:avLst/>
          </a:prstGeom>
          <a:noFill/>
          <a:ln>
            <a:noFill/>
          </a:ln>
        </p:spPr>
        <p:txBody>
          <a:bodyPr anchorCtr="0" anchor="t" bIns="91425" lIns="91425" spcFirstLastPara="1" rIns="91425" wrap="square" tIns="91425">
            <a:noAutofit/>
          </a:bodyPr>
          <a:lstStyle>
            <a:lvl1pPr indent="-368300" lvl="0" marL="457200" marR="0" rtl="0" algn="l">
              <a:spcBef>
                <a:spcPts val="440"/>
              </a:spcBef>
              <a:spcAft>
                <a:spcPts val="0"/>
              </a:spcAft>
              <a:buClr>
                <a:srgbClr val="4E84C4"/>
              </a:buClr>
              <a:buSzPts val="2200"/>
              <a:buFont typeface="Noto Sans Symbols"/>
              <a:buChar char="▪"/>
              <a:defRPr b="0" i="0" sz="2200" u="none" cap="none" strike="noStrike">
                <a:solidFill>
                  <a:schemeClr val="dk1"/>
                </a:solidFill>
                <a:latin typeface="PT Sans"/>
                <a:ea typeface="PT Sans"/>
                <a:cs typeface="PT Sans"/>
                <a:sym typeface="PT Sans"/>
              </a:defRPr>
            </a:lvl1pPr>
            <a:lvl2pPr indent="-355600" lvl="1" marL="914400" marR="0" rtl="0" algn="l">
              <a:spcBef>
                <a:spcPts val="400"/>
              </a:spcBef>
              <a:spcAft>
                <a:spcPts val="0"/>
              </a:spcAft>
              <a:buClr>
                <a:srgbClr val="4E84C4"/>
              </a:buClr>
              <a:buSzPts val="2000"/>
              <a:buFont typeface="PT Sans"/>
              <a:buChar char="–"/>
              <a:defRPr b="0" i="0" sz="2000" u="none" cap="none" strike="noStrike">
                <a:solidFill>
                  <a:schemeClr val="dk1"/>
                </a:solidFill>
                <a:latin typeface="PT Sans"/>
                <a:ea typeface="PT Sans"/>
                <a:cs typeface="PT Sans"/>
                <a:sym typeface="PT Sans"/>
              </a:defRPr>
            </a:lvl2pPr>
            <a:lvl3pPr indent="-342900" lvl="2" marL="1371600" marR="0" rtl="0" algn="l">
              <a:spcBef>
                <a:spcPts val="360"/>
              </a:spcBef>
              <a:spcAft>
                <a:spcPts val="0"/>
              </a:spcAft>
              <a:buClr>
                <a:srgbClr val="4E84C4"/>
              </a:buClr>
              <a:buSzPts val="1800"/>
              <a:buFont typeface="Courier New"/>
              <a:buChar char="o"/>
              <a:defRPr b="0" i="0" sz="1800" u="none" cap="none" strike="noStrike">
                <a:solidFill>
                  <a:schemeClr val="dk1"/>
                </a:solidFill>
                <a:latin typeface="PT Sans"/>
                <a:ea typeface="PT Sans"/>
                <a:cs typeface="PT Sans"/>
                <a:sym typeface="PT Sans"/>
              </a:defRPr>
            </a:lvl3pPr>
            <a:lvl4pPr indent="-355600" lvl="3" marL="1828800" marR="0" rtl="0" algn="l">
              <a:spcBef>
                <a:spcPts val="400"/>
              </a:spcBef>
              <a:spcAft>
                <a:spcPts val="0"/>
              </a:spcAft>
              <a:buClr>
                <a:srgbClr val="4E84C4"/>
              </a:buClr>
              <a:buSzPts val="2000"/>
              <a:buFont typeface="Arial"/>
              <a:buChar char="•"/>
              <a:defRPr b="0" i="0" sz="2000" u="none" cap="none" strike="noStrike">
                <a:solidFill>
                  <a:schemeClr val="dk1"/>
                </a:solidFill>
                <a:latin typeface="PT Sans"/>
                <a:ea typeface="PT Sans"/>
                <a:cs typeface="PT Sans"/>
                <a:sym typeface="PT Sans"/>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9pPr>
          </a:lstStyle>
          <a:p/>
        </p:txBody>
      </p:sp>
      <p:sp>
        <p:nvSpPr>
          <p:cNvPr id="176" name="Google Shape;176;p36"/>
          <p:cNvSpPr txBox="1"/>
          <p:nvPr/>
        </p:nvSpPr>
        <p:spPr>
          <a:xfrm>
            <a:off x="8229600" y="6311900"/>
            <a:ext cx="663575" cy="360362"/>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PT Sans"/>
              <a:buNone/>
            </a:pPr>
            <a:fld id="{00000000-1234-1234-1234-123412341234}" type="slidenum">
              <a:rPr b="0" i="0" lang="en-US" sz="1200" u="none">
                <a:solidFill>
                  <a:schemeClr val="dk1"/>
                </a:solidFill>
                <a:latin typeface="PT Sans"/>
                <a:ea typeface="PT Sans"/>
                <a:cs typeface="PT Sans"/>
                <a:sym typeface="PT Sans"/>
              </a:rPr>
              <a:t>‹#›</a:t>
            </a:fld>
            <a:r>
              <a:rPr b="0" i="0" lang="en-US" sz="1200" u="none">
                <a:solidFill>
                  <a:schemeClr val="dk1"/>
                </a:solidFill>
                <a:latin typeface="PT Sans"/>
                <a:ea typeface="PT Sans"/>
                <a:cs typeface="PT Sans"/>
                <a:sym typeface="PT Sans"/>
              </a:rPr>
              <a:t> </a:t>
            </a:r>
            <a:endParaRPr/>
          </a:p>
        </p:txBody>
      </p:sp>
      <p:grpSp>
        <p:nvGrpSpPr>
          <p:cNvPr id="177" name="Google Shape;177;p36"/>
          <p:cNvGrpSpPr/>
          <p:nvPr/>
        </p:nvGrpSpPr>
        <p:grpSpPr>
          <a:xfrm>
            <a:off x="425450" y="6426200"/>
            <a:ext cx="2422525" cy="279400"/>
            <a:chOff x="381000" y="5943600"/>
            <a:chExt cx="3262312" cy="376237"/>
          </a:xfrm>
        </p:grpSpPr>
        <p:sp>
          <p:nvSpPr>
            <p:cNvPr id="178" name="Google Shape;178;p36"/>
            <p:cNvSpPr/>
            <p:nvPr/>
          </p:nvSpPr>
          <p:spPr>
            <a:xfrm>
              <a:off x="381000" y="5943600"/>
              <a:ext cx="3262312" cy="3762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9" name="Google Shape;179;p36"/>
            <p:cNvSpPr/>
            <p:nvPr/>
          </p:nvSpPr>
          <p:spPr>
            <a:xfrm>
              <a:off x="2151062" y="5943600"/>
              <a:ext cx="733425" cy="125412"/>
            </a:xfrm>
            <a:custGeom>
              <a:rect b="b" l="l" r="r" t="t"/>
              <a:pathLst>
                <a:path extrusionOk="0" h="120000" w="120000">
                  <a:moveTo>
                    <a:pt x="106897" y="112511"/>
                  </a:moveTo>
                  <a:lnTo>
                    <a:pt x="107353" y="114009"/>
                  </a:lnTo>
                  <a:lnTo>
                    <a:pt x="107905" y="115319"/>
                  </a:lnTo>
                  <a:lnTo>
                    <a:pt x="108523" y="116443"/>
                  </a:lnTo>
                  <a:lnTo>
                    <a:pt x="109238" y="117753"/>
                  </a:lnTo>
                  <a:lnTo>
                    <a:pt x="109953" y="118689"/>
                  </a:lnTo>
                  <a:lnTo>
                    <a:pt x="110734" y="119251"/>
                  </a:lnTo>
                  <a:lnTo>
                    <a:pt x="111547" y="119812"/>
                  </a:lnTo>
                  <a:lnTo>
                    <a:pt x="112327" y="120000"/>
                  </a:lnTo>
                  <a:lnTo>
                    <a:pt x="113270" y="119812"/>
                  </a:lnTo>
                  <a:lnTo>
                    <a:pt x="114147" y="119251"/>
                  </a:lnTo>
                  <a:lnTo>
                    <a:pt x="114570" y="118876"/>
                  </a:lnTo>
                  <a:lnTo>
                    <a:pt x="114960" y="118315"/>
                  </a:lnTo>
                  <a:lnTo>
                    <a:pt x="115350" y="117753"/>
                  </a:lnTo>
                  <a:lnTo>
                    <a:pt x="115708" y="117004"/>
                  </a:lnTo>
                  <a:lnTo>
                    <a:pt x="116066" y="116255"/>
                  </a:lnTo>
                  <a:lnTo>
                    <a:pt x="116423" y="115507"/>
                  </a:lnTo>
                  <a:lnTo>
                    <a:pt x="116716" y="114758"/>
                  </a:lnTo>
                  <a:lnTo>
                    <a:pt x="117041" y="113822"/>
                  </a:lnTo>
                  <a:lnTo>
                    <a:pt x="117301" y="112886"/>
                  </a:lnTo>
                  <a:lnTo>
                    <a:pt x="117626" y="111762"/>
                  </a:lnTo>
                  <a:lnTo>
                    <a:pt x="117854" y="110639"/>
                  </a:lnTo>
                  <a:lnTo>
                    <a:pt x="118114" y="109329"/>
                  </a:lnTo>
                  <a:lnTo>
                    <a:pt x="118309" y="108205"/>
                  </a:lnTo>
                  <a:lnTo>
                    <a:pt x="118536" y="106895"/>
                  </a:lnTo>
                  <a:lnTo>
                    <a:pt x="118764" y="105585"/>
                  </a:lnTo>
                  <a:lnTo>
                    <a:pt x="118927" y="104274"/>
                  </a:lnTo>
                  <a:lnTo>
                    <a:pt x="119252" y="101279"/>
                  </a:lnTo>
                  <a:lnTo>
                    <a:pt x="119512" y="98471"/>
                  </a:lnTo>
                  <a:lnTo>
                    <a:pt x="119707" y="95101"/>
                  </a:lnTo>
                  <a:lnTo>
                    <a:pt x="119869" y="91918"/>
                  </a:lnTo>
                  <a:lnTo>
                    <a:pt x="119967" y="88361"/>
                  </a:lnTo>
                  <a:lnTo>
                    <a:pt x="120000" y="84992"/>
                  </a:lnTo>
                  <a:lnTo>
                    <a:pt x="119967" y="81809"/>
                  </a:lnTo>
                  <a:lnTo>
                    <a:pt x="119902" y="79001"/>
                  </a:lnTo>
                  <a:lnTo>
                    <a:pt x="119772" y="76193"/>
                  </a:lnTo>
                  <a:lnTo>
                    <a:pt x="119642" y="73572"/>
                  </a:lnTo>
                  <a:lnTo>
                    <a:pt x="119479" y="71138"/>
                  </a:lnTo>
                  <a:lnTo>
                    <a:pt x="119252" y="68705"/>
                  </a:lnTo>
                  <a:lnTo>
                    <a:pt x="118992" y="66458"/>
                  </a:lnTo>
                  <a:lnTo>
                    <a:pt x="118699" y="64399"/>
                  </a:lnTo>
                  <a:lnTo>
                    <a:pt x="118341" y="62152"/>
                  </a:lnTo>
                  <a:lnTo>
                    <a:pt x="117984" y="60280"/>
                  </a:lnTo>
                  <a:lnTo>
                    <a:pt x="117561" y="58595"/>
                  </a:lnTo>
                  <a:lnTo>
                    <a:pt x="117073" y="56723"/>
                  </a:lnTo>
                  <a:lnTo>
                    <a:pt x="116586" y="55039"/>
                  </a:lnTo>
                  <a:lnTo>
                    <a:pt x="116001" y="53541"/>
                  </a:lnTo>
                  <a:lnTo>
                    <a:pt x="115415" y="52043"/>
                  </a:lnTo>
                  <a:lnTo>
                    <a:pt x="114765" y="50546"/>
                  </a:lnTo>
                  <a:lnTo>
                    <a:pt x="113855" y="48299"/>
                  </a:lnTo>
                  <a:lnTo>
                    <a:pt x="113042" y="46240"/>
                  </a:lnTo>
                  <a:lnTo>
                    <a:pt x="112717" y="45304"/>
                  </a:lnTo>
                  <a:lnTo>
                    <a:pt x="112392" y="44180"/>
                  </a:lnTo>
                  <a:lnTo>
                    <a:pt x="112099" y="43057"/>
                  </a:lnTo>
                  <a:lnTo>
                    <a:pt x="111872" y="41934"/>
                  </a:lnTo>
                  <a:lnTo>
                    <a:pt x="111644" y="40998"/>
                  </a:lnTo>
                  <a:lnTo>
                    <a:pt x="111449" y="39875"/>
                  </a:lnTo>
                  <a:lnTo>
                    <a:pt x="111286" y="38564"/>
                  </a:lnTo>
                  <a:lnTo>
                    <a:pt x="111156" y="37441"/>
                  </a:lnTo>
                  <a:lnTo>
                    <a:pt x="111059" y="35943"/>
                  </a:lnTo>
                  <a:lnTo>
                    <a:pt x="110994" y="34446"/>
                  </a:lnTo>
                  <a:lnTo>
                    <a:pt x="110929" y="33135"/>
                  </a:lnTo>
                  <a:lnTo>
                    <a:pt x="110929" y="31450"/>
                  </a:lnTo>
                  <a:lnTo>
                    <a:pt x="110929" y="30327"/>
                  </a:lnTo>
                  <a:lnTo>
                    <a:pt x="110961" y="28829"/>
                  </a:lnTo>
                  <a:lnTo>
                    <a:pt x="111026" y="27519"/>
                  </a:lnTo>
                  <a:lnTo>
                    <a:pt x="111124" y="26396"/>
                  </a:lnTo>
                  <a:lnTo>
                    <a:pt x="111221" y="25273"/>
                  </a:lnTo>
                  <a:lnTo>
                    <a:pt x="111384" y="24149"/>
                  </a:lnTo>
                  <a:lnTo>
                    <a:pt x="111547" y="22839"/>
                  </a:lnTo>
                  <a:lnTo>
                    <a:pt x="111742" y="21903"/>
                  </a:lnTo>
                  <a:lnTo>
                    <a:pt x="111937" y="20967"/>
                  </a:lnTo>
                  <a:lnTo>
                    <a:pt x="112164" y="20031"/>
                  </a:lnTo>
                  <a:lnTo>
                    <a:pt x="112457" y="19282"/>
                  </a:lnTo>
                  <a:lnTo>
                    <a:pt x="112782" y="18720"/>
                  </a:lnTo>
                  <a:lnTo>
                    <a:pt x="113107" y="18159"/>
                  </a:lnTo>
                  <a:lnTo>
                    <a:pt x="113432" y="17784"/>
                  </a:lnTo>
                  <a:lnTo>
                    <a:pt x="113855" y="17597"/>
                  </a:lnTo>
                  <a:lnTo>
                    <a:pt x="114277" y="17597"/>
                  </a:lnTo>
                  <a:lnTo>
                    <a:pt x="114928" y="17597"/>
                  </a:lnTo>
                  <a:lnTo>
                    <a:pt x="115578" y="17971"/>
                  </a:lnTo>
                  <a:lnTo>
                    <a:pt x="116163" y="18720"/>
                  </a:lnTo>
                  <a:lnTo>
                    <a:pt x="116716" y="19469"/>
                  </a:lnTo>
                  <a:lnTo>
                    <a:pt x="117171" y="20218"/>
                  </a:lnTo>
                  <a:lnTo>
                    <a:pt x="117626" y="21154"/>
                  </a:lnTo>
                  <a:lnTo>
                    <a:pt x="117984" y="22090"/>
                  </a:lnTo>
                  <a:lnTo>
                    <a:pt x="118276" y="22839"/>
                  </a:lnTo>
                  <a:lnTo>
                    <a:pt x="119187" y="5803"/>
                  </a:lnTo>
                  <a:lnTo>
                    <a:pt x="118764" y="4680"/>
                  </a:lnTo>
                  <a:lnTo>
                    <a:pt x="118276" y="3744"/>
                  </a:lnTo>
                  <a:lnTo>
                    <a:pt x="117756" y="2620"/>
                  </a:lnTo>
                  <a:lnTo>
                    <a:pt x="117171" y="1684"/>
                  </a:lnTo>
                  <a:lnTo>
                    <a:pt x="116553" y="1123"/>
                  </a:lnTo>
                  <a:lnTo>
                    <a:pt x="115871" y="561"/>
                  </a:lnTo>
                  <a:lnTo>
                    <a:pt x="115155" y="187"/>
                  </a:lnTo>
                  <a:lnTo>
                    <a:pt x="114342" y="0"/>
                  </a:lnTo>
                  <a:lnTo>
                    <a:pt x="113530" y="187"/>
                  </a:lnTo>
                  <a:lnTo>
                    <a:pt x="112782" y="748"/>
                  </a:lnTo>
                  <a:lnTo>
                    <a:pt x="112067" y="1497"/>
                  </a:lnTo>
                  <a:lnTo>
                    <a:pt x="111384" y="2620"/>
                  </a:lnTo>
                  <a:lnTo>
                    <a:pt x="110734" y="4118"/>
                  </a:lnTo>
                  <a:lnTo>
                    <a:pt x="110181" y="5616"/>
                  </a:lnTo>
                  <a:lnTo>
                    <a:pt x="109628" y="7488"/>
                  </a:lnTo>
                  <a:lnTo>
                    <a:pt x="109141" y="9547"/>
                  </a:lnTo>
                  <a:lnTo>
                    <a:pt x="108685" y="11981"/>
                  </a:lnTo>
                  <a:lnTo>
                    <a:pt x="108295" y="14414"/>
                  </a:lnTo>
                  <a:lnTo>
                    <a:pt x="108003" y="17410"/>
                  </a:lnTo>
                  <a:lnTo>
                    <a:pt x="107678" y="20218"/>
                  </a:lnTo>
                  <a:lnTo>
                    <a:pt x="107483" y="23213"/>
                  </a:lnTo>
                  <a:lnTo>
                    <a:pt x="107320" y="26583"/>
                  </a:lnTo>
                  <a:lnTo>
                    <a:pt x="107222" y="29765"/>
                  </a:lnTo>
                  <a:lnTo>
                    <a:pt x="107190" y="33510"/>
                  </a:lnTo>
                  <a:lnTo>
                    <a:pt x="107222" y="36318"/>
                  </a:lnTo>
                  <a:lnTo>
                    <a:pt x="107287" y="39500"/>
                  </a:lnTo>
                  <a:lnTo>
                    <a:pt x="107418" y="42121"/>
                  </a:lnTo>
                  <a:lnTo>
                    <a:pt x="107580" y="44929"/>
                  </a:lnTo>
                  <a:lnTo>
                    <a:pt x="107808" y="47363"/>
                  </a:lnTo>
                  <a:lnTo>
                    <a:pt x="108068" y="49609"/>
                  </a:lnTo>
                  <a:lnTo>
                    <a:pt x="108360" y="51856"/>
                  </a:lnTo>
                  <a:lnTo>
                    <a:pt x="108685" y="53915"/>
                  </a:lnTo>
                  <a:lnTo>
                    <a:pt x="109076" y="55975"/>
                  </a:lnTo>
                  <a:lnTo>
                    <a:pt x="109466" y="58034"/>
                  </a:lnTo>
                  <a:lnTo>
                    <a:pt x="109921" y="59719"/>
                  </a:lnTo>
                  <a:lnTo>
                    <a:pt x="110409" y="61404"/>
                  </a:lnTo>
                  <a:lnTo>
                    <a:pt x="110929" y="62901"/>
                  </a:lnTo>
                  <a:lnTo>
                    <a:pt x="111481" y="64586"/>
                  </a:lnTo>
                  <a:lnTo>
                    <a:pt x="112067" y="65897"/>
                  </a:lnTo>
                  <a:lnTo>
                    <a:pt x="112684" y="67207"/>
                  </a:lnTo>
                  <a:lnTo>
                    <a:pt x="113530" y="69079"/>
                  </a:lnTo>
                  <a:lnTo>
                    <a:pt x="114310" y="71326"/>
                  </a:lnTo>
                  <a:lnTo>
                    <a:pt x="114603" y="72262"/>
                  </a:lnTo>
                  <a:lnTo>
                    <a:pt x="114895" y="73385"/>
                  </a:lnTo>
                  <a:lnTo>
                    <a:pt x="115188" y="74321"/>
                  </a:lnTo>
                  <a:lnTo>
                    <a:pt x="115415" y="75444"/>
                  </a:lnTo>
                  <a:lnTo>
                    <a:pt x="115610" y="76567"/>
                  </a:lnTo>
                  <a:lnTo>
                    <a:pt x="115773" y="78065"/>
                  </a:lnTo>
                  <a:lnTo>
                    <a:pt x="115903" y="79188"/>
                  </a:lnTo>
                  <a:lnTo>
                    <a:pt x="116033" y="80499"/>
                  </a:lnTo>
                  <a:lnTo>
                    <a:pt x="116098" y="81809"/>
                  </a:lnTo>
                  <a:lnTo>
                    <a:pt x="116163" y="83307"/>
                  </a:lnTo>
                  <a:lnTo>
                    <a:pt x="116228" y="84992"/>
                  </a:lnTo>
                  <a:lnTo>
                    <a:pt x="116261" y="86489"/>
                  </a:lnTo>
                  <a:lnTo>
                    <a:pt x="116228" y="88174"/>
                  </a:lnTo>
                  <a:lnTo>
                    <a:pt x="116163" y="89859"/>
                  </a:lnTo>
                  <a:lnTo>
                    <a:pt x="116098" y="91544"/>
                  </a:lnTo>
                  <a:lnTo>
                    <a:pt x="115968" y="93042"/>
                  </a:lnTo>
                  <a:lnTo>
                    <a:pt x="115838" y="94352"/>
                  </a:lnTo>
                  <a:lnTo>
                    <a:pt x="115675" y="95663"/>
                  </a:lnTo>
                  <a:lnTo>
                    <a:pt x="115513" y="96786"/>
                  </a:lnTo>
                  <a:lnTo>
                    <a:pt x="115285" y="98096"/>
                  </a:lnTo>
                  <a:lnTo>
                    <a:pt x="115058" y="99032"/>
                  </a:lnTo>
                  <a:lnTo>
                    <a:pt x="114765" y="99781"/>
                  </a:lnTo>
                  <a:lnTo>
                    <a:pt x="114473" y="100530"/>
                  </a:lnTo>
                  <a:lnTo>
                    <a:pt x="114147" y="101092"/>
                  </a:lnTo>
                  <a:lnTo>
                    <a:pt x="113790" y="101653"/>
                  </a:lnTo>
                  <a:lnTo>
                    <a:pt x="113400" y="102028"/>
                  </a:lnTo>
                  <a:lnTo>
                    <a:pt x="113010" y="102215"/>
                  </a:lnTo>
                  <a:lnTo>
                    <a:pt x="112587" y="102215"/>
                  </a:lnTo>
                  <a:lnTo>
                    <a:pt x="111872" y="102215"/>
                  </a:lnTo>
                  <a:lnTo>
                    <a:pt x="111189" y="101653"/>
                  </a:lnTo>
                  <a:lnTo>
                    <a:pt x="110539" y="101092"/>
                  </a:lnTo>
                  <a:lnTo>
                    <a:pt x="109856" y="100156"/>
                  </a:lnTo>
                  <a:lnTo>
                    <a:pt x="109271" y="99032"/>
                  </a:lnTo>
                  <a:lnTo>
                    <a:pt x="108685" y="97909"/>
                  </a:lnTo>
                  <a:lnTo>
                    <a:pt x="108165" y="96224"/>
                  </a:lnTo>
                  <a:lnTo>
                    <a:pt x="107678" y="94914"/>
                  </a:lnTo>
                  <a:lnTo>
                    <a:pt x="106897" y="112511"/>
                  </a:lnTo>
                  <a:close/>
                  <a:moveTo>
                    <a:pt x="103646" y="49235"/>
                  </a:moveTo>
                  <a:lnTo>
                    <a:pt x="96071" y="49235"/>
                  </a:lnTo>
                  <a:lnTo>
                    <a:pt x="96071" y="19469"/>
                  </a:lnTo>
                  <a:lnTo>
                    <a:pt x="104101" y="19469"/>
                  </a:lnTo>
                  <a:lnTo>
                    <a:pt x="104101" y="1872"/>
                  </a:lnTo>
                  <a:lnTo>
                    <a:pt x="92365" y="1872"/>
                  </a:lnTo>
                  <a:lnTo>
                    <a:pt x="92365" y="118127"/>
                  </a:lnTo>
                  <a:lnTo>
                    <a:pt x="104557" y="118127"/>
                  </a:lnTo>
                  <a:lnTo>
                    <a:pt x="104557" y="100530"/>
                  </a:lnTo>
                  <a:lnTo>
                    <a:pt x="96071" y="100530"/>
                  </a:lnTo>
                  <a:lnTo>
                    <a:pt x="96071" y="66458"/>
                  </a:lnTo>
                  <a:lnTo>
                    <a:pt x="103646" y="66458"/>
                  </a:lnTo>
                  <a:lnTo>
                    <a:pt x="103646" y="49235"/>
                  </a:lnTo>
                  <a:close/>
                  <a:moveTo>
                    <a:pt x="88658" y="97909"/>
                  </a:moveTo>
                  <a:lnTo>
                    <a:pt x="88236" y="98845"/>
                  </a:lnTo>
                  <a:lnTo>
                    <a:pt x="87813" y="99594"/>
                  </a:lnTo>
                  <a:lnTo>
                    <a:pt x="87358" y="100343"/>
                  </a:lnTo>
                  <a:lnTo>
                    <a:pt x="86838" y="100904"/>
                  </a:lnTo>
                  <a:lnTo>
                    <a:pt x="86318" y="101466"/>
                  </a:lnTo>
                  <a:lnTo>
                    <a:pt x="85732" y="101840"/>
                  </a:lnTo>
                  <a:lnTo>
                    <a:pt x="85212" y="102028"/>
                  </a:lnTo>
                  <a:lnTo>
                    <a:pt x="84659" y="102028"/>
                  </a:lnTo>
                  <a:lnTo>
                    <a:pt x="84204" y="102028"/>
                  </a:lnTo>
                  <a:lnTo>
                    <a:pt x="83847" y="101840"/>
                  </a:lnTo>
                  <a:lnTo>
                    <a:pt x="83457" y="101653"/>
                  </a:lnTo>
                  <a:lnTo>
                    <a:pt x="83066" y="101279"/>
                  </a:lnTo>
                  <a:lnTo>
                    <a:pt x="82709" y="100904"/>
                  </a:lnTo>
                  <a:lnTo>
                    <a:pt x="82351" y="100530"/>
                  </a:lnTo>
                  <a:lnTo>
                    <a:pt x="81994" y="99968"/>
                  </a:lnTo>
                  <a:lnTo>
                    <a:pt x="81668" y="99219"/>
                  </a:lnTo>
                  <a:lnTo>
                    <a:pt x="81343" y="98471"/>
                  </a:lnTo>
                  <a:lnTo>
                    <a:pt x="81051" y="97722"/>
                  </a:lnTo>
                  <a:lnTo>
                    <a:pt x="80726" y="96599"/>
                  </a:lnTo>
                  <a:lnTo>
                    <a:pt x="80465" y="95663"/>
                  </a:lnTo>
                  <a:lnTo>
                    <a:pt x="80205" y="94539"/>
                  </a:lnTo>
                  <a:lnTo>
                    <a:pt x="79945" y="93416"/>
                  </a:lnTo>
                  <a:lnTo>
                    <a:pt x="79685" y="92106"/>
                  </a:lnTo>
                  <a:lnTo>
                    <a:pt x="79458" y="90982"/>
                  </a:lnTo>
                  <a:lnTo>
                    <a:pt x="79230" y="89297"/>
                  </a:lnTo>
                  <a:lnTo>
                    <a:pt x="79035" y="87987"/>
                  </a:lnTo>
                  <a:lnTo>
                    <a:pt x="78872" y="86489"/>
                  </a:lnTo>
                  <a:lnTo>
                    <a:pt x="78677" y="84804"/>
                  </a:lnTo>
                  <a:lnTo>
                    <a:pt x="78482" y="82932"/>
                  </a:lnTo>
                  <a:lnTo>
                    <a:pt x="78352" y="81248"/>
                  </a:lnTo>
                  <a:lnTo>
                    <a:pt x="78222" y="79563"/>
                  </a:lnTo>
                  <a:lnTo>
                    <a:pt x="78092" y="77691"/>
                  </a:lnTo>
                  <a:lnTo>
                    <a:pt x="77897" y="73572"/>
                  </a:lnTo>
                  <a:lnTo>
                    <a:pt x="77735" y="69453"/>
                  </a:lnTo>
                  <a:lnTo>
                    <a:pt x="77670" y="64960"/>
                  </a:lnTo>
                  <a:lnTo>
                    <a:pt x="77637" y="60280"/>
                  </a:lnTo>
                  <a:lnTo>
                    <a:pt x="77637" y="57847"/>
                  </a:lnTo>
                  <a:lnTo>
                    <a:pt x="77670" y="55226"/>
                  </a:lnTo>
                  <a:lnTo>
                    <a:pt x="77702" y="52792"/>
                  </a:lnTo>
                  <a:lnTo>
                    <a:pt x="77767" y="50546"/>
                  </a:lnTo>
                  <a:lnTo>
                    <a:pt x="77832" y="48112"/>
                  </a:lnTo>
                  <a:lnTo>
                    <a:pt x="77930" y="46053"/>
                  </a:lnTo>
                  <a:lnTo>
                    <a:pt x="78027" y="43993"/>
                  </a:lnTo>
                  <a:lnTo>
                    <a:pt x="78125" y="41747"/>
                  </a:lnTo>
                  <a:lnTo>
                    <a:pt x="78287" y="39875"/>
                  </a:lnTo>
                  <a:lnTo>
                    <a:pt x="78417" y="38003"/>
                  </a:lnTo>
                  <a:lnTo>
                    <a:pt x="78612" y="36131"/>
                  </a:lnTo>
                  <a:lnTo>
                    <a:pt x="78775" y="34446"/>
                  </a:lnTo>
                  <a:lnTo>
                    <a:pt x="78970" y="32948"/>
                  </a:lnTo>
                  <a:lnTo>
                    <a:pt x="79165" y="31450"/>
                  </a:lnTo>
                  <a:lnTo>
                    <a:pt x="79360" y="29765"/>
                  </a:lnTo>
                  <a:lnTo>
                    <a:pt x="79588" y="28455"/>
                  </a:lnTo>
                  <a:lnTo>
                    <a:pt x="79880" y="27145"/>
                  </a:lnTo>
                  <a:lnTo>
                    <a:pt x="80108" y="26021"/>
                  </a:lnTo>
                  <a:lnTo>
                    <a:pt x="80368" y="24898"/>
                  </a:lnTo>
                  <a:lnTo>
                    <a:pt x="80628" y="23775"/>
                  </a:lnTo>
                  <a:lnTo>
                    <a:pt x="80921" y="22652"/>
                  </a:lnTo>
                  <a:lnTo>
                    <a:pt x="81246" y="21903"/>
                  </a:lnTo>
                  <a:lnTo>
                    <a:pt x="81538" y="20967"/>
                  </a:lnTo>
                  <a:lnTo>
                    <a:pt x="81831" y="20405"/>
                  </a:lnTo>
                  <a:lnTo>
                    <a:pt x="82514" y="19095"/>
                  </a:lnTo>
                  <a:lnTo>
                    <a:pt x="83196" y="18346"/>
                  </a:lnTo>
                  <a:lnTo>
                    <a:pt x="83944" y="17784"/>
                  </a:lnTo>
                  <a:lnTo>
                    <a:pt x="84692" y="17597"/>
                  </a:lnTo>
                  <a:lnTo>
                    <a:pt x="85277" y="17784"/>
                  </a:lnTo>
                  <a:lnTo>
                    <a:pt x="85862" y="17971"/>
                  </a:lnTo>
                  <a:lnTo>
                    <a:pt x="86415" y="18346"/>
                  </a:lnTo>
                  <a:lnTo>
                    <a:pt x="86903" y="18907"/>
                  </a:lnTo>
                  <a:lnTo>
                    <a:pt x="87390" y="19656"/>
                  </a:lnTo>
                  <a:lnTo>
                    <a:pt x="87813" y="20405"/>
                  </a:lnTo>
                  <a:lnTo>
                    <a:pt x="88236" y="21154"/>
                  </a:lnTo>
                  <a:lnTo>
                    <a:pt x="88626" y="22090"/>
                  </a:lnTo>
                  <a:lnTo>
                    <a:pt x="89406" y="5241"/>
                  </a:lnTo>
                  <a:lnTo>
                    <a:pt x="89081" y="4492"/>
                  </a:lnTo>
                  <a:lnTo>
                    <a:pt x="88691" y="3556"/>
                  </a:lnTo>
                  <a:lnTo>
                    <a:pt x="88171" y="2433"/>
                  </a:lnTo>
                  <a:lnTo>
                    <a:pt x="87618" y="1684"/>
                  </a:lnTo>
                  <a:lnTo>
                    <a:pt x="86935" y="1123"/>
                  </a:lnTo>
                  <a:lnTo>
                    <a:pt x="86220" y="561"/>
                  </a:lnTo>
                  <a:lnTo>
                    <a:pt x="85407" y="187"/>
                  </a:lnTo>
                  <a:lnTo>
                    <a:pt x="84529" y="0"/>
                  </a:lnTo>
                  <a:lnTo>
                    <a:pt x="83977" y="187"/>
                  </a:lnTo>
                  <a:lnTo>
                    <a:pt x="83424" y="374"/>
                  </a:lnTo>
                  <a:lnTo>
                    <a:pt x="82839" y="748"/>
                  </a:lnTo>
                  <a:lnTo>
                    <a:pt x="82319" y="1123"/>
                  </a:lnTo>
                  <a:lnTo>
                    <a:pt x="81766" y="1684"/>
                  </a:lnTo>
                  <a:lnTo>
                    <a:pt x="81246" y="2433"/>
                  </a:lnTo>
                  <a:lnTo>
                    <a:pt x="80726" y="3182"/>
                  </a:lnTo>
                  <a:lnTo>
                    <a:pt x="80238" y="4305"/>
                  </a:lnTo>
                  <a:lnTo>
                    <a:pt x="79783" y="5429"/>
                  </a:lnTo>
                  <a:lnTo>
                    <a:pt x="79295" y="6552"/>
                  </a:lnTo>
                  <a:lnTo>
                    <a:pt x="78872" y="7862"/>
                  </a:lnTo>
                  <a:lnTo>
                    <a:pt x="78385" y="9360"/>
                  </a:lnTo>
                  <a:lnTo>
                    <a:pt x="77995" y="11045"/>
                  </a:lnTo>
                  <a:lnTo>
                    <a:pt x="77604" y="12730"/>
                  </a:lnTo>
                  <a:lnTo>
                    <a:pt x="77182" y="14414"/>
                  </a:lnTo>
                  <a:lnTo>
                    <a:pt x="76824" y="16287"/>
                  </a:lnTo>
                  <a:lnTo>
                    <a:pt x="76467" y="18533"/>
                  </a:lnTo>
                  <a:lnTo>
                    <a:pt x="76141" y="20592"/>
                  </a:lnTo>
                  <a:lnTo>
                    <a:pt x="75816" y="22839"/>
                  </a:lnTo>
                  <a:lnTo>
                    <a:pt x="75524" y="25273"/>
                  </a:lnTo>
                  <a:lnTo>
                    <a:pt x="75264" y="27706"/>
                  </a:lnTo>
                  <a:lnTo>
                    <a:pt x="75004" y="30327"/>
                  </a:lnTo>
                  <a:lnTo>
                    <a:pt x="74776" y="32948"/>
                  </a:lnTo>
                  <a:lnTo>
                    <a:pt x="74548" y="35569"/>
                  </a:lnTo>
                  <a:lnTo>
                    <a:pt x="74386" y="38564"/>
                  </a:lnTo>
                  <a:lnTo>
                    <a:pt x="74223" y="41560"/>
                  </a:lnTo>
                  <a:lnTo>
                    <a:pt x="74061" y="44742"/>
                  </a:lnTo>
                  <a:lnTo>
                    <a:pt x="73963" y="47737"/>
                  </a:lnTo>
                  <a:lnTo>
                    <a:pt x="73866" y="51107"/>
                  </a:lnTo>
                  <a:lnTo>
                    <a:pt x="73801" y="54290"/>
                  </a:lnTo>
                  <a:lnTo>
                    <a:pt x="73768" y="57847"/>
                  </a:lnTo>
                  <a:lnTo>
                    <a:pt x="73768" y="61404"/>
                  </a:lnTo>
                  <a:lnTo>
                    <a:pt x="73768" y="64773"/>
                  </a:lnTo>
                  <a:lnTo>
                    <a:pt x="73801" y="67769"/>
                  </a:lnTo>
                  <a:lnTo>
                    <a:pt x="73866" y="71138"/>
                  </a:lnTo>
                  <a:lnTo>
                    <a:pt x="73931" y="73946"/>
                  </a:lnTo>
                  <a:lnTo>
                    <a:pt x="74028" y="77129"/>
                  </a:lnTo>
                  <a:lnTo>
                    <a:pt x="74158" y="79937"/>
                  </a:lnTo>
                  <a:lnTo>
                    <a:pt x="74288" y="82558"/>
                  </a:lnTo>
                  <a:lnTo>
                    <a:pt x="74451" y="85553"/>
                  </a:lnTo>
                  <a:lnTo>
                    <a:pt x="74613" y="87987"/>
                  </a:lnTo>
                  <a:lnTo>
                    <a:pt x="74841" y="90608"/>
                  </a:lnTo>
                  <a:lnTo>
                    <a:pt x="75069" y="93042"/>
                  </a:lnTo>
                  <a:lnTo>
                    <a:pt x="75329" y="95288"/>
                  </a:lnTo>
                  <a:lnTo>
                    <a:pt x="75589" y="97722"/>
                  </a:lnTo>
                  <a:lnTo>
                    <a:pt x="75849" y="99968"/>
                  </a:lnTo>
                  <a:lnTo>
                    <a:pt x="76174" y="101840"/>
                  </a:lnTo>
                  <a:lnTo>
                    <a:pt x="76499" y="103900"/>
                  </a:lnTo>
                  <a:lnTo>
                    <a:pt x="76824" y="105772"/>
                  </a:lnTo>
                  <a:lnTo>
                    <a:pt x="77182" y="107457"/>
                  </a:lnTo>
                  <a:lnTo>
                    <a:pt x="77572" y="109141"/>
                  </a:lnTo>
                  <a:lnTo>
                    <a:pt x="77962" y="110826"/>
                  </a:lnTo>
                  <a:lnTo>
                    <a:pt x="78385" y="112137"/>
                  </a:lnTo>
                  <a:lnTo>
                    <a:pt x="78807" y="113447"/>
                  </a:lnTo>
                  <a:lnTo>
                    <a:pt x="79263" y="114570"/>
                  </a:lnTo>
                  <a:lnTo>
                    <a:pt x="79718" y="115694"/>
                  </a:lnTo>
                  <a:lnTo>
                    <a:pt x="80205" y="116630"/>
                  </a:lnTo>
                  <a:lnTo>
                    <a:pt x="80693" y="117566"/>
                  </a:lnTo>
                  <a:lnTo>
                    <a:pt x="81246" y="118315"/>
                  </a:lnTo>
                  <a:lnTo>
                    <a:pt x="81766" y="118876"/>
                  </a:lnTo>
                  <a:lnTo>
                    <a:pt x="82319" y="119251"/>
                  </a:lnTo>
                  <a:lnTo>
                    <a:pt x="82871" y="119625"/>
                  </a:lnTo>
                  <a:lnTo>
                    <a:pt x="83457" y="119812"/>
                  </a:lnTo>
                  <a:lnTo>
                    <a:pt x="84042" y="120000"/>
                  </a:lnTo>
                  <a:lnTo>
                    <a:pt x="84920" y="119812"/>
                  </a:lnTo>
                  <a:lnTo>
                    <a:pt x="85732" y="119438"/>
                  </a:lnTo>
                  <a:lnTo>
                    <a:pt x="86513" y="118876"/>
                  </a:lnTo>
                  <a:lnTo>
                    <a:pt x="87260" y="118315"/>
                  </a:lnTo>
                  <a:lnTo>
                    <a:pt x="87846" y="117566"/>
                  </a:lnTo>
                  <a:lnTo>
                    <a:pt x="88431" y="116443"/>
                  </a:lnTo>
                  <a:lnTo>
                    <a:pt x="88886" y="115507"/>
                  </a:lnTo>
                  <a:lnTo>
                    <a:pt x="89244" y="114570"/>
                  </a:lnTo>
                  <a:lnTo>
                    <a:pt x="88658" y="97909"/>
                  </a:lnTo>
                  <a:close/>
                  <a:moveTo>
                    <a:pt x="66908" y="1872"/>
                  </a:moveTo>
                  <a:lnTo>
                    <a:pt x="66908" y="118127"/>
                  </a:lnTo>
                  <a:lnTo>
                    <a:pt x="70582" y="118127"/>
                  </a:lnTo>
                  <a:lnTo>
                    <a:pt x="70582" y="1872"/>
                  </a:lnTo>
                  <a:lnTo>
                    <a:pt x="66908" y="1872"/>
                  </a:lnTo>
                  <a:close/>
                  <a:moveTo>
                    <a:pt x="57740" y="118127"/>
                  </a:moveTo>
                  <a:lnTo>
                    <a:pt x="64730" y="1872"/>
                  </a:lnTo>
                  <a:lnTo>
                    <a:pt x="60829" y="1872"/>
                  </a:lnTo>
                  <a:lnTo>
                    <a:pt x="57870" y="55039"/>
                  </a:lnTo>
                  <a:lnTo>
                    <a:pt x="57577" y="60280"/>
                  </a:lnTo>
                  <a:lnTo>
                    <a:pt x="57285" y="65709"/>
                  </a:lnTo>
                  <a:lnTo>
                    <a:pt x="57025" y="70951"/>
                  </a:lnTo>
                  <a:lnTo>
                    <a:pt x="56765" y="76193"/>
                  </a:lnTo>
                  <a:lnTo>
                    <a:pt x="56505" y="81435"/>
                  </a:lnTo>
                  <a:lnTo>
                    <a:pt x="56244" y="86677"/>
                  </a:lnTo>
                  <a:lnTo>
                    <a:pt x="56049" y="91918"/>
                  </a:lnTo>
                  <a:lnTo>
                    <a:pt x="55822" y="96973"/>
                  </a:lnTo>
                  <a:lnTo>
                    <a:pt x="55757" y="96973"/>
                  </a:lnTo>
                  <a:lnTo>
                    <a:pt x="55562" y="91918"/>
                  </a:lnTo>
                  <a:lnTo>
                    <a:pt x="55334" y="86489"/>
                  </a:lnTo>
                  <a:lnTo>
                    <a:pt x="55107" y="81248"/>
                  </a:lnTo>
                  <a:lnTo>
                    <a:pt x="54879" y="76006"/>
                  </a:lnTo>
                  <a:lnTo>
                    <a:pt x="54619" y="70951"/>
                  </a:lnTo>
                  <a:lnTo>
                    <a:pt x="54359" y="65522"/>
                  </a:lnTo>
                  <a:lnTo>
                    <a:pt x="54066" y="60093"/>
                  </a:lnTo>
                  <a:lnTo>
                    <a:pt x="53774" y="54664"/>
                  </a:lnTo>
                  <a:lnTo>
                    <a:pt x="51043" y="1872"/>
                  </a:lnTo>
                  <a:lnTo>
                    <a:pt x="47044" y="1872"/>
                  </a:lnTo>
                  <a:lnTo>
                    <a:pt x="53546" y="118127"/>
                  </a:lnTo>
                  <a:lnTo>
                    <a:pt x="57740" y="118127"/>
                  </a:lnTo>
                  <a:close/>
                  <a:moveTo>
                    <a:pt x="35437" y="18159"/>
                  </a:moveTo>
                  <a:lnTo>
                    <a:pt x="35795" y="17784"/>
                  </a:lnTo>
                  <a:lnTo>
                    <a:pt x="36315" y="17410"/>
                  </a:lnTo>
                  <a:lnTo>
                    <a:pt x="36933" y="17223"/>
                  </a:lnTo>
                  <a:lnTo>
                    <a:pt x="37745" y="17035"/>
                  </a:lnTo>
                  <a:lnTo>
                    <a:pt x="38168" y="17223"/>
                  </a:lnTo>
                  <a:lnTo>
                    <a:pt x="38591" y="17410"/>
                  </a:lnTo>
                  <a:lnTo>
                    <a:pt x="38981" y="17784"/>
                  </a:lnTo>
                  <a:lnTo>
                    <a:pt x="39338" y="18159"/>
                  </a:lnTo>
                  <a:lnTo>
                    <a:pt x="39729" y="18720"/>
                  </a:lnTo>
                  <a:lnTo>
                    <a:pt x="40021" y="19656"/>
                  </a:lnTo>
                  <a:lnTo>
                    <a:pt x="40314" y="20405"/>
                  </a:lnTo>
                  <a:lnTo>
                    <a:pt x="40574" y="21528"/>
                  </a:lnTo>
                  <a:lnTo>
                    <a:pt x="40834" y="22652"/>
                  </a:lnTo>
                  <a:lnTo>
                    <a:pt x="41062" y="24336"/>
                  </a:lnTo>
                  <a:lnTo>
                    <a:pt x="41224" y="25647"/>
                  </a:lnTo>
                  <a:lnTo>
                    <a:pt x="41387" y="27332"/>
                  </a:lnTo>
                  <a:lnTo>
                    <a:pt x="41517" y="29204"/>
                  </a:lnTo>
                  <a:lnTo>
                    <a:pt x="41582" y="31263"/>
                  </a:lnTo>
                  <a:lnTo>
                    <a:pt x="41647" y="33322"/>
                  </a:lnTo>
                  <a:lnTo>
                    <a:pt x="41647" y="35569"/>
                  </a:lnTo>
                  <a:lnTo>
                    <a:pt x="41647" y="37815"/>
                  </a:lnTo>
                  <a:lnTo>
                    <a:pt x="41582" y="39687"/>
                  </a:lnTo>
                  <a:lnTo>
                    <a:pt x="41517" y="41560"/>
                  </a:lnTo>
                  <a:lnTo>
                    <a:pt x="41387" y="43432"/>
                  </a:lnTo>
                  <a:lnTo>
                    <a:pt x="41224" y="45304"/>
                  </a:lnTo>
                  <a:lnTo>
                    <a:pt x="41062" y="46801"/>
                  </a:lnTo>
                  <a:lnTo>
                    <a:pt x="40801" y="48112"/>
                  </a:lnTo>
                  <a:lnTo>
                    <a:pt x="40574" y="49422"/>
                  </a:lnTo>
                  <a:lnTo>
                    <a:pt x="40314" y="50733"/>
                  </a:lnTo>
                  <a:lnTo>
                    <a:pt x="40021" y="51856"/>
                  </a:lnTo>
                  <a:lnTo>
                    <a:pt x="39696" y="52605"/>
                  </a:lnTo>
                  <a:lnTo>
                    <a:pt x="39306" y="53354"/>
                  </a:lnTo>
                  <a:lnTo>
                    <a:pt x="38916" y="53915"/>
                  </a:lnTo>
                  <a:lnTo>
                    <a:pt x="38526" y="54477"/>
                  </a:lnTo>
                  <a:lnTo>
                    <a:pt x="38070" y="54664"/>
                  </a:lnTo>
                  <a:lnTo>
                    <a:pt x="37648" y="54664"/>
                  </a:lnTo>
                  <a:lnTo>
                    <a:pt x="35437" y="54664"/>
                  </a:lnTo>
                  <a:lnTo>
                    <a:pt x="35437" y="18159"/>
                  </a:lnTo>
                  <a:close/>
                  <a:moveTo>
                    <a:pt x="31796" y="118127"/>
                  </a:moveTo>
                  <a:lnTo>
                    <a:pt x="35437" y="118127"/>
                  </a:lnTo>
                  <a:lnTo>
                    <a:pt x="35437" y="70202"/>
                  </a:lnTo>
                  <a:lnTo>
                    <a:pt x="37323" y="70202"/>
                  </a:lnTo>
                  <a:lnTo>
                    <a:pt x="37680" y="70577"/>
                  </a:lnTo>
                  <a:lnTo>
                    <a:pt x="38038" y="70764"/>
                  </a:lnTo>
                  <a:lnTo>
                    <a:pt x="38363" y="71138"/>
                  </a:lnTo>
                  <a:lnTo>
                    <a:pt x="38688" y="71513"/>
                  </a:lnTo>
                  <a:lnTo>
                    <a:pt x="38948" y="72074"/>
                  </a:lnTo>
                  <a:lnTo>
                    <a:pt x="39208" y="72823"/>
                  </a:lnTo>
                  <a:lnTo>
                    <a:pt x="39436" y="73759"/>
                  </a:lnTo>
                  <a:lnTo>
                    <a:pt x="39696" y="74882"/>
                  </a:lnTo>
                  <a:lnTo>
                    <a:pt x="39891" y="76193"/>
                  </a:lnTo>
                  <a:lnTo>
                    <a:pt x="40086" y="77691"/>
                  </a:lnTo>
                  <a:lnTo>
                    <a:pt x="40249" y="79375"/>
                  </a:lnTo>
                  <a:lnTo>
                    <a:pt x="40411" y="81060"/>
                  </a:lnTo>
                  <a:lnTo>
                    <a:pt x="40541" y="83120"/>
                  </a:lnTo>
                  <a:lnTo>
                    <a:pt x="40671" y="85553"/>
                  </a:lnTo>
                  <a:lnTo>
                    <a:pt x="40801" y="87987"/>
                  </a:lnTo>
                  <a:lnTo>
                    <a:pt x="40931" y="90795"/>
                  </a:lnTo>
                  <a:lnTo>
                    <a:pt x="41354" y="100530"/>
                  </a:lnTo>
                  <a:lnTo>
                    <a:pt x="41712" y="108393"/>
                  </a:lnTo>
                  <a:lnTo>
                    <a:pt x="41874" y="111762"/>
                  </a:lnTo>
                  <a:lnTo>
                    <a:pt x="42004" y="114383"/>
                  </a:lnTo>
                  <a:lnTo>
                    <a:pt x="42167" y="116443"/>
                  </a:lnTo>
                  <a:lnTo>
                    <a:pt x="42297" y="118127"/>
                  </a:lnTo>
                  <a:lnTo>
                    <a:pt x="46068" y="118127"/>
                  </a:lnTo>
                  <a:lnTo>
                    <a:pt x="45938" y="115881"/>
                  </a:lnTo>
                  <a:lnTo>
                    <a:pt x="45711" y="113260"/>
                  </a:lnTo>
                  <a:lnTo>
                    <a:pt x="45548" y="109516"/>
                  </a:lnTo>
                  <a:lnTo>
                    <a:pt x="45353" y="105772"/>
                  </a:lnTo>
                  <a:lnTo>
                    <a:pt x="45158" y="101092"/>
                  </a:lnTo>
                  <a:lnTo>
                    <a:pt x="44930" y="96224"/>
                  </a:lnTo>
                  <a:lnTo>
                    <a:pt x="44735" y="91170"/>
                  </a:lnTo>
                  <a:lnTo>
                    <a:pt x="44475" y="85741"/>
                  </a:lnTo>
                  <a:lnTo>
                    <a:pt x="44280" y="81622"/>
                  </a:lnTo>
                  <a:lnTo>
                    <a:pt x="44020" y="77878"/>
                  </a:lnTo>
                  <a:lnTo>
                    <a:pt x="43760" y="74508"/>
                  </a:lnTo>
                  <a:lnTo>
                    <a:pt x="43435" y="71513"/>
                  </a:lnTo>
                  <a:lnTo>
                    <a:pt x="43240" y="70015"/>
                  </a:lnTo>
                  <a:lnTo>
                    <a:pt x="43045" y="68705"/>
                  </a:lnTo>
                  <a:lnTo>
                    <a:pt x="42850" y="67581"/>
                  </a:lnTo>
                  <a:lnTo>
                    <a:pt x="42655" y="66458"/>
                  </a:lnTo>
                  <a:lnTo>
                    <a:pt x="42427" y="65522"/>
                  </a:lnTo>
                  <a:lnTo>
                    <a:pt x="42199" y="64773"/>
                  </a:lnTo>
                  <a:lnTo>
                    <a:pt x="41939" y="64024"/>
                  </a:lnTo>
                  <a:lnTo>
                    <a:pt x="41679" y="63088"/>
                  </a:lnTo>
                  <a:lnTo>
                    <a:pt x="41679" y="62714"/>
                  </a:lnTo>
                  <a:lnTo>
                    <a:pt x="42004" y="61778"/>
                  </a:lnTo>
                  <a:lnTo>
                    <a:pt x="42395" y="61029"/>
                  </a:lnTo>
                  <a:lnTo>
                    <a:pt x="42720" y="59906"/>
                  </a:lnTo>
                  <a:lnTo>
                    <a:pt x="43045" y="58783"/>
                  </a:lnTo>
                  <a:lnTo>
                    <a:pt x="43370" y="57285"/>
                  </a:lnTo>
                  <a:lnTo>
                    <a:pt x="43662" y="55787"/>
                  </a:lnTo>
                  <a:lnTo>
                    <a:pt x="43955" y="54102"/>
                  </a:lnTo>
                  <a:lnTo>
                    <a:pt x="44215" y="52418"/>
                  </a:lnTo>
                  <a:lnTo>
                    <a:pt x="44443" y="50546"/>
                  </a:lnTo>
                  <a:lnTo>
                    <a:pt x="44670" y="48299"/>
                  </a:lnTo>
                  <a:lnTo>
                    <a:pt x="44865" y="46240"/>
                  </a:lnTo>
                  <a:lnTo>
                    <a:pt x="45028" y="43993"/>
                  </a:lnTo>
                  <a:lnTo>
                    <a:pt x="45158" y="41560"/>
                  </a:lnTo>
                  <a:lnTo>
                    <a:pt x="45256" y="39126"/>
                  </a:lnTo>
                  <a:lnTo>
                    <a:pt x="45321" y="36318"/>
                  </a:lnTo>
                  <a:lnTo>
                    <a:pt x="45321" y="33697"/>
                  </a:lnTo>
                  <a:lnTo>
                    <a:pt x="45288" y="29953"/>
                  </a:lnTo>
                  <a:lnTo>
                    <a:pt x="45223" y="26583"/>
                  </a:lnTo>
                  <a:lnTo>
                    <a:pt x="45060" y="23213"/>
                  </a:lnTo>
                  <a:lnTo>
                    <a:pt x="44898" y="20218"/>
                  </a:lnTo>
                  <a:lnTo>
                    <a:pt x="44638" y="17597"/>
                  </a:lnTo>
                  <a:lnTo>
                    <a:pt x="44313" y="14789"/>
                  </a:lnTo>
                  <a:lnTo>
                    <a:pt x="43988" y="12542"/>
                  </a:lnTo>
                  <a:lnTo>
                    <a:pt x="43597" y="10483"/>
                  </a:lnTo>
                  <a:lnTo>
                    <a:pt x="43337" y="9173"/>
                  </a:lnTo>
                  <a:lnTo>
                    <a:pt x="43045" y="8049"/>
                  </a:lnTo>
                  <a:lnTo>
                    <a:pt x="42752" y="7113"/>
                  </a:lnTo>
                  <a:lnTo>
                    <a:pt x="42460" y="6177"/>
                  </a:lnTo>
                  <a:lnTo>
                    <a:pt x="42134" y="5241"/>
                  </a:lnTo>
                  <a:lnTo>
                    <a:pt x="41777" y="4492"/>
                  </a:lnTo>
                  <a:lnTo>
                    <a:pt x="41452" y="3931"/>
                  </a:lnTo>
                  <a:lnTo>
                    <a:pt x="41062" y="3182"/>
                  </a:lnTo>
                  <a:lnTo>
                    <a:pt x="40249" y="2246"/>
                  </a:lnTo>
                  <a:lnTo>
                    <a:pt x="39371" y="1497"/>
                  </a:lnTo>
                  <a:lnTo>
                    <a:pt x="38396" y="1123"/>
                  </a:lnTo>
                  <a:lnTo>
                    <a:pt x="37388" y="936"/>
                  </a:lnTo>
                  <a:lnTo>
                    <a:pt x="36575" y="936"/>
                  </a:lnTo>
                  <a:lnTo>
                    <a:pt x="35795" y="1123"/>
                  </a:lnTo>
                  <a:lnTo>
                    <a:pt x="35047" y="1310"/>
                  </a:lnTo>
                  <a:lnTo>
                    <a:pt x="34299" y="1684"/>
                  </a:lnTo>
                  <a:lnTo>
                    <a:pt x="33616" y="2059"/>
                  </a:lnTo>
                  <a:lnTo>
                    <a:pt x="32966" y="2433"/>
                  </a:lnTo>
                  <a:lnTo>
                    <a:pt x="32348" y="2808"/>
                  </a:lnTo>
                  <a:lnTo>
                    <a:pt x="31796" y="3556"/>
                  </a:lnTo>
                  <a:lnTo>
                    <a:pt x="31796" y="118127"/>
                  </a:lnTo>
                  <a:close/>
                  <a:moveTo>
                    <a:pt x="27699" y="49235"/>
                  </a:moveTo>
                  <a:lnTo>
                    <a:pt x="20059" y="49235"/>
                  </a:lnTo>
                  <a:lnTo>
                    <a:pt x="20059" y="19469"/>
                  </a:lnTo>
                  <a:lnTo>
                    <a:pt x="28122" y="19469"/>
                  </a:lnTo>
                  <a:lnTo>
                    <a:pt x="28122" y="1872"/>
                  </a:lnTo>
                  <a:lnTo>
                    <a:pt x="16385" y="1872"/>
                  </a:lnTo>
                  <a:lnTo>
                    <a:pt x="16385" y="118127"/>
                  </a:lnTo>
                  <a:lnTo>
                    <a:pt x="28577" y="118127"/>
                  </a:lnTo>
                  <a:lnTo>
                    <a:pt x="28577" y="100530"/>
                  </a:lnTo>
                  <a:lnTo>
                    <a:pt x="20059" y="100530"/>
                  </a:lnTo>
                  <a:lnTo>
                    <a:pt x="20059" y="66458"/>
                  </a:lnTo>
                  <a:lnTo>
                    <a:pt x="27699" y="66458"/>
                  </a:lnTo>
                  <a:lnTo>
                    <a:pt x="27699" y="49235"/>
                  </a:lnTo>
                  <a:close/>
                  <a:moveTo>
                    <a:pt x="0" y="112511"/>
                  </a:moveTo>
                  <a:lnTo>
                    <a:pt x="455" y="114009"/>
                  </a:lnTo>
                  <a:lnTo>
                    <a:pt x="1040" y="115319"/>
                  </a:lnTo>
                  <a:lnTo>
                    <a:pt x="1625" y="116443"/>
                  </a:lnTo>
                  <a:lnTo>
                    <a:pt x="2340" y="117753"/>
                  </a:lnTo>
                  <a:lnTo>
                    <a:pt x="3056" y="118689"/>
                  </a:lnTo>
                  <a:lnTo>
                    <a:pt x="3836" y="119251"/>
                  </a:lnTo>
                  <a:lnTo>
                    <a:pt x="4649" y="119812"/>
                  </a:lnTo>
                  <a:lnTo>
                    <a:pt x="5429" y="120000"/>
                  </a:lnTo>
                  <a:lnTo>
                    <a:pt x="6372" y="119812"/>
                  </a:lnTo>
                  <a:lnTo>
                    <a:pt x="7282" y="119251"/>
                  </a:lnTo>
                  <a:lnTo>
                    <a:pt x="7672" y="118876"/>
                  </a:lnTo>
                  <a:lnTo>
                    <a:pt x="8062" y="118315"/>
                  </a:lnTo>
                  <a:lnTo>
                    <a:pt x="8485" y="117753"/>
                  </a:lnTo>
                  <a:lnTo>
                    <a:pt x="8843" y="117004"/>
                  </a:lnTo>
                  <a:lnTo>
                    <a:pt x="9168" y="116255"/>
                  </a:lnTo>
                  <a:lnTo>
                    <a:pt x="9525" y="115507"/>
                  </a:lnTo>
                  <a:lnTo>
                    <a:pt x="9850" y="114758"/>
                  </a:lnTo>
                  <a:lnTo>
                    <a:pt x="10143" y="113822"/>
                  </a:lnTo>
                  <a:lnTo>
                    <a:pt x="10436" y="112886"/>
                  </a:lnTo>
                  <a:lnTo>
                    <a:pt x="10728" y="111762"/>
                  </a:lnTo>
                  <a:lnTo>
                    <a:pt x="10988" y="110639"/>
                  </a:lnTo>
                  <a:lnTo>
                    <a:pt x="11216" y="109329"/>
                  </a:lnTo>
                  <a:lnTo>
                    <a:pt x="11444" y="108205"/>
                  </a:lnTo>
                  <a:lnTo>
                    <a:pt x="11639" y="106895"/>
                  </a:lnTo>
                  <a:lnTo>
                    <a:pt x="11866" y="105585"/>
                  </a:lnTo>
                  <a:lnTo>
                    <a:pt x="12061" y="104274"/>
                  </a:lnTo>
                  <a:lnTo>
                    <a:pt x="12354" y="101279"/>
                  </a:lnTo>
                  <a:lnTo>
                    <a:pt x="12614" y="98471"/>
                  </a:lnTo>
                  <a:lnTo>
                    <a:pt x="12809" y="95101"/>
                  </a:lnTo>
                  <a:lnTo>
                    <a:pt x="13004" y="91918"/>
                  </a:lnTo>
                  <a:lnTo>
                    <a:pt x="13069" y="88361"/>
                  </a:lnTo>
                  <a:lnTo>
                    <a:pt x="13102" y="84992"/>
                  </a:lnTo>
                  <a:lnTo>
                    <a:pt x="13069" y="81809"/>
                  </a:lnTo>
                  <a:lnTo>
                    <a:pt x="13037" y="79001"/>
                  </a:lnTo>
                  <a:lnTo>
                    <a:pt x="12907" y="76193"/>
                  </a:lnTo>
                  <a:lnTo>
                    <a:pt x="12777" y="73572"/>
                  </a:lnTo>
                  <a:lnTo>
                    <a:pt x="12581" y="71138"/>
                  </a:lnTo>
                  <a:lnTo>
                    <a:pt x="12386" y="68705"/>
                  </a:lnTo>
                  <a:lnTo>
                    <a:pt x="12126" y="66458"/>
                  </a:lnTo>
                  <a:lnTo>
                    <a:pt x="11834" y="64399"/>
                  </a:lnTo>
                  <a:lnTo>
                    <a:pt x="11476" y="62152"/>
                  </a:lnTo>
                  <a:lnTo>
                    <a:pt x="11086" y="60280"/>
                  </a:lnTo>
                  <a:lnTo>
                    <a:pt x="10663" y="58595"/>
                  </a:lnTo>
                  <a:lnTo>
                    <a:pt x="10176" y="56723"/>
                  </a:lnTo>
                  <a:lnTo>
                    <a:pt x="9688" y="55039"/>
                  </a:lnTo>
                  <a:lnTo>
                    <a:pt x="9135" y="53541"/>
                  </a:lnTo>
                  <a:lnTo>
                    <a:pt x="8550" y="52043"/>
                  </a:lnTo>
                  <a:lnTo>
                    <a:pt x="7900" y="50546"/>
                  </a:lnTo>
                  <a:lnTo>
                    <a:pt x="6989" y="48299"/>
                  </a:lnTo>
                  <a:lnTo>
                    <a:pt x="6177" y="46240"/>
                  </a:lnTo>
                  <a:lnTo>
                    <a:pt x="5819" y="45304"/>
                  </a:lnTo>
                  <a:lnTo>
                    <a:pt x="5494" y="44180"/>
                  </a:lnTo>
                  <a:lnTo>
                    <a:pt x="5234" y="43057"/>
                  </a:lnTo>
                  <a:lnTo>
                    <a:pt x="4974" y="41934"/>
                  </a:lnTo>
                  <a:lnTo>
                    <a:pt x="4746" y="40998"/>
                  </a:lnTo>
                  <a:lnTo>
                    <a:pt x="4584" y="39875"/>
                  </a:lnTo>
                  <a:lnTo>
                    <a:pt x="4389" y="38564"/>
                  </a:lnTo>
                  <a:lnTo>
                    <a:pt x="4259" y="37441"/>
                  </a:lnTo>
                  <a:lnTo>
                    <a:pt x="4161" y="35943"/>
                  </a:lnTo>
                  <a:lnTo>
                    <a:pt x="4096" y="34446"/>
                  </a:lnTo>
                  <a:lnTo>
                    <a:pt x="4063" y="33135"/>
                  </a:lnTo>
                  <a:lnTo>
                    <a:pt x="4063" y="31450"/>
                  </a:lnTo>
                  <a:lnTo>
                    <a:pt x="4063" y="30327"/>
                  </a:lnTo>
                  <a:lnTo>
                    <a:pt x="4096" y="28829"/>
                  </a:lnTo>
                  <a:lnTo>
                    <a:pt x="4161" y="27519"/>
                  </a:lnTo>
                  <a:lnTo>
                    <a:pt x="4226" y="26396"/>
                  </a:lnTo>
                  <a:lnTo>
                    <a:pt x="4356" y="25273"/>
                  </a:lnTo>
                  <a:lnTo>
                    <a:pt x="4519" y="24149"/>
                  </a:lnTo>
                  <a:lnTo>
                    <a:pt x="4649" y="22839"/>
                  </a:lnTo>
                  <a:lnTo>
                    <a:pt x="4844" y="21903"/>
                  </a:lnTo>
                  <a:lnTo>
                    <a:pt x="5071" y="20967"/>
                  </a:lnTo>
                  <a:lnTo>
                    <a:pt x="5299" y="20031"/>
                  </a:lnTo>
                  <a:lnTo>
                    <a:pt x="5559" y="19282"/>
                  </a:lnTo>
                  <a:lnTo>
                    <a:pt x="5884" y="18720"/>
                  </a:lnTo>
                  <a:lnTo>
                    <a:pt x="6209" y="18159"/>
                  </a:lnTo>
                  <a:lnTo>
                    <a:pt x="6567" y="17784"/>
                  </a:lnTo>
                  <a:lnTo>
                    <a:pt x="6989" y="17597"/>
                  </a:lnTo>
                  <a:lnTo>
                    <a:pt x="7380" y="17597"/>
                  </a:lnTo>
                  <a:lnTo>
                    <a:pt x="8062" y="17597"/>
                  </a:lnTo>
                  <a:lnTo>
                    <a:pt x="8713" y="17971"/>
                  </a:lnTo>
                  <a:lnTo>
                    <a:pt x="9265" y="18720"/>
                  </a:lnTo>
                  <a:lnTo>
                    <a:pt x="9818" y="19469"/>
                  </a:lnTo>
                  <a:lnTo>
                    <a:pt x="10306" y="20218"/>
                  </a:lnTo>
                  <a:lnTo>
                    <a:pt x="10761" y="21154"/>
                  </a:lnTo>
                  <a:lnTo>
                    <a:pt x="11118" y="22090"/>
                  </a:lnTo>
                  <a:lnTo>
                    <a:pt x="11411" y="22839"/>
                  </a:lnTo>
                  <a:lnTo>
                    <a:pt x="12289" y="5803"/>
                  </a:lnTo>
                  <a:lnTo>
                    <a:pt x="11899" y="4680"/>
                  </a:lnTo>
                  <a:lnTo>
                    <a:pt x="11379" y="3744"/>
                  </a:lnTo>
                  <a:lnTo>
                    <a:pt x="10891" y="2620"/>
                  </a:lnTo>
                  <a:lnTo>
                    <a:pt x="10273" y="1684"/>
                  </a:lnTo>
                  <a:lnTo>
                    <a:pt x="9688" y="1123"/>
                  </a:lnTo>
                  <a:lnTo>
                    <a:pt x="8973" y="561"/>
                  </a:lnTo>
                  <a:lnTo>
                    <a:pt x="8257" y="187"/>
                  </a:lnTo>
                  <a:lnTo>
                    <a:pt x="7445" y="0"/>
                  </a:lnTo>
                  <a:lnTo>
                    <a:pt x="6632" y="187"/>
                  </a:lnTo>
                  <a:lnTo>
                    <a:pt x="5917" y="748"/>
                  </a:lnTo>
                  <a:lnTo>
                    <a:pt x="5169" y="1497"/>
                  </a:lnTo>
                  <a:lnTo>
                    <a:pt x="4519" y="2620"/>
                  </a:lnTo>
                  <a:lnTo>
                    <a:pt x="3868" y="4118"/>
                  </a:lnTo>
                  <a:lnTo>
                    <a:pt x="3283" y="5616"/>
                  </a:lnTo>
                  <a:lnTo>
                    <a:pt x="2730" y="7488"/>
                  </a:lnTo>
                  <a:lnTo>
                    <a:pt x="2275" y="9547"/>
                  </a:lnTo>
                  <a:lnTo>
                    <a:pt x="1820" y="11981"/>
                  </a:lnTo>
                  <a:lnTo>
                    <a:pt x="1430" y="14414"/>
                  </a:lnTo>
                  <a:lnTo>
                    <a:pt x="1105" y="17410"/>
                  </a:lnTo>
                  <a:lnTo>
                    <a:pt x="845" y="20218"/>
                  </a:lnTo>
                  <a:lnTo>
                    <a:pt x="585" y="23213"/>
                  </a:lnTo>
                  <a:lnTo>
                    <a:pt x="455" y="26583"/>
                  </a:lnTo>
                  <a:lnTo>
                    <a:pt x="357" y="29765"/>
                  </a:lnTo>
                  <a:lnTo>
                    <a:pt x="325" y="33510"/>
                  </a:lnTo>
                  <a:lnTo>
                    <a:pt x="357" y="36318"/>
                  </a:lnTo>
                  <a:lnTo>
                    <a:pt x="422" y="39500"/>
                  </a:lnTo>
                  <a:lnTo>
                    <a:pt x="520" y="42121"/>
                  </a:lnTo>
                  <a:lnTo>
                    <a:pt x="682" y="44929"/>
                  </a:lnTo>
                  <a:lnTo>
                    <a:pt x="942" y="47363"/>
                  </a:lnTo>
                  <a:lnTo>
                    <a:pt x="1170" y="49609"/>
                  </a:lnTo>
                  <a:lnTo>
                    <a:pt x="1463" y="51856"/>
                  </a:lnTo>
                  <a:lnTo>
                    <a:pt x="1788" y="53915"/>
                  </a:lnTo>
                  <a:lnTo>
                    <a:pt x="2178" y="55975"/>
                  </a:lnTo>
                  <a:lnTo>
                    <a:pt x="2600" y="58034"/>
                  </a:lnTo>
                  <a:lnTo>
                    <a:pt x="3023" y="59719"/>
                  </a:lnTo>
                  <a:lnTo>
                    <a:pt x="3543" y="61404"/>
                  </a:lnTo>
                  <a:lnTo>
                    <a:pt x="4031" y="62901"/>
                  </a:lnTo>
                  <a:lnTo>
                    <a:pt x="4616" y="64586"/>
                  </a:lnTo>
                  <a:lnTo>
                    <a:pt x="5169" y="65897"/>
                  </a:lnTo>
                  <a:lnTo>
                    <a:pt x="5787" y="67207"/>
                  </a:lnTo>
                  <a:lnTo>
                    <a:pt x="6664" y="69079"/>
                  </a:lnTo>
                  <a:lnTo>
                    <a:pt x="7412" y="71326"/>
                  </a:lnTo>
                  <a:lnTo>
                    <a:pt x="7737" y="72262"/>
                  </a:lnTo>
                  <a:lnTo>
                    <a:pt x="8030" y="73385"/>
                  </a:lnTo>
                  <a:lnTo>
                    <a:pt x="8290" y="74321"/>
                  </a:lnTo>
                  <a:lnTo>
                    <a:pt x="8518" y="75444"/>
                  </a:lnTo>
                  <a:lnTo>
                    <a:pt x="8713" y="76567"/>
                  </a:lnTo>
                  <a:lnTo>
                    <a:pt x="8875" y="78065"/>
                  </a:lnTo>
                  <a:lnTo>
                    <a:pt x="9038" y="79188"/>
                  </a:lnTo>
                  <a:lnTo>
                    <a:pt x="9135" y="80499"/>
                  </a:lnTo>
                  <a:lnTo>
                    <a:pt x="9233" y="81809"/>
                  </a:lnTo>
                  <a:lnTo>
                    <a:pt x="9330" y="83307"/>
                  </a:lnTo>
                  <a:lnTo>
                    <a:pt x="9363" y="84992"/>
                  </a:lnTo>
                  <a:lnTo>
                    <a:pt x="9363" y="86489"/>
                  </a:lnTo>
                  <a:lnTo>
                    <a:pt x="9363" y="88174"/>
                  </a:lnTo>
                  <a:lnTo>
                    <a:pt x="9265" y="89859"/>
                  </a:lnTo>
                  <a:lnTo>
                    <a:pt x="9200" y="91544"/>
                  </a:lnTo>
                  <a:lnTo>
                    <a:pt x="9103" y="93042"/>
                  </a:lnTo>
                  <a:lnTo>
                    <a:pt x="8973" y="94352"/>
                  </a:lnTo>
                  <a:lnTo>
                    <a:pt x="8810" y="95663"/>
                  </a:lnTo>
                  <a:lnTo>
                    <a:pt x="8615" y="96786"/>
                  </a:lnTo>
                  <a:lnTo>
                    <a:pt x="8420" y="98096"/>
                  </a:lnTo>
                  <a:lnTo>
                    <a:pt x="8160" y="99032"/>
                  </a:lnTo>
                  <a:lnTo>
                    <a:pt x="7867" y="99781"/>
                  </a:lnTo>
                  <a:lnTo>
                    <a:pt x="7575" y="100530"/>
                  </a:lnTo>
                  <a:lnTo>
                    <a:pt x="7250" y="101092"/>
                  </a:lnTo>
                  <a:lnTo>
                    <a:pt x="6924" y="101653"/>
                  </a:lnTo>
                  <a:lnTo>
                    <a:pt x="6502" y="102028"/>
                  </a:lnTo>
                  <a:lnTo>
                    <a:pt x="6112" y="102215"/>
                  </a:lnTo>
                  <a:lnTo>
                    <a:pt x="5689" y="102215"/>
                  </a:lnTo>
                  <a:lnTo>
                    <a:pt x="5006" y="102215"/>
                  </a:lnTo>
                  <a:lnTo>
                    <a:pt x="4291" y="101653"/>
                  </a:lnTo>
                  <a:lnTo>
                    <a:pt x="3641" y="101092"/>
                  </a:lnTo>
                  <a:lnTo>
                    <a:pt x="2991" y="100156"/>
                  </a:lnTo>
                  <a:lnTo>
                    <a:pt x="2405" y="99032"/>
                  </a:lnTo>
                  <a:lnTo>
                    <a:pt x="1820" y="97909"/>
                  </a:lnTo>
                  <a:lnTo>
                    <a:pt x="1300" y="96224"/>
                  </a:lnTo>
                  <a:lnTo>
                    <a:pt x="845" y="94914"/>
                  </a:lnTo>
                  <a:lnTo>
                    <a:pt x="0" y="112511"/>
                  </a:lnTo>
                  <a:close/>
                </a:path>
              </a:pathLst>
            </a:custGeom>
            <a:solidFill>
              <a:srgbClr val="4473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0" name="Google Shape;180;p36"/>
            <p:cNvSpPr/>
            <p:nvPr/>
          </p:nvSpPr>
          <p:spPr>
            <a:xfrm>
              <a:off x="936625" y="5943600"/>
              <a:ext cx="1169987" cy="125412"/>
            </a:xfrm>
            <a:custGeom>
              <a:rect b="b" l="l" r="r" t="t"/>
              <a:pathLst>
                <a:path extrusionOk="0" h="120000" w="120000">
                  <a:moveTo>
                    <a:pt x="115784" y="118127"/>
                  </a:moveTo>
                  <a:lnTo>
                    <a:pt x="115784" y="69079"/>
                  </a:lnTo>
                  <a:lnTo>
                    <a:pt x="120000" y="1872"/>
                  </a:lnTo>
                  <a:lnTo>
                    <a:pt x="117373" y="1872"/>
                  </a:lnTo>
                  <a:lnTo>
                    <a:pt x="115866" y="31638"/>
                  </a:lnTo>
                  <a:lnTo>
                    <a:pt x="115560" y="37815"/>
                  </a:lnTo>
                  <a:lnTo>
                    <a:pt x="115275" y="43432"/>
                  </a:lnTo>
                  <a:lnTo>
                    <a:pt x="115011" y="49048"/>
                  </a:lnTo>
                  <a:lnTo>
                    <a:pt x="114766" y="54664"/>
                  </a:lnTo>
                  <a:lnTo>
                    <a:pt x="114746" y="54664"/>
                  </a:lnTo>
                  <a:lnTo>
                    <a:pt x="114461" y="48861"/>
                  </a:lnTo>
                  <a:lnTo>
                    <a:pt x="114216" y="43432"/>
                  </a:lnTo>
                  <a:lnTo>
                    <a:pt x="113952" y="37815"/>
                  </a:lnTo>
                  <a:lnTo>
                    <a:pt x="113626" y="31825"/>
                  </a:lnTo>
                  <a:lnTo>
                    <a:pt x="112119" y="1872"/>
                  </a:lnTo>
                  <a:lnTo>
                    <a:pt x="109492" y="1872"/>
                  </a:lnTo>
                  <a:lnTo>
                    <a:pt x="113483" y="69641"/>
                  </a:lnTo>
                  <a:lnTo>
                    <a:pt x="113483" y="118127"/>
                  </a:lnTo>
                  <a:lnTo>
                    <a:pt x="115784" y="118127"/>
                  </a:lnTo>
                  <a:close/>
                  <a:moveTo>
                    <a:pt x="108291" y="97909"/>
                  </a:moveTo>
                  <a:lnTo>
                    <a:pt x="108046" y="98845"/>
                  </a:lnTo>
                  <a:lnTo>
                    <a:pt x="107782" y="99594"/>
                  </a:lnTo>
                  <a:lnTo>
                    <a:pt x="107456" y="100343"/>
                  </a:lnTo>
                  <a:lnTo>
                    <a:pt x="107150" y="100904"/>
                  </a:lnTo>
                  <a:lnTo>
                    <a:pt x="106804" y="101466"/>
                  </a:lnTo>
                  <a:lnTo>
                    <a:pt x="106478" y="101840"/>
                  </a:lnTo>
                  <a:lnTo>
                    <a:pt x="106112" y="102028"/>
                  </a:lnTo>
                  <a:lnTo>
                    <a:pt x="105766" y="102028"/>
                  </a:lnTo>
                  <a:lnTo>
                    <a:pt x="105521" y="102028"/>
                  </a:lnTo>
                  <a:lnTo>
                    <a:pt x="105257" y="101840"/>
                  </a:lnTo>
                  <a:lnTo>
                    <a:pt x="105012" y="101653"/>
                  </a:lnTo>
                  <a:lnTo>
                    <a:pt x="104788" y="101279"/>
                  </a:lnTo>
                  <a:lnTo>
                    <a:pt x="104544" y="100904"/>
                  </a:lnTo>
                  <a:lnTo>
                    <a:pt x="104340" y="100530"/>
                  </a:lnTo>
                  <a:lnTo>
                    <a:pt x="104116" y="99968"/>
                  </a:lnTo>
                  <a:lnTo>
                    <a:pt x="103933" y="99219"/>
                  </a:lnTo>
                  <a:lnTo>
                    <a:pt x="103709" y="98471"/>
                  </a:lnTo>
                  <a:lnTo>
                    <a:pt x="103526" y="97722"/>
                  </a:lnTo>
                  <a:lnTo>
                    <a:pt x="103342" y="96599"/>
                  </a:lnTo>
                  <a:lnTo>
                    <a:pt x="103180" y="95663"/>
                  </a:lnTo>
                  <a:lnTo>
                    <a:pt x="102976" y="94539"/>
                  </a:lnTo>
                  <a:lnTo>
                    <a:pt x="102833" y="93416"/>
                  </a:lnTo>
                  <a:lnTo>
                    <a:pt x="102670" y="92106"/>
                  </a:lnTo>
                  <a:lnTo>
                    <a:pt x="102548" y="90982"/>
                  </a:lnTo>
                  <a:lnTo>
                    <a:pt x="102406" y="89297"/>
                  </a:lnTo>
                  <a:lnTo>
                    <a:pt x="102263" y="87987"/>
                  </a:lnTo>
                  <a:lnTo>
                    <a:pt x="102141" y="86489"/>
                  </a:lnTo>
                  <a:lnTo>
                    <a:pt x="102039" y="84804"/>
                  </a:lnTo>
                  <a:lnTo>
                    <a:pt x="101937" y="82932"/>
                  </a:lnTo>
                  <a:lnTo>
                    <a:pt x="101836" y="81248"/>
                  </a:lnTo>
                  <a:lnTo>
                    <a:pt x="101754" y="79563"/>
                  </a:lnTo>
                  <a:lnTo>
                    <a:pt x="101673" y="77691"/>
                  </a:lnTo>
                  <a:lnTo>
                    <a:pt x="101530" y="73572"/>
                  </a:lnTo>
                  <a:lnTo>
                    <a:pt x="101449" y="69453"/>
                  </a:lnTo>
                  <a:lnTo>
                    <a:pt x="101388" y="64960"/>
                  </a:lnTo>
                  <a:lnTo>
                    <a:pt x="101367" y="60280"/>
                  </a:lnTo>
                  <a:lnTo>
                    <a:pt x="101388" y="57847"/>
                  </a:lnTo>
                  <a:lnTo>
                    <a:pt x="101388" y="55226"/>
                  </a:lnTo>
                  <a:lnTo>
                    <a:pt x="101428" y="52792"/>
                  </a:lnTo>
                  <a:lnTo>
                    <a:pt x="101449" y="50546"/>
                  </a:lnTo>
                  <a:lnTo>
                    <a:pt x="101510" y="48112"/>
                  </a:lnTo>
                  <a:lnTo>
                    <a:pt x="101550" y="46053"/>
                  </a:lnTo>
                  <a:lnTo>
                    <a:pt x="101632" y="43993"/>
                  </a:lnTo>
                  <a:lnTo>
                    <a:pt x="101713" y="41747"/>
                  </a:lnTo>
                  <a:lnTo>
                    <a:pt x="101795" y="39875"/>
                  </a:lnTo>
                  <a:lnTo>
                    <a:pt x="101897" y="38003"/>
                  </a:lnTo>
                  <a:lnTo>
                    <a:pt x="101978" y="36131"/>
                  </a:lnTo>
                  <a:lnTo>
                    <a:pt x="102100" y="34446"/>
                  </a:lnTo>
                  <a:lnTo>
                    <a:pt x="102202" y="32948"/>
                  </a:lnTo>
                  <a:lnTo>
                    <a:pt x="102345" y="31450"/>
                  </a:lnTo>
                  <a:lnTo>
                    <a:pt x="102487" y="29765"/>
                  </a:lnTo>
                  <a:lnTo>
                    <a:pt x="102630" y="28455"/>
                  </a:lnTo>
                  <a:lnTo>
                    <a:pt x="102772" y="27145"/>
                  </a:lnTo>
                  <a:lnTo>
                    <a:pt x="102935" y="26021"/>
                  </a:lnTo>
                  <a:lnTo>
                    <a:pt x="103098" y="24898"/>
                  </a:lnTo>
                  <a:lnTo>
                    <a:pt x="103281" y="23775"/>
                  </a:lnTo>
                  <a:lnTo>
                    <a:pt x="103444" y="22652"/>
                  </a:lnTo>
                  <a:lnTo>
                    <a:pt x="103628" y="21903"/>
                  </a:lnTo>
                  <a:lnTo>
                    <a:pt x="103811" y="20967"/>
                  </a:lnTo>
                  <a:lnTo>
                    <a:pt x="104035" y="20405"/>
                  </a:lnTo>
                  <a:lnTo>
                    <a:pt x="104442" y="19095"/>
                  </a:lnTo>
                  <a:lnTo>
                    <a:pt x="104870" y="18346"/>
                  </a:lnTo>
                  <a:lnTo>
                    <a:pt x="105318" y="17784"/>
                  </a:lnTo>
                  <a:lnTo>
                    <a:pt x="105806" y="17597"/>
                  </a:lnTo>
                  <a:lnTo>
                    <a:pt x="106193" y="17784"/>
                  </a:lnTo>
                  <a:lnTo>
                    <a:pt x="106539" y="17971"/>
                  </a:lnTo>
                  <a:lnTo>
                    <a:pt x="106865" y="18346"/>
                  </a:lnTo>
                  <a:lnTo>
                    <a:pt x="107191" y="18907"/>
                  </a:lnTo>
                  <a:lnTo>
                    <a:pt x="107497" y="19656"/>
                  </a:lnTo>
                  <a:lnTo>
                    <a:pt x="107782" y="20405"/>
                  </a:lnTo>
                  <a:lnTo>
                    <a:pt x="108026" y="21154"/>
                  </a:lnTo>
                  <a:lnTo>
                    <a:pt x="108250" y="22090"/>
                  </a:lnTo>
                  <a:lnTo>
                    <a:pt x="108759" y="5241"/>
                  </a:lnTo>
                  <a:lnTo>
                    <a:pt x="108576" y="4492"/>
                  </a:lnTo>
                  <a:lnTo>
                    <a:pt x="108291" y="3556"/>
                  </a:lnTo>
                  <a:lnTo>
                    <a:pt x="107985" y="2433"/>
                  </a:lnTo>
                  <a:lnTo>
                    <a:pt x="107619" y="1684"/>
                  </a:lnTo>
                  <a:lnTo>
                    <a:pt x="107211" y="1123"/>
                  </a:lnTo>
                  <a:lnTo>
                    <a:pt x="106743" y="561"/>
                  </a:lnTo>
                  <a:lnTo>
                    <a:pt x="106254" y="187"/>
                  </a:lnTo>
                  <a:lnTo>
                    <a:pt x="105705" y="0"/>
                  </a:lnTo>
                  <a:lnTo>
                    <a:pt x="105338" y="187"/>
                  </a:lnTo>
                  <a:lnTo>
                    <a:pt x="104992" y="374"/>
                  </a:lnTo>
                  <a:lnTo>
                    <a:pt x="104646" y="748"/>
                  </a:lnTo>
                  <a:lnTo>
                    <a:pt x="104300" y="1123"/>
                  </a:lnTo>
                  <a:lnTo>
                    <a:pt x="103974" y="1684"/>
                  </a:lnTo>
                  <a:lnTo>
                    <a:pt x="103648" y="2433"/>
                  </a:lnTo>
                  <a:lnTo>
                    <a:pt x="103342" y="3182"/>
                  </a:lnTo>
                  <a:lnTo>
                    <a:pt x="103017" y="4305"/>
                  </a:lnTo>
                  <a:lnTo>
                    <a:pt x="102732" y="5429"/>
                  </a:lnTo>
                  <a:lnTo>
                    <a:pt x="102446" y="6552"/>
                  </a:lnTo>
                  <a:lnTo>
                    <a:pt x="102141" y="7862"/>
                  </a:lnTo>
                  <a:lnTo>
                    <a:pt x="101876" y="9360"/>
                  </a:lnTo>
                  <a:lnTo>
                    <a:pt x="101591" y="11045"/>
                  </a:lnTo>
                  <a:lnTo>
                    <a:pt x="101347" y="12730"/>
                  </a:lnTo>
                  <a:lnTo>
                    <a:pt x="101123" y="14414"/>
                  </a:lnTo>
                  <a:lnTo>
                    <a:pt x="100899" y="16287"/>
                  </a:lnTo>
                  <a:lnTo>
                    <a:pt x="100655" y="18533"/>
                  </a:lnTo>
                  <a:lnTo>
                    <a:pt x="100451" y="20592"/>
                  </a:lnTo>
                  <a:lnTo>
                    <a:pt x="100268" y="22839"/>
                  </a:lnTo>
                  <a:lnTo>
                    <a:pt x="100064" y="25273"/>
                  </a:lnTo>
                  <a:lnTo>
                    <a:pt x="99901" y="27706"/>
                  </a:lnTo>
                  <a:lnTo>
                    <a:pt x="99738" y="30327"/>
                  </a:lnTo>
                  <a:lnTo>
                    <a:pt x="99596" y="32948"/>
                  </a:lnTo>
                  <a:lnTo>
                    <a:pt x="99473" y="35569"/>
                  </a:lnTo>
                  <a:lnTo>
                    <a:pt x="99351" y="38564"/>
                  </a:lnTo>
                  <a:lnTo>
                    <a:pt x="99229" y="41560"/>
                  </a:lnTo>
                  <a:lnTo>
                    <a:pt x="99148" y="44742"/>
                  </a:lnTo>
                  <a:lnTo>
                    <a:pt x="99087" y="47737"/>
                  </a:lnTo>
                  <a:lnTo>
                    <a:pt x="99025" y="51107"/>
                  </a:lnTo>
                  <a:lnTo>
                    <a:pt x="98985" y="54290"/>
                  </a:lnTo>
                  <a:lnTo>
                    <a:pt x="98964" y="57847"/>
                  </a:lnTo>
                  <a:lnTo>
                    <a:pt x="98944" y="61404"/>
                  </a:lnTo>
                  <a:lnTo>
                    <a:pt x="98964" y="64773"/>
                  </a:lnTo>
                  <a:lnTo>
                    <a:pt x="98985" y="67769"/>
                  </a:lnTo>
                  <a:lnTo>
                    <a:pt x="99005" y="71138"/>
                  </a:lnTo>
                  <a:lnTo>
                    <a:pt x="99066" y="73946"/>
                  </a:lnTo>
                  <a:lnTo>
                    <a:pt x="99127" y="77129"/>
                  </a:lnTo>
                  <a:lnTo>
                    <a:pt x="99188" y="79937"/>
                  </a:lnTo>
                  <a:lnTo>
                    <a:pt x="99290" y="82558"/>
                  </a:lnTo>
                  <a:lnTo>
                    <a:pt x="99392" y="85553"/>
                  </a:lnTo>
                  <a:lnTo>
                    <a:pt x="99514" y="87987"/>
                  </a:lnTo>
                  <a:lnTo>
                    <a:pt x="99636" y="90608"/>
                  </a:lnTo>
                  <a:lnTo>
                    <a:pt x="99779" y="93042"/>
                  </a:lnTo>
                  <a:lnTo>
                    <a:pt x="99921" y="95288"/>
                  </a:lnTo>
                  <a:lnTo>
                    <a:pt x="100084" y="97722"/>
                  </a:lnTo>
                  <a:lnTo>
                    <a:pt x="100288" y="99968"/>
                  </a:lnTo>
                  <a:lnTo>
                    <a:pt x="100471" y="101840"/>
                  </a:lnTo>
                  <a:lnTo>
                    <a:pt x="100655" y="103900"/>
                  </a:lnTo>
                  <a:lnTo>
                    <a:pt x="100899" y="105772"/>
                  </a:lnTo>
                  <a:lnTo>
                    <a:pt x="101103" y="107457"/>
                  </a:lnTo>
                  <a:lnTo>
                    <a:pt x="101347" y="109141"/>
                  </a:lnTo>
                  <a:lnTo>
                    <a:pt x="101591" y="110826"/>
                  </a:lnTo>
                  <a:lnTo>
                    <a:pt x="101856" y="112137"/>
                  </a:lnTo>
                  <a:lnTo>
                    <a:pt x="102121" y="113447"/>
                  </a:lnTo>
                  <a:lnTo>
                    <a:pt x="102406" y="114570"/>
                  </a:lnTo>
                  <a:lnTo>
                    <a:pt x="102691" y="115694"/>
                  </a:lnTo>
                  <a:lnTo>
                    <a:pt x="102996" y="116630"/>
                  </a:lnTo>
                  <a:lnTo>
                    <a:pt x="103322" y="117566"/>
                  </a:lnTo>
                  <a:lnTo>
                    <a:pt x="103628" y="118315"/>
                  </a:lnTo>
                  <a:lnTo>
                    <a:pt x="103974" y="118876"/>
                  </a:lnTo>
                  <a:lnTo>
                    <a:pt x="104300" y="119251"/>
                  </a:lnTo>
                  <a:lnTo>
                    <a:pt x="104646" y="119625"/>
                  </a:lnTo>
                  <a:lnTo>
                    <a:pt x="105033" y="119812"/>
                  </a:lnTo>
                  <a:lnTo>
                    <a:pt x="105379" y="120000"/>
                  </a:lnTo>
                  <a:lnTo>
                    <a:pt x="105949" y="119812"/>
                  </a:lnTo>
                  <a:lnTo>
                    <a:pt x="106478" y="119438"/>
                  </a:lnTo>
                  <a:lnTo>
                    <a:pt x="106967" y="118876"/>
                  </a:lnTo>
                  <a:lnTo>
                    <a:pt x="107395" y="118315"/>
                  </a:lnTo>
                  <a:lnTo>
                    <a:pt x="107802" y="117566"/>
                  </a:lnTo>
                  <a:lnTo>
                    <a:pt x="108128" y="116443"/>
                  </a:lnTo>
                  <a:lnTo>
                    <a:pt x="108413" y="115507"/>
                  </a:lnTo>
                  <a:lnTo>
                    <a:pt x="108678" y="114570"/>
                  </a:lnTo>
                  <a:lnTo>
                    <a:pt x="108291" y="97909"/>
                  </a:lnTo>
                  <a:close/>
                  <a:moveTo>
                    <a:pt x="89068" y="118127"/>
                  </a:moveTo>
                  <a:lnTo>
                    <a:pt x="89068" y="76380"/>
                  </a:lnTo>
                  <a:lnTo>
                    <a:pt x="89068" y="69453"/>
                  </a:lnTo>
                  <a:lnTo>
                    <a:pt x="89068" y="62714"/>
                  </a:lnTo>
                  <a:lnTo>
                    <a:pt x="89068" y="56349"/>
                  </a:lnTo>
                  <a:lnTo>
                    <a:pt x="89048" y="50358"/>
                  </a:lnTo>
                  <a:lnTo>
                    <a:pt x="89027" y="44368"/>
                  </a:lnTo>
                  <a:lnTo>
                    <a:pt x="89007" y="38377"/>
                  </a:lnTo>
                  <a:lnTo>
                    <a:pt x="88986" y="32761"/>
                  </a:lnTo>
                  <a:lnTo>
                    <a:pt x="88966" y="26957"/>
                  </a:lnTo>
                  <a:lnTo>
                    <a:pt x="89007" y="26957"/>
                  </a:lnTo>
                  <a:lnTo>
                    <a:pt x="89251" y="31825"/>
                  </a:lnTo>
                  <a:lnTo>
                    <a:pt x="89516" y="37067"/>
                  </a:lnTo>
                  <a:lnTo>
                    <a:pt x="89801" y="41934"/>
                  </a:lnTo>
                  <a:lnTo>
                    <a:pt x="90066" y="46989"/>
                  </a:lnTo>
                  <a:lnTo>
                    <a:pt x="90371" y="52230"/>
                  </a:lnTo>
                  <a:lnTo>
                    <a:pt x="90677" y="57285"/>
                  </a:lnTo>
                  <a:lnTo>
                    <a:pt x="90982" y="62152"/>
                  </a:lnTo>
                  <a:lnTo>
                    <a:pt x="91287" y="67020"/>
                  </a:lnTo>
                  <a:lnTo>
                    <a:pt x="94566" y="118127"/>
                  </a:lnTo>
                  <a:lnTo>
                    <a:pt x="96948" y="118127"/>
                  </a:lnTo>
                  <a:lnTo>
                    <a:pt x="96948" y="1872"/>
                  </a:lnTo>
                  <a:lnTo>
                    <a:pt x="94831" y="1872"/>
                  </a:lnTo>
                  <a:lnTo>
                    <a:pt x="94831" y="42308"/>
                  </a:lnTo>
                  <a:lnTo>
                    <a:pt x="94831" y="48861"/>
                  </a:lnTo>
                  <a:lnTo>
                    <a:pt x="94851" y="55226"/>
                  </a:lnTo>
                  <a:lnTo>
                    <a:pt x="94851" y="61404"/>
                  </a:lnTo>
                  <a:lnTo>
                    <a:pt x="94871" y="67394"/>
                  </a:lnTo>
                  <a:lnTo>
                    <a:pt x="94912" y="73198"/>
                  </a:lnTo>
                  <a:lnTo>
                    <a:pt x="94932" y="79001"/>
                  </a:lnTo>
                  <a:lnTo>
                    <a:pt x="94994" y="84804"/>
                  </a:lnTo>
                  <a:lnTo>
                    <a:pt x="95034" y="90608"/>
                  </a:lnTo>
                  <a:lnTo>
                    <a:pt x="94994" y="90795"/>
                  </a:lnTo>
                  <a:lnTo>
                    <a:pt x="94749" y="85928"/>
                  </a:lnTo>
                  <a:lnTo>
                    <a:pt x="94525" y="81060"/>
                  </a:lnTo>
                  <a:lnTo>
                    <a:pt x="94281" y="76193"/>
                  </a:lnTo>
                  <a:lnTo>
                    <a:pt x="93996" y="71326"/>
                  </a:lnTo>
                  <a:lnTo>
                    <a:pt x="93731" y="66458"/>
                  </a:lnTo>
                  <a:lnTo>
                    <a:pt x="93446" y="61404"/>
                  </a:lnTo>
                  <a:lnTo>
                    <a:pt x="93141" y="56536"/>
                  </a:lnTo>
                  <a:lnTo>
                    <a:pt x="92835" y="51856"/>
                  </a:lnTo>
                  <a:lnTo>
                    <a:pt x="89577" y="1872"/>
                  </a:lnTo>
                  <a:lnTo>
                    <a:pt x="86950" y="1872"/>
                  </a:lnTo>
                  <a:lnTo>
                    <a:pt x="86950" y="118127"/>
                  </a:lnTo>
                  <a:lnTo>
                    <a:pt x="89068" y="118127"/>
                  </a:lnTo>
                  <a:close/>
                  <a:moveTo>
                    <a:pt x="77929" y="69079"/>
                  </a:moveTo>
                  <a:lnTo>
                    <a:pt x="78927" y="40436"/>
                  </a:lnTo>
                  <a:lnTo>
                    <a:pt x="79090" y="35007"/>
                  </a:lnTo>
                  <a:lnTo>
                    <a:pt x="79232" y="29578"/>
                  </a:lnTo>
                  <a:lnTo>
                    <a:pt x="79375" y="24149"/>
                  </a:lnTo>
                  <a:lnTo>
                    <a:pt x="79518" y="18720"/>
                  </a:lnTo>
                  <a:lnTo>
                    <a:pt x="79579" y="18720"/>
                  </a:lnTo>
                  <a:lnTo>
                    <a:pt x="79721" y="23962"/>
                  </a:lnTo>
                  <a:lnTo>
                    <a:pt x="79864" y="29391"/>
                  </a:lnTo>
                  <a:lnTo>
                    <a:pt x="80027" y="35007"/>
                  </a:lnTo>
                  <a:lnTo>
                    <a:pt x="80190" y="40624"/>
                  </a:lnTo>
                  <a:lnTo>
                    <a:pt x="81208" y="69079"/>
                  </a:lnTo>
                  <a:lnTo>
                    <a:pt x="77929" y="69079"/>
                  </a:lnTo>
                  <a:close/>
                  <a:moveTo>
                    <a:pt x="81574" y="85366"/>
                  </a:moveTo>
                  <a:lnTo>
                    <a:pt x="82735" y="118127"/>
                  </a:lnTo>
                  <a:lnTo>
                    <a:pt x="85199" y="118127"/>
                  </a:lnTo>
                  <a:lnTo>
                    <a:pt x="81106" y="1872"/>
                  </a:lnTo>
                  <a:lnTo>
                    <a:pt x="78174" y="1872"/>
                  </a:lnTo>
                  <a:lnTo>
                    <a:pt x="74101" y="118127"/>
                  </a:lnTo>
                  <a:lnTo>
                    <a:pt x="76483" y="118127"/>
                  </a:lnTo>
                  <a:lnTo>
                    <a:pt x="77563" y="85366"/>
                  </a:lnTo>
                  <a:lnTo>
                    <a:pt x="81574" y="85366"/>
                  </a:lnTo>
                  <a:close/>
                  <a:moveTo>
                    <a:pt x="69010" y="118127"/>
                  </a:moveTo>
                  <a:lnTo>
                    <a:pt x="71311" y="118127"/>
                  </a:lnTo>
                  <a:lnTo>
                    <a:pt x="71311" y="19656"/>
                  </a:lnTo>
                  <a:lnTo>
                    <a:pt x="74936" y="19656"/>
                  </a:lnTo>
                  <a:lnTo>
                    <a:pt x="74936" y="1872"/>
                  </a:lnTo>
                  <a:lnTo>
                    <a:pt x="65386" y="1872"/>
                  </a:lnTo>
                  <a:lnTo>
                    <a:pt x="65386" y="19656"/>
                  </a:lnTo>
                  <a:lnTo>
                    <a:pt x="69010" y="19656"/>
                  </a:lnTo>
                  <a:lnTo>
                    <a:pt x="69010" y="118127"/>
                  </a:lnTo>
                  <a:close/>
                  <a:moveTo>
                    <a:pt x="59175" y="118127"/>
                  </a:moveTo>
                  <a:lnTo>
                    <a:pt x="66689" y="118127"/>
                  </a:lnTo>
                  <a:lnTo>
                    <a:pt x="66689" y="100343"/>
                  </a:lnTo>
                  <a:lnTo>
                    <a:pt x="61496" y="100343"/>
                  </a:lnTo>
                  <a:lnTo>
                    <a:pt x="61496" y="1872"/>
                  </a:lnTo>
                  <a:lnTo>
                    <a:pt x="59175" y="1872"/>
                  </a:lnTo>
                  <a:lnTo>
                    <a:pt x="59175" y="118127"/>
                  </a:lnTo>
                  <a:close/>
                  <a:moveTo>
                    <a:pt x="46692" y="1872"/>
                  </a:moveTo>
                  <a:lnTo>
                    <a:pt x="46692" y="68330"/>
                  </a:lnTo>
                  <a:lnTo>
                    <a:pt x="46692" y="71700"/>
                  </a:lnTo>
                  <a:lnTo>
                    <a:pt x="46713" y="74882"/>
                  </a:lnTo>
                  <a:lnTo>
                    <a:pt x="46733" y="78065"/>
                  </a:lnTo>
                  <a:lnTo>
                    <a:pt x="46774" y="81060"/>
                  </a:lnTo>
                  <a:lnTo>
                    <a:pt x="46814" y="84056"/>
                  </a:lnTo>
                  <a:lnTo>
                    <a:pt x="46896" y="86677"/>
                  </a:lnTo>
                  <a:lnTo>
                    <a:pt x="46957" y="89297"/>
                  </a:lnTo>
                  <a:lnTo>
                    <a:pt x="47038" y="91918"/>
                  </a:lnTo>
                  <a:lnTo>
                    <a:pt x="47120" y="94165"/>
                  </a:lnTo>
                  <a:lnTo>
                    <a:pt x="47222" y="96411"/>
                  </a:lnTo>
                  <a:lnTo>
                    <a:pt x="47323" y="98845"/>
                  </a:lnTo>
                  <a:lnTo>
                    <a:pt x="47446" y="100717"/>
                  </a:lnTo>
                  <a:lnTo>
                    <a:pt x="47568" y="102589"/>
                  </a:lnTo>
                  <a:lnTo>
                    <a:pt x="47710" y="104648"/>
                  </a:lnTo>
                  <a:lnTo>
                    <a:pt x="47853" y="106333"/>
                  </a:lnTo>
                  <a:lnTo>
                    <a:pt x="47995" y="107831"/>
                  </a:lnTo>
                  <a:lnTo>
                    <a:pt x="48158" y="109329"/>
                  </a:lnTo>
                  <a:lnTo>
                    <a:pt x="48321" y="110826"/>
                  </a:lnTo>
                  <a:lnTo>
                    <a:pt x="48525" y="112137"/>
                  </a:lnTo>
                  <a:lnTo>
                    <a:pt x="48708" y="113260"/>
                  </a:lnTo>
                  <a:lnTo>
                    <a:pt x="48891" y="114383"/>
                  </a:lnTo>
                  <a:lnTo>
                    <a:pt x="49095" y="115319"/>
                  </a:lnTo>
                  <a:lnTo>
                    <a:pt x="49319" y="116255"/>
                  </a:lnTo>
                  <a:lnTo>
                    <a:pt x="49523" y="117004"/>
                  </a:lnTo>
                  <a:lnTo>
                    <a:pt x="49747" y="117753"/>
                  </a:lnTo>
                  <a:lnTo>
                    <a:pt x="49991" y="118502"/>
                  </a:lnTo>
                  <a:lnTo>
                    <a:pt x="50215" y="118876"/>
                  </a:lnTo>
                  <a:lnTo>
                    <a:pt x="50459" y="119251"/>
                  </a:lnTo>
                  <a:lnTo>
                    <a:pt x="50968" y="119812"/>
                  </a:lnTo>
                  <a:lnTo>
                    <a:pt x="51518" y="120000"/>
                  </a:lnTo>
                  <a:lnTo>
                    <a:pt x="51783" y="120000"/>
                  </a:lnTo>
                  <a:lnTo>
                    <a:pt x="52048" y="119812"/>
                  </a:lnTo>
                  <a:lnTo>
                    <a:pt x="52333" y="119625"/>
                  </a:lnTo>
                  <a:lnTo>
                    <a:pt x="52597" y="119251"/>
                  </a:lnTo>
                  <a:lnTo>
                    <a:pt x="52842" y="118876"/>
                  </a:lnTo>
                  <a:lnTo>
                    <a:pt x="53107" y="118315"/>
                  </a:lnTo>
                  <a:lnTo>
                    <a:pt x="53331" y="117753"/>
                  </a:lnTo>
                  <a:lnTo>
                    <a:pt x="53575" y="116817"/>
                  </a:lnTo>
                  <a:lnTo>
                    <a:pt x="53819" y="116068"/>
                  </a:lnTo>
                  <a:lnTo>
                    <a:pt x="54023" y="115132"/>
                  </a:lnTo>
                  <a:lnTo>
                    <a:pt x="54227" y="114196"/>
                  </a:lnTo>
                  <a:lnTo>
                    <a:pt x="54430" y="113073"/>
                  </a:lnTo>
                  <a:lnTo>
                    <a:pt x="54634" y="111950"/>
                  </a:lnTo>
                  <a:lnTo>
                    <a:pt x="54817" y="110639"/>
                  </a:lnTo>
                  <a:lnTo>
                    <a:pt x="55000" y="108954"/>
                  </a:lnTo>
                  <a:lnTo>
                    <a:pt x="55163" y="107457"/>
                  </a:lnTo>
                  <a:lnTo>
                    <a:pt x="55347" y="105959"/>
                  </a:lnTo>
                  <a:lnTo>
                    <a:pt x="55489" y="104274"/>
                  </a:lnTo>
                  <a:lnTo>
                    <a:pt x="55632" y="102215"/>
                  </a:lnTo>
                  <a:lnTo>
                    <a:pt x="55754" y="100343"/>
                  </a:lnTo>
                  <a:lnTo>
                    <a:pt x="55876" y="98283"/>
                  </a:lnTo>
                  <a:lnTo>
                    <a:pt x="55998" y="96037"/>
                  </a:lnTo>
                  <a:lnTo>
                    <a:pt x="56100" y="93790"/>
                  </a:lnTo>
                  <a:lnTo>
                    <a:pt x="56202" y="91544"/>
                  </a:lnTo>
                  <a:lnTo>
                    <a:pt x="56283" y="88923"/>
                  </a:lnTo>
                  <a:lnTo>
                    <a:pt x="56344" y="86302"/>
                  </a:lnTo>
                  <a:lnTo>
                    <a:pt x="56405" y="83494"/>
                  </a:lnTo>
                  <a:lnTo>
                    <a:pt x="56446" y="80686"/>
                  </a:lnTo>
                  <a:lnTo>
                    <a:pt x="56487" y="77878"/>
                  </a:lnTo>
                  <a:lnTo>
                    <a:pt x="56528" y="74695"/>
                  </a:lnTo>
                  <a:lnTo>
                    <a:pt x="56548" y="71700"/>
                  </a:lnTo>
                  <a:lnTo>
                    <a:pt x="56548" y="68143"/>
                  </a:lnTo>
                  <a:lnTo>
                    <a:pt x="56548" y="1872"/>
                  </a:lnTo>
                  <a:lnTo>
                    <a:pt x="54247" y="1872"/>
                  </a:lnTo>
                  <a:lnTo>
                    <a:pt x="54247" y="69641"/>
                  </a:lnTo>
                  <a:lnTo>
                    <a:pt x="54227" y="73759"/>
                  </a:lnTo>
                  <a:lnTo>
                    <a:pt x="54186" y="77691"/>
                  </a:lnTo>
                  <a:lnTo>
                    <a:pt x="54145" y="81060"/>
                  </a:lnTo>
                  <a:lnTo>
                    <a:pt x="54064" y="84430"/>
                  </a:lnTo>
                  <a:lnTo>
                    <a:pt x="53962" y="87425"/>
                  </a:lnTo>
                  <a:lnTo>
                    <a:pt x="53840" y="90046"/>
                  </a:lnTo>
                  <a:lnTo>
                    <a:pt x="53717" y="92667"/>
                  </a:lnTo>
                  <a:lnTo>
                    <a:pt x="53534" y="94726"/>
                  </a:lnTo>
                  <a:lnTo>
                    <a:pt x="53351" y="96599"/>
                  </a:lnTo>
                  <a:lnTo>
                    <a:pt x="53168" y="98471"/>
                  </a:lnTo>
                  <a:lnTo>
                    <a:pt x="52944" y="99781"/>
                  </a:lnTo>
                  <a:lnTo>
                    <a:pt x="52699" y="100904"/>
                  </a:lnTo>
                  <a:lnTo>
                    <a:pt x="52455" y="101840"/>
                  </a:lnTo>
                  <a:lnTo>
                    <a:pt x="52190" y="102402"/>
                  </a:lnTo>
                  <a:lnTo>
                    <a:pt x="51885" y="102776"/>
                  </a:lnTo>
                  <a:lnTo>
                    <a:pt x="51600" y="102776"/>
                  </a:lnTo>
                  <a:lnTo>
                    <a:pt x="51294" y="102776"/>
                  </a:lnTo>
                  <a:lnTo>
                    <a:pt x="51030" y="102402"/>
                  </a:lnTo>
                  <a:lnTo>
                    <a:pt x="50765" y="101653"/>
                  </a:lnTo>
                  <a:lnTo>
                    <a:pt x="50520" y="100904"/>
                  </a:lnTo>
                  <a:lnTo>
                    <a:pt x="50296" y="99781"/>
                  </a:lnTo>
                  <a:lnTo>
                    <a:pt x="50093" y="98471"/>
                  </a:lnTo>
                  <a:lnTo>
                    <a:pt x="49869" y="96599"/>
                  </a:lnTo>
                  <a:lnTo>
                    <a:pt x="49706" y="94726"/>
                  </a:lnTo>
                  <a:lnTo>
                    <a:pt x="49543" y="92667"/>
                  </a:lnTo>
                  <a:lnTo>
                    <a:pt x="49400" y="90046"/>
                  </a:lnTo>
                  <a:lnTo>
                    <a:pt x="49299" y="87425"/>
                  </a:lnTo>
                  <a:lnTo>
                    <a:pt x="49197" y="84430"/>
                  </a:lnTo>
                  <a:lnTo>
                    <a:pt x="49095" y="81060"/>
                  </a:lnTo>
                  <a:lnTo>
                    <a:pt x="49034" y="77691"/>
                  </a:lnTo>
                  <a:lnTo>
                    <a:pt x="48993" y="73759"/>
                  </a:lnTo>
                  <a:lnTo>
                    <a:pt x="48993" y="69641"/>
                  </a:lnTo>
                  <a:lnTo>
                    <a:pt x="48993" y="1872"/>
                  </a:lnTo>
                  <a:lnTo>
                    <a:pt x="46692" y="1872"/>
                  </a:lnTo>
                  <a:close/>
                  <a:moveTo>
                    <a:pt x="36429" y="112511"/>
                  </a:moveTo>
                  <a:lnTo>
                    <a:pt x="36714" y="114009"/>
                  </a:lnTo>
                  <a:lnTo>
                    <a:pt x="37081" y="115319"/>
                  </a:lnTo>
                  <a:lnTo>
                    <a:pt x="37468" y="116443"/>
                  </a:lnTo>
                  <a:lnTo>
                    <a:pt x="37895" y="117753"/>
                  </a:lnTo>
                  <a:lnTo>
                    <a:pt x="38343" y="118689"/>
                  </a:lnTo>
                  <a:lnTo>
                    <a:pt x="38852" y="119251"/>
                  </a:lnTo>
                  <a:lnTo>
                    <a:pt x="39341" y="119812"/>
                  </a:lnTo>
                  <a:lnTo>
                    <a:pt x="39830" y="120000"/>
                  </a:lnTo>
                  <a:lnTo>
                    <a:pt x="40441" y="119812"/>
                  </a:lnTo>
                  <a:lnTo>
                    <a:pt x="40991" y="119251"/>
                  </a:lnTo>
                  <a:lnTo>
                    <a:pt x="41235" y="118876"/>
                  </a:lnTo>
                  <a:lnTo>
                    <a:pt x="41479" y="118315"/>
                  </a:lnTo>
                  <a:lnTo>
                    <a:pt x="41744" y="117753"/>
                  </a:lnTo>
                  <a:lnTo>
                    <a:pt x="41968" y="117004"/>
                  </a:lnTo>
                  <a:lnTo>
                    <a:pt x="42172" y="116255"/>
                  </a:lnTo>
                  <a:lnTo>
                    <a:pt x="42396" y="115507"/>
                  </a:lnTo>
                  <a:lnTo>
                    <a:pt x="42599" y="114758"/>
                  </a:lnTo>
                  <a:lnTo>
                    <a:pt x="42782" y="113822"/>
                  </a:lnTo>
                  <a:lnTo>
                    <a:pt x="42966" y="112886"/>
                  </a:lnTo>
                  <a:lnTo>
                    <a:pt x="43149" y="111762"/>
                  </a:lnTo>
                  <a:lnTo>
                    <a:pt x="43312" y="110639"/>
                  </a:lnTo>
                  <a:lnTo>
                    <a:pt x="43454" y="109329"/>
                  </a:lnTo>
                  <a:lnTo>
                    <a:pt x="43597" y="108205"/>
                  </a:lnTo>
                  <a:lnTo>
                    <a:pt x="43719" y="106895"/>
                  </a:lnTo>
                  <a:lnTo>
                    <a:pt x="43862" y="105585"/>
                  </a:lnTo>
                  <a:lnTo>
                    <a:pt x="43984" y="104274"/>
                  </a:lnTo>
                  <a:lnTo>
                    <a:pt x="44188" y="101279"/>
                  </a:lnTo>
                  <a:lnTo>
                    <a:pt x="44330" y="98471"/>
                  </a:lnTo>
                  <a:lnTo>
                    <a:pt x="44452" y="95101"/>
                  </a:lnTo>
                  <a:lnTo>
                    <a:pt x="44574" y="91918"/>
                  </a:lnTo>
                  <a:lnTo>
                    <a:pt x="44615" y="88361"/>
                  </a:lnTo>
                  <a:lnTo>
                    <a:pt x="44636" y="84992"/>
                  </a:lnTo>
                  <a:lnTo>
                    <a:pt x="44636" y="81809"/>
                  </a:lnTo>
                  <a:lnTo>
                    <a:pt x="44595" y="79001"/>
                  </a:lnTo>
                  <a:lnTo>
                    <a:pt x="44513" y="76193"/>
                  </a:lnTo>
                  <a:lnTo>
                    <a:pt x="44432" y="73572"/>
                  </a:lnTo>
                  <a:lnTo>
                    <a:pt x="44310" y="71138"/>
                  </a:lnTo>
                  <a:lnTo>
                    <a:pt x="44188" y="68705"/>
                  </a:lnTo>
                  <a:lnTo>
                    <a:pt x="44025" y="66458"/>
                  </a:lnTo>
                  <a:lnTo>
                    <a:pt x="43841" y="64399"/>
                  </a:lnTo>
                  <a:lnTo>
                    <a:pt x="43617" y="62152"/>
                  </a:lnTo>
                  <a:lnTo>
                    <a:pt x="43373" y="60280"/>
                  </a:lnTo>
                  <a:lnTo>
                    <a:pt x="43108" y="58595"/>
                  </a:lnTo>
                  <a:lnTo>
                    <a:pt x="42803" y="56723"/>
                  </a:lnTo>
                  <a:lnTo>
                    <a:pt x="42497" y="55039"/>
                  </a:lnTo>
                  <a:lnTo>
                    <a:pt x="42151" y="53541"/>
                  </a:lnTo>
                  <a:lnTo>
                    <a:pt x="41785" y="52043"/>
                  </a:lnTo>
                  <a:lnTo>
                    <a:pt x="41377" y="50546"/>
                  </a:lnTo>
                  <a:lnTo>
                    <a:pt x="40807" y="48299"/>
                  </a:lnTo>
                  <a:lnTo>
                    <a:pt x="40298" y="46240"/>
                  </a:lnTo>
                  <a:lnTo>
                    <a:pt x="40095" y="45304"/>
                  </a:lnTo>
                  <a:lnTo>
                    <a:pt x="39871" y="44180"/>
                  </a:lnTo>
                  <a:lnTo>
                    <a:pt x="39708" y="43057"/>
                  </a:lnTo>
                  <a:lnTo>
                    <a:pt x="39545" y="41934"/>
                  </a:lnTo>
                  <a:lnTo>
                    <a:pt x="39423" y="40998"/>
                  </a:lnTo>
                  <a:lnTo>
                    <a:pt x="39300" y="39875"/>
                  </a:lnTo>
                  <a:lnTo>
                    <a:pt x="39178" y="38564"/>
                  </a:lnTo>
                  <a:lnTo>
                    <a:pt x="39097" y="37441"/>
                  </a:lnTo>
                  <a:lnTo>
                    <a:pt x="39036" y="35943"/>
                  </a:lnTo>
                  <a:lnTo>
                    <a:pt x="38995" y="34446"/>
                  </a:lnTo>
                  <a:lnTo>
                    <a:pt x="38975" y="33135"/>
                  </a:lnTo>
                  <a:lnTo>
                    <a:pt x="38975" y="31450"/>
                  </a:lnTo>
                  <a:lnTo>
                    <a:pt x="38975" y="30327"/>
                  </a:lnTo>
                  <a:lnTo>
                    <a:pt x="38995" y="28829"/>
                  </a:lnTo>
                  <a:lnTo>
                    <a:pt x="39036" y="27519"/>
                  </a:lnTo>
                  <a:lnTo>
                    <a:pt x="39076" y="26396"/>
                  </a:lnTo>
                  <a:lnTo>
                    <a:pt x="39158" y="25273"/>
                  </a:lnTo>
                  <a:lnTo>
                    <a:pt x="39260" y="24149"/>
                  </a:lnTo>
                  <a:lnTo>
                    <a:pt x="39361" y="22839"/>
                  </a:lnTo>
                  <a:lnTo>
                    <a:pt x="39463" y="21903"/>
                  </a:lnTo>
                  <a:lnTo>
                    <a:pt x="39606" y="20967"/>
                  </a:lnTo>
                  <a:lnTo>
                    <a:pt x="39748" y="20031"/>
                  </a:lnTo>
                  <a:lnTo>
                    <a:pt x="39911" y="19282"/>
                  </a:lnTo>
                  <a:lnTo>
                    <a:pt x="40115" y="18720"/>
                  </a:lnTo>
                  <a:lnTo>
                    <a:pt x="40319" y="18159"/>
                  </a:lnTo>
                  <a:lnTo>
                    <a:pt x="40543" y="17784"/>
                  </a:lnTo>
                  <a:lnTo>
                    <a:pt x="40807" y="17597"/>
                  </a:lnTo>
                  <a:lnTo>
                    <a:pt x="41052" y="17597"/>
                  </a:lnTo>
                  <a:lnTo>
                    <a:pt x="41479" y="17597"/>
                  </a:lnTo>
                  <a:lnTo>
                    <a:pt x="41886" y="17971"/>
                  </a:lnTo>
                  <a:lnTo>
                    <a:pt x="42253" y="18720"/>
                  </a:lnTo>
                  <a:lnTo>
                    <a:pt x="42599" y="19469"/>
                  </a:lnTo>
                  <a:lnTo>
                    <a:pt x="42884" y="20218"/>
                  </a:lnTo>
                  <a:lnTo>
                    <a:pt x="43169" y="21154"/>
                  </a:lnTo>
                  <a:lnTo>
                    <a:pt x="43393" y="22090"/>
                  </a:lnTo>
                  <a:lnTo>
                    <a:pt x="43577" y="22839"/>
                  </a:lnTo>
                  <a:lnTo>
                    <a:pt x="44126" y="5803"/>
                  </a:lnTo>
                  <a:lnTo>
                    <a:pt x="43882" y="4680"/>
                  </a:lnTo>
                  <a:lnTo>
                    <a:pt x="43556" y="3744"/>
                  </a:lnTo>
                  <a:lnTo>
                    <a:pt x="43251" y="2620"/>
                  </a:lnTo>
                  <a:lnTo>
                    <a:pt x="42884" y="1684"/>
                  </a:lnTo>
                  <a:lnTo>
                    <a:pt x="42497" y="1123"/>
                  </a:lnTo>
                  <a:lnTo>
                    <a:pt x="42049" y="561"/>
                  </a:lnTo>
                  <a:lnTo>
                    <a:pt x="41601" y="187"/>
                  </a:lnTo>
                  <a:lnTo>
                    <a:pt x="41113" y="0"/>
                  </a:lnTo>
                  <a:lnTo>
                    <a:pt x="40604" y="187"/>
                  </a:lnTo>
                  <a:lnTo>
                    <a:pt x="40135" y="748"/>
                  </a:lnTo>
                  <a:lnTo>
                    <a:pt x="39667" y="1497"/>
                  </a:lnTo>
                  <a:lnTo>
                    <a:pt x="39260" y="2620"/>
                  </a:lnTo>
                  <a:lnTo>
                    <a:pt x="38852" y="4118"/>
                  </a:lnTo>
                  <a:lnTo>
                    <a:pt x="38486" y="5616"/>
                  </a:lnTo>
                  <a:lnTo>
                    <a:pt x="38140" y="7488"/>
                  </a:lnTo>
                  <a:lnTo>
                    <a:pt x="37855" y="9547"/>
                  </a:lnTo>
                  <a:lnTo>
                    <a:pt x="37569" y="11981"/>
                  </a:lnTo>
                  <a:lnTo>
                    <a:pt x="37325" y="14414"/>
                  </a:lnTo>
                  <a:lnTo>
                    <a:pt x="37122" y="17410"/>
                  </a:lnTo>
                  <a:lnTo>
                    <a:pt x="36959" y="20218"/>
                  </a:lnTo>
                  <a:lnTo>
                    <a:pt x="36816" y="23213"/>
                  </a:lnTo>
                  <a:lnTo>
                    <a:pt x="36714" y="26583"/>
                  </a:lnTo>
                  <a:lnTo>
                    <a:pt x="36653" y="29765"/>
                  </a:lnTo>
                  <a:lnTo>
                    <a:pt x="36633" y="33510"/>
                  </a:lnTo>
                  <a:lnTo>
                    <a:pt x="36653" y="36318"/>
                  </a:lnTo>
                  <a:lnTo>
                    <a:pt x="36694" y="39500"/>
                  </a:lnTo>
                  <a:lnTo>
                    <a:pt x="36775" y="42121"/>
                  </a:lnTo>
                  <a:lnTo>
                    <a:pt x="36877" y="44929"/>
                  </a:lnTo>
                  <a:lnTo>
                    <a:pt x="37020" y="47363"/>
                  </a:lnTo>
                  <a:lnTo>
                    <a:pt x="37162" y="49609"/>
                  </a:lnTo>
                  <a:lnTo>
                    <a:pt x="37346" y="51856"/>
                  </a:lnTo>
                  <a:lnTo>
                    <a:pt x="37549" y="53915"/>
                  </a:lnTo>
                  <a:lnTo>
                    <a:pt x="37814" y="55975"/>
                  </a:lnTo>
                  <a:lnTo>
                    <a:pt x="38058" y="58034"/>
                  </a:lnTo>
                  <a:lnTo>
                    <a:pt x="38323" y="59719"/>
                  </a:lnTo>
                  <a:lnTo>
                    <a:pt x="38649" y="61404"/>
                  </a:lnTo>
                  <a:lnTo>
                    <a:pt x="38954" y="62901"/>
                  </a:lnTo>
                  <a:lnTo>
                    <a:pt x="39321" y="64586"/>
                  </a:lnTo>
                  <a:lnTo>
                    <a:pt x="39667" y="65897"/>
                  </a:lnTo>
                  <a:lnTo>
                    <a:pt x="40054" y="67207"/>
                  </a:lnTo>
                  <a:lnTo>
                    <a:pt x="40604" y="69079"/>
                  </a:lnTo>
                  <a:lnTo>
                    <a:pt x="41072" y="71326"/>
                  </a:lnTo>
                  <a:lnTo>
                    <a:pt x="41276" y="72262"/>
                  </a:lnTo>
                  <a:lnTo>
                    <a:pt x="41459" y="73385"/>
                  </a:lnTo>
                  <a:lnTo>
                    <a:pt x="41622" y="74321"/>
                  </a:lnTo>
                  <a:lnTo>
                    <a:pt x="41764" y="75444"/>
                  </a:lnTo>
                  <a:lnTo>
                    <a:pt x="41886" y="76567"/>
                  </a:lnTo>
                  <a:lnTo>
                    <a:pt x="41988" y="78065"/>
                  </a:lnTo>
                  <a:lnTo>
                    <a:pt x="42090" y="79188"/>
                  </a:lnTo>
                  <a:lnTo>
                    <a:pt x="42151" y="80499"/>
                  </a:lnTo>
                  <a:lnTo>
                    <a:pt x="42212" y="81809"/>
                  </a:lnTo>
                  <a:lnTo>
                    <a:pt x="42253" y="83307"/>
                  </a:lnTo>
                  <a:lnTo>
                    <a:pt x="42294" y="84992"/>
                  </a:lnTo>
                  <a:lnTo>
                    <a:pt x="42294" y="86489"/>
                  </a:lnTo>
                  <a:lnTo>
                    <a:pt x="42294" y="88174"/>
                  </a:lnTo>
                  <a:lnTo>
                    <a:pt x="42233" y="89859"/>
                  </a:lnTo>
                  <a:lnTo>
                    <a:pt x="42192" y="91544"/>
                  </a:lnTo>
                  <a:lnTo>
                    <a:pt x="42131" y="93042"/>
                  </a:lnTo>
                  <a:lnTo>
                    <a:pt x="42049" y="94352"/>
                  </a:lnTo>
                  <a:lnTo>
                    <a:pt x="41948" y="95663"/>
                  </a:lnTo>
                  <a:lnTo>
                    <a:pt x="41825" y="96786"/>
                  </a:lnTo>
                  <a:lnTo>
                    <a:pt x="41703" y="98096"/>
                  </a:lnTo>
                  <a:lnTo>
                    <a:pt x="41540" y="99032"/>
                  </a:lnTo>
                  <a:lnTo>
                    <a:pt x="41357" y="99781"/>
                  </a:lnTo>
                  <a:lnTo>
                    <a:pt x="41174" y="100530"/>
                  </a:lnTo>
                  <a:lnTo>
                    <a:pt x="40970" y="101092"/>
                  </a:lnTo>
                  <a:lnTo>
                    <a:pt x="40767" y="101653"/>
                  </a:lnTo>
                  <a:lnTo>
                    <a:pt x="40502" y="102028"/>
                  </a:lnTo>
                  <a:lnTo>
                    <a:pt x="40257" y="102215"/>
                  </a:lnTo>
                  <a:lnTo>
                    <a:pt x="40013" y="102215"/>
                  </a:lnTo>
                  <a:lnTo>
                    <a:pt x="39565" y="102215"/>
                  </a:lnTo>
                  <a:lnTo>
                    <a:pt x="39117" y="101653"/>
                  </a:lnTo>
                  <a:lnTo>
                    <a:pt x="38710" y="101092"/>
                  </a:lnTo>
                  <a:lnTo>
                    <a:pt x="38303" y="100156"/>
                  </a:lnTo>
                  <a:lnTo>
                    <a:pt x="37936" y="99032"/>
                  </a:lnTo>
                  <a:lnTo>
                    <a:pt x="37569" y="97909"/>
                  </a:lnTo>
                  <a:lnTo>
                    <a:pt x="37244" y="96224"/>
                  </a:lnTo>
                  <a:lnTo>
                    <a:pt x="36959" y="94914"/>
                  </a:lnTo>
                  <a:lnTo>
                    <a:pt x="36429" y="112511"/>
                  </a:lnTo>
                  <a:close/>
                  <a:moveTo>
                    <a:pt x="26472" y="118127"/>
                  </a:moveTo>
                  <a:lnTo>
                    <a:pt x="26472" y="76380"/>
                  </a:lnTo>
                  <a:lnTo>
                    <a:pt x="26472" y="69453"/>
                  </a:lnTo>
                  <a:lnTo>
                    <a:pt x="26451" y="62714"/>
                  </a:lnTo>
                  <a:lnTo>
                    <a:pt x="26451" y="56349"/>
                  </a:lnTo>
                  <a:lnTo>
                    <a:pt x="26431" y="50358"/>
                  </a:lnTo>
                  <a:lnTo>
                    <a:pt x="26431" y="44368"/>
                  </a:lnTo>
                  <a:lnTo>
                    <a:pt x="26410" y="38377"/>
                  </a:lnTo>
                  <a:lnTo>
                    <a:pt x="26370" y="32761"/>
                  </a:lnTo>
                  <a:lnTo>
                    <a:pt x="26349" y="26957"/>
                  </a:lnTo>
                  <a:lnTo>
                    <a:pt x="26410" y="26957"/>
                  </a:lnTo>
                  <a:lnTo>
                    <a:pt x="26634" y="31825"/>
                  </a:lnTo>
                  <a:lnTo>
                    <a:pt x="26899" y="37067"/>
                  </a:lnTo>
                  <a:lnTo>
                    <a:pt x="27184" y="41934"/>
                  </a:lnTo>
                  <a:lnTo>
                    <a:pt x="27449" y="46989"/>
                  </a:lnTo>
                  <a:lnTo>
                    <a:pt x="27734" y="52230"/>
                  </a:lnTo>
                  <a:lnTo>
                    <a:pt x="28060" y="57285"/>
                  </a:lnTo>
                  <a:lnTo>
                    <a:pt x="28345" y="62152"/>
                  </a:lnTo>
                  <a:lnTo>
                    <a:pt x="28671" y="67020"/>
                  </a:lnTo>
                  <a:lnTo>
                    <a:pt x="31949" y="118127"/>
                  </a:lnTo>
                  <a:lnTo>
                    <a:pt x="34332" y="118127"/>
                  </a:lnTo>
                  <a:lnTo>
                    <a:pt x="34332" y="1872"/>
                  </a:lnTo>
                  <a:lnTo>
                    <a:pt x="32214" y="1872"/>
                  </a:lnTo>
                  <a:lnTo>
                    <a:pt x="32214" y="42308"/>
                  </a:lnTo>
                  <a:lnTo>
                    <a:pt x="32214" y="48861"/>
                  </a:lnTo>
                  <a:lnTo>
                    <a:pt x="32214" y="55226"/>
                  </a:lnTo>
                  <a:lnTo>
                    <a:pt x="32234" y="61404"/>
                  </a:lnTo>
                  <a:lnTo>
                    <a:pt x="32255" y="67394"/>
                  </a:lnTo>
                  <a:lnTo>
                    <a:pt x="32275" y="73198"/>
                  </a:lnTo>
                  <a:lnTo>
                    <a:pt x="32316" y="79001"/>
                  </a:lnTo>
                  <a:lnTo>
                    <a:pt x="32357" y="84804"/>
                  </a:lnTo>
                  <a:lnTo>
                    <a:pt x="32418" y="90608"/>
                  </a:lnTo>
                  <a:lnTo>
                    <a:pt x="32357" y="90795"/>
                  </a:lnTo>
                  <a:lnTo>
                    <a:pt x="32133" y="85928"/>
                  </a:lnTo>
                  <a:lnTo>
                    <a:pt x="31909" y="81060"/>
                  </a:lnTo>
                  <a:lnTo>
                    <a:pt x="31664" y="76193"/>
                  </a:lnTo>
                  <a:lnTo>
                    <a:pt x="31379" y="71326"/>
                  </a:lnTo>
                  <a:lnTo>
                    <a:pt x="31114" y="66458"/>
                  </a:lnTo>
                  <a:lnTo>
                    <a:pt x="30809" y="61404"/>
                  </a:lnTo>
                  <a:lnTo>
                    <a:pt x="30524" y="56536"/>
                  </a:lnTo>
                  <a:lnTo>
                    <a:pt x="30218" y="51856"/>
                  </a:lnTo>
                  <a:lnTo>
                    <a:pt x="26960" y="1872"/>
                  </a:lnTo>
                  <a:lnTo>
                    <a:pt x="24333" y="1872"/>
                  </a:lnTo>
                  <a:lnTo>
                    <a:pt x="24333" y="118127"/>
                  </a:lnTo>
                  <a:lnTo>
                    <a:pt x="26472" y="118127"/>
                  </a:lnTo>
                  <a:close/>
                  <a:moveTo>
                    <a:pt x="16371" y="102964"/>
                  </a:moveTo>
                  <a:lnTo>
                    <a:pt x="16188" y="102776"/>
                  </a:lnTo>
                  <a:lnTo>
                    <a:pt x="15985" y="102776"/>
                  </a:lnTo>
                  <a:lnTo>
                    <a:pt x="15801" y="102402"/>
                  </a:lnTo>
                  <a:lnTo>
                    <a:pt x="15598" y="102028"/>
                  </a:lnTo>
                  <a:lnTo>
                    <a:pt x="15414" y="101653"/>
                  </a:lnTo>
                  <a:lnTo>
                    <a:pt x="15251" y="101092"/>
                  </a:lnTo>
                  <a:lnTo>
                    <a:pt x="15089" y="100343"/>
                  </a:lnTo>
                  <a:lnTo>
                    <a:pt x="14926" y="99594"/>
                  </a:lnTo>
                  <a:lnTo>
                    <a:pt x="14742" y="98658"/>
                  </a:lnTo>
                  <a:lnTo>
                    <a:pt x="14600" y="97909"/>
                  </a:lnTo>
                  <a:lnTo>
                    <a:pt x="14457" y="96599"/>
                  </a:lnTo>
                  <a:lnTo>
                    <a:pt x="14315" y="95475"/>
                  </a:lnTo>
                  <a:lnTo>
                    <a:pt x="14050" y="93042"/>
                  </a:lnTo>
                  <a:lnTo>
                    <a:pt x="13826" y="90234"/>
                  </a:lnTo>
                  <a:lnTo>
                    <a:pt x="13602" y="87238"/>
                  </a:lnTo>
                  <a:lnTo>
                    <a:pt x="13439" y="84056"/>
                  </a:lnTo>
                  <a:lnTo>
                    <a:pt x="13256" y="80499"/>
                  </a:lnTo>
                  <a:lnTo>
                    <a:pt x="13134" y="76755"/>
                  </a:lnTo>
                  <a:lnTo>
                    <a:pt x="13032" y="72823"/>
                  </a:lnTo>
                  <a:lnTo>
                    <a:pt x="12971" y="68705"/>
                  </a:lnTo>
                  <a:lnTo>
                    <a:pt x="12910" y="64773"/>
                  </a:lnTo>
                  <a:lnTo>
                    <a:pt x="12910" y="60280"/>
                  </a:lnTo>
                  <a:lnTo>
                    <a:pt x="12910" y="55975"/>
                  </a:lnTo>
                  <a:lnTo>
                    <a:pt x="12950" y="51856"/>
                  </a:lnTo>
                  <a:lnTo>
                    <a:pt x="13032" y="47737"/>
                  </a:lnTo>
                  <a:lnTo>
                    <a:pt x="13134" y="43993"/>
                  </a:lnTo>
                  <a:lnTo>
                    <a:pt x="13256" y="40062"/>
                  </a:lnTo>
                  <a:lnTo>
                    <a:pt x="13419" y="36318"/>
                  </a:lnTo>
                  <a:lnTo>
                    <a:pt x="13602" y="33135"/>
                  </a:lnTo>
                  <a:lnTo>
                    <a:pt x="13785" y="29953"/>
                  </a:lnTo>
                  <a:lnTo>
                    <a:pt x="14030" y="27145"/>
                  </a:lnTo>
                  <a:lnTo>
                    <a:pt x="14294" y="24711"/>
                  </a:lnTo>
                  <a:lnTo>
                    <a:pt x="14437" y="23588"/>
                  </a:lnTo>
                  <a:lnTo>
                    <a:pt x="14580" y="22277"/>
                  </a:lnTo>
                  <a:lnTo>
                    <a:pt x="14722" y="21341"/>
                  </a:lnTo>
                  <a:lnTo>
                    <a:pt x="14905" y="20405"/>
                  </a:lnTo>
                  <a:lnTo>
                    <a:pt x="15068" y="19656"/>
                  </a:lnTo>
                  <a:lnTo>
                    <a:pt x="15231" y="19095"/>
                  </a:lnTo>
                  <a:lnTo>
                    <a:pt x="15414" y="18533"/>
                  </a:lnTo>
                  <a:lnTo>
                    <a:pt x="15598" y="17971"/>
                  </a:lnTo>
                  <a:lnTo>
                    <a:pt x="15801" y="17597"/>
                  </a:lnTo>
                  <a:lnTo>
                    <a:pt x="16005" y="17223"/>
                  </a:lnTo>
                  <a:lnTo>
                    <a:pt x="16188" y="17035"/>
                  </a:lnTo>
                  <a:lnTo>
                    <a:pt x="16433" y="17035"/>
                  </a:lnTo>
                  <a:lnTo>
                    <a:pt x="16636" y="17035"/>
                  </a:lnTo>
                  <a:lnTo>
                    <a:pt x="16840" y="17223"/>
                  </a:lnTo>
                  <a:lnTo>
                    <a:pt x="17023" y="17597"/>
                  </a:lnTo>
                  <a:lnTo>
                    <a:pt x="17227" y="17971"/>
                  </a:lnTo>
                  <a:lnTo>
                    <a:pt x="17410" y="18533"/>
                  </a:lnTo>
                  <a:lnTo>
                    <a:pt x="17593" y="19095"/>
                  </a:lnTo>
                  <a:lnTo>
                    <a:pt x="17756" y="19843"/>
                  </a:lnTo>
                  <a:lnTo>
                    <a:pt x="17939" y="20592"/>
                  </a:lnTo>
                  <a:lnTo>
                    <a:pt x="18102" y="21341"/>
                  </a:lnTo>
                  <a:lnTo>
                    <a:pt x="18245" y="22464"/>
                  </a:lnTo>
                  <a:lnTo>
                    <a:pt x="18387" y="23588"/>
                  </a:lnTo>
                  <a:lnTo>
                    <a:pt x="18530" y="24711"/>
                  </a:lnTo>
                  <a:lnTo>
                    <a:pt x="18795" y="27145"/>
                  </a:lnTo>
                  <a:lnTo>
                    <a:pt x="19019" y="29953"/>
                  </a:lnTo>
                  <a:lnTo>
                    <a:pt x="19222" y="33135"/>
                  </a:lnTo>
                  <a:lnTo>
                    <a:pt x="19385" y="36318"/>
                  </a:lnTo>
                  <a:lnTo>
                    <a:pt x="19568" y="40062"/>
                  </a:lnTo>
                  <a:lnTo>
                    <a:pt x="19691" y="43806"/>
                  </a:lnTo>
                  <a:lnTo>
                    <a:pt x="19772" y="47550"/>
                  </a:lnTo>
                  <a:lnTo>
                    <a:pt x="19833" y="51482"/>
                  </a:lnTo>
                  <a:lnTo>
                    <a:pt x="19874" y="55413"/>
                  </a:lnTo>
                  <a:lnTo>
                    <a:pt x="19894" y="59531"/>
                  </a:lnTo>
                  <a:lnTo>
                    <a:pt x="19874" y="64212"/>
                  </a:lnTo>
                  <a:lnTo>
                    <a:pt x="19833" y="68330"/>
                  </a:lnTo>
                  <a:lnTo>
                    <a:pt x="19772" y="72636"/>
                  </a:lnTo>
                  <a:lnTo>
                    <a:pt x="19670" y="76567"/>
                  </a:lnTo>
                  <a:lnTo>
                    <a:pt x="19548" y="80499"/>
                  </a:lnTo>
                  <a:lnTo>
                    <a:pt x="19365" y="84056"/>
                  </a:lnTo>
                  <a:lnTo>
                    <a:pt x="19202" y="87425"/>
                  </a:lnTo>
                  <a:lnTo>
                    <a:pt x="18998" y="90234"/>
                  </a:lnTo>
                  <a:lnTo>
                    <a:pt x="18754" y="93229"/>
                  </a:lnTo>
                  <a:lnTo>
                    <a:pt x="18489" y="95663"/>
                  </a:lnTo>
                  <a:lnTo>
                    <a:pt x="18347" y="96786"/>
                  </a:lnTo>
                  <a:lnTo>
                    <a:pt x="18204" y="97909"/>
                  </a:lnTo>
                  <a:lnTo>
                    <a:pt x="18062" y="98845"/>
                  </a:lnTo>
                  <a:lnTo>
                    <a:pt x="17878" y="99594"/>
                  </a:lnTo>
                  <a:lnTo>
                    <a:pt x="17715" y="100343"/>
                  </a:lnTo>
                  <a:lnTo>
                    <a:pt x="17553" y="101092"/>
                  </a:lnTo>
                  <a:lnTo>
                    <a:pt x="17390" y="101653"/>
                  </a:lnTo>
                  <a:lnTo>
                    <a:pt x="17206" y="102028"/>
                  </a:lnTo>
                  <a:lnTo>
                    <a:pt x="17003" y="102402"/>
                  </a:lnTo>
                  <a:lnTo>
                    <a:pt x="16819" y="102776"/>
                  </a:lnTo>
                  <a:lnTo>
                    <a:pt x="16616" y="102776"/>
                  </a:lnTo>
                  <a:lnTo>
                    <a:pt x="16392" y="102964"/>
                  </a:lnTo>
                  <a:lnTo>
                    <a:pt x="16371" y="102964"/>
                  </a:lnTo>
                  <a:close/>
                  <a:moveTo>
                    <a:pt x="16331" y="120000"/>
                  </a:moveTo>
                  <a:lnTo>
                    <a:pt x="16657" y="120000"/>
                  </a:lnTo>
                  <a:lnTo>
                    <a:pt x="16962" y="119812"/>
                  </a:lnTo>
                  <a:lnTo>
                    <a:pt x="17288" y="119438"/>
                  </a:lnTo>
                  <a:lnTo>
                    <a:pt x="17573" y="119063"/>
                  </a:lnTo>
                  <a:lnTo>
                    <a:pt x="17878" y="118502"/>
                  </a:lnTo>
                  <a:lnTo>
                    <a:pt x="18184" y="117753"/>
                  </a:lnTo>
                  <a:lnTo>
                    <a:pt x="18449" y="116817"/>
                  </a:lnTo>
                  <a:lnTo>
                    <a:pt x="18734" y="115881"/>
                  </a:lnTo>
                  <a:lnTo>
                    <a:pt x="18998" y="114758"/>
                  </a:lnTo>
                  <a:lnTo>
                    <a:pt x="19263" y="113634"/>
                  </a:lnTo>
                  <a:lnTo>
                    <a:pt x="19528" y="112324"/>
                  </a:lnTo>
                  <a:lnTo>
                    <a:pt x="19752" y="111014"/>
                  </a:lnTo>
                  <a:lnTo>
                    <a:pt x="19996" y="109329"/>
                  </a:lnTo>
                  <a:lnTo>
                    <a:pt x="20220" y="107644"/>
                  </a:lnTo>
                  <a:lnTo>
                    <a:pt x="20444" y="105959"/>
                  </a:lnTo>
                  <a:lnTo>
                    <a:pt x="20627" y="104087"/>
                  </a:lnTo>
                  <a:lnTo>
                    <a:pt x="20831" y="102028"/>
                  </a:lnTo>
                  <a:lnTo>
                    <a:pt x="21035" y="99781"/>
                  </a:lnTo>
                  <a:lnTo>
                    <a:pt x="21198" y="97722"/>
                  </a:lnTo>
                  <a:lnTo>
                    <a:pt x="21360" y="95288"/>
                  </a:lnTo>
                  <a:lnTo>
                    <a:pt x="21503" y="92854"/>
                  </a:lnTo>
                  <a:lnTo>
                    <a:pt x="21646" y="90234"/>
                  </a:lnTo>
                  <a:lnTo>
                    <a:pt x="21788" y="87613"/>
                  </a:lnTo>
                  <a:lnTo>
                    <a:pt x="21910" y="84804"/>
                  </a:lnTo>
                  <a:lnTo>
                    <a:pt x="22012" y="81809"/>
                  </a:lnTo>
                  <a:lnTo>
                    <a:pt x="22094" y="79001"/>
                  </a:lnTo>
                  <a:lnTo>
                    <a:pt x="22175" y="75819"/>
                  </a:lnTo>
                  <a:lnTo>
                    <a:pt x="22236" y="72636"/>
                  </a:lnTo>
                  <a:lnTo>
                    <a:pt x="22277" y="69266"/>
                  </a:lnTo>
                  <a:lnTo>
                    <a:pt x="22318" y="65897"/>
                  </a:lnTo>
                  <a:lnTo>
                    <a:pt x="22338" y="62340"/>
                  </a:lnTo>
                  <a:lnTo>
                    <a:pt x="22338" y="58783"/>
                  </a:lnTo>
                  <a:lnTo>
                    <a:pt x="22338" y="55600"/>
                  </a:lnTo>
                  <a:lnTo>
                    <a:pt x="22318" y="52605"/>
                  </a:lnTo>
                  <a:lnTo>
                    <a:pt x="22297" y="49609"/>
                  </a:lnTo>
                  <a:lnTo>
                    <a:pt x="22256" y="46801"/>
                  </a:lnTo>
                  <a:lnTo>
                    <a:pt x="22195" y="43993"/>
                  </a:lnTo>
                  <a:lnTo>
                    <a:pt x="22134" y="40998"/>
                  </a:lnTo>
                  <a:lnTo>
                    <a:pt x="22053" y="38377"/>
                  </a:lnTo>
                  <a:lnTo>
                    <a:pt x="21951" y="35569"/>
                  </a:lnTo>
                  <a:lnTo>
                    <a:pt x="21849" y="32948"/>
                  </a:lnTo>
                  <a:lnTo>
                    <a:pt x="21747" y="30514"/>
                  </a:lnTo>
                  <a:lnTo>
                    <a:pt x="21605" y="27893"/>
                  </a:lnTo>
                  <a:lnTo>
                    <a:pt x="21462" y="25647"/>
                  </a:lnTo>
                  <a:lnTo>
                    <a:pt x="21320" y="23213"/>
                  </a:lnTo>
                  <a:lnTo>
                    <a:pt x="21157" y="21154"/>
                  </a:lnTo>
                  <a:lnTo>
                    <a:pt x="20994" y="19095"/>
                  </a:lnTo>
                  <a:lnTo>
                    <a:pt x="20790" y="17035"/>
                  </a:lnTo>
                  <a:lnTo>
                    <a:pt x="20607" y="14976"/>
                  </a:lnTo>
                  <a:lnTo>
                    <a:pt x="20403" y="13291"/>
                  </a:lnTo>
                  <a:lnTo>
                    <a:pt x="20179" y="11606"/>
                  </a:lnTo>
                  <a:lnTo>
                    <a:pt x="19955" y="9734"/>
                  </a:lnTo>
                  <a:lnTo>
                    <a:pt x="19731" y="8237"/>
                  </a:lnTo>
                  <a:lnTo>
                    <a:pt x="19487" y="6926"/>
                  </a:lnTo>
                  <a:lnTo>
                    <a:pt x="19222" y="5616"/>
                  </a:lnTo>
                  <a:lnTo>
                    <a:pt x="18978" y="4492"/>
                  </a:lnTo>
                  <a:lnTo>
                    <a:pt x="18673" y="3556"/>
                  </a:lnTo>
                  <a:lnTo>
                    <a:pt x="18408" y="2433"/>
                  </a:lnTo>
                  <a:lnTo>
                    <a:pt x="18123" y="1684"/>
                  </a:lnTo>
                  <a:lnTo>
                    <a:pt x="17797" y="1123"/>
                  </a:lnTo>
                  <a:lnTo>
                    <a:pt x="17491" y="561"/>
                  </a:lnTo>
                  <a:lnTo>
                    <a:pt x="17186" y="374"/>
                  </a:lnTo>
                  <a:lnTo>
                    <a:pt x="16840" y="0"/>
                  </a:lnTo>
                  <a:lnTo>
                    <a:pt x="16514" y="0"/>
                  </a:lnTo>
                  <a:lnTo>
                    <a:pt x="16168" y="0"/>
                  </a:lnTo>
                  <a:lnTo>
                    <a:pt x="15842" y="374"/>
                  </a:lnTo>
                  <a:lnTo>
                    <a:pt x="15516" y="561"/>
                  </a:lnTo>
                  <a:lnTo>
                    <a:pt x="15211" y="1123"/>
                  </a:lnTo>
                  <a:lnTo>
                    <a:pt x="14926" y="1684"/>
                  </a:lnTo>
                  <a:lnTo>
                    <a:pt x="14620" y="2433"/>
                  </a:lnTo>
                  <a:lnTo>
                    <a:pt x="14335" y="3556"/>
                  </a:lnTo>
                  <a:lnTo>
                    <a:pt x="14050" y="4492"/>
                  </a:lnTo>
                  <a:lnTo>
                    <a:pt x="13785" y="5616"/>
                  </a:lnTo>
                  <a:lnTo>
                    <a:pt x="13541" y="6926"/>
                  </a:lnTo>
                  <a:lnTo>
                    <a:pt x="13276" y="8237"/>
                  </a:lnTo>
                  <a:lnTo>
                    <a:pt x="13032" y="9734"/>
                  </a:lnTo>
                  <a:lnTo>
                    <a:pt x="12808" y="11606"/>
                  </a:lnTo>
                  <a:lnTo>
                    <a:pt x="12564" y="13291"/>
                  </a:lnTo>
                  <a:lnTo>
                    <a:pt x="12360" y="14976"/>
                  </a:lnTo>
                  <a:lnTo>
                    <a:pt x="12156" y="17223"/>
                  </a:lnTo>
                  <a:lnTo>
                    <a:pt x="11973" y="19095"/>
                  </a:lnTo>
                  <a:lnTo>
                    <a:pt x="11769" y="21341"/>
                  </a:lnTo>
                  <a:lnTo>
                    <a:pt x="11606" y="23588"/>
                  </a:lnTo>
                  <a:lnTo>
                    <a:pt x="11444" y="26021"/>
                  </a:lnTo>
                  <a:lnTo>
                    <a:pt x="11301" y="28268"/>
                  </a:lnTo>
                  <a:lnTo>
                    <a:pt x="11179" y="31076"/>
                  </a:lnTo>
                  <a:lnTo>
                    <a:pt x="11036" y="33510"/>
                  </a:lnTo>
                  <a:lnTo>
                    <a:pt x="10914" y="36318"/>
                  </a:lnTo>
                  <a:lnTo>
                    <a:pt x="10812" y="39126"/>
                  </a:lnTo>
                  <a:lnTo>
                    <a:pt x="10731" y="41934"/>
                  </a:lnTo>
                  <a:lnTo>
                    <a:pt x="10670" y="45117"/>
                  </a:lnTo>
                  <a:lnTo>
                    <a:pt x="10609" y="47925"/>
                  </a:lnTo>
                  <a:lnTo>
                    <a:pt x="10548" y="51107"/>
                  </a:lnTo>
                  <a:lnTo>
                    <a:pt x="10527" y="54290"/>
                  </a:lnTo>
                  <a:lnTo>
                    <a:pt x="10507" y="57659"/>
                  </a:lnTo>
                  <a:lnTo>
                    <a:pt x="10487" y="60842"/>
                  </a:lnTo>
                  <a:lnTo>
                    <a:pt x="10507" y="64024"/>
                  </a:lnTo>
                  <a:lnTo>
                    <a:pt x="10527" y="67207"/>
                  </a:lnTo>
                  <a:lnTo>
                    <a:pt x="10548" y="70015"/>
                  </a:lnTo>
                  <a:lnTo>
                    <a:pt x="10588" y="73198"/>
                  </a:lnTo>
                  <a:lnTo>
                    <a:pt x="10649" y="76006"/>
                  </a:lnTo>
                  <a:lnTo>
                    <a:pt x="10711" y="79001"/>
                  </a:lnTo>
                  <a:lnTo>
                    <a:pt x="10792" y="81622"/>
                  </a:lnTo>
                  <a:lnTo>
                    <a:pt x="10894" y="84617"/>
                  </a:lnTo>
                  <a:lnTo>
                    <a:pt x="10996" y="87051"/>
                  </a:lnTo>
                  <a:lnTo>
                    <a:pt x="11138" y="89672"/>
                  </a:lnTo>
                  <a:lnTo>
                    <a:pt x="11260" y="92106"/>
                  </a:lnTo>
                  <a:lnTo>
                    <a:pt x="11382" y="94539"/>
                  </a:lnTo>
                  <a:lnTo>
                    <a:pt x="11545" y="96786"/>
                  </a:lnTo>
                  <a:lnTo>
                    <a:pt x="11708" y="99032"/>
                  </a:lnTo>
                  <a:lnTo>
                    <a:pt x="11892" y="101092"/>
                  </a:lnTo>
                  <a:lnTo>
                    <a:pt x="12075" y="103151"/>
                  </a:lnTo>
                  <a:lnTo>
                    <a:pt x="12258" y="105210"/>
                  </a:lnTo>
                  <a:lnTo>
                    <a:pt x="12462" y="106895"/>
                  </a:lnTo>
                  <a:lnTo>
                    <a:pt x="12686" y="108580"/>
                  </a:lnTo>
                  <a:lnTo>
                    <a:pt x="12910" y="110078"/>
                  </a:lnTo>
                  <a:lnTo>
                    <a:pt x="13134" y="111762"/>
                  </a:lnTo>
                  <a:lnTo>
                    <a:pt x="13398" y="113073"/>
                  </a:lnTo>
                  <a:lnTo>
                    <a:pt x="13643" y="114383"/>
                  </a:lnTo>
                  <a:lnTo>
                    <a:pt x="13887" y="115507"/>
                  </a:lnTo>
                  <a:lnTo>
                    <a:pt x="14172" y="116443"/>
                  </a:lnTo>
                  <a:lnTo>
                    <a:pt x="14457" y="117566"/>
                  </a:lnTo>
                  <a:lnTo>
                    <a:pt x="14742" y="118315"/>
                  </a:lnTo>
                  <a:lnTo>
                    <a:pt x="15048" y="118876"/>
                  </a:lnTo>
                  <a:lnTo>
                    <a:pt x="15333" y="119438"/>
                  </a:lnTo>
                  <a:lnTo>
                    <a:pt x="15659" y="119812"/>
                  </a:lnTo>
                  <a:lnTo>
                    <a:pt x="15985" y="120000"/>
                  </a:lnTo>
                  <a:lnTo>
                    <a:pt x="16310" y="120000"/>
                  </a:lnTo>
                  <a:lnTo>
                    <a:pt x="16331" y="120000"/>
                  </a:lnTo>
                  <a:close/>
                  <a:moveTo>
                    <a:pt x="9326" y="97909"/>
                  </a:moveTo>
                  <a:lnTo>
                    <a:pt x="9102" y="98845"/>
                  </a:lnTo>
                  <a:lnTo>
                    <a:pt x="8837" y="99594"/>
                  </a:lnTo>
                  <a:lnTo>
                    <a:pt x="8511" y="100343"/>
                  </a:lnTo>
                  <a:lnTo>
                    <a:pt x="8206" y="100904"/>
                  </a:lnTo>
                  <a:lnTo>
                    <a:pt x="7860" y="101466"/>
                  </a:lnTo>
                  <a:lnTo>
                    <a:pt x="7534" y="101840"/>
                  </a:lnTo>
                  <a:lnTo>
                    <a:pt x="7167" y="102028"/>
                  </a:lnTo>
                  <a:lnTo>
                    <a:pt x="6821" y="102028"/>
                  </a:lnTo>
                  <a:lnTo>
                    <a:pt x="6577" y="102028"/>
                  </a:lnTo>
                  <a:lnTo>
                    <a:pt x="6312" y="101840"/>
                  </a:lnTo>
                  <a:lnTo>
                    <a:pt x="6068" y="101653"/>
                  </a:lnTo>
                  <a:lnTo>
                    <a:pt x="5844" y="101279"/>
                  </a:lnTo>
                  <a:lnTo>
                    <a:pt x="5599" y="100904"/>
                  </a:lnTo>
                  <a:lnTo>
                    <a:pt x="5396" y="100530"/>
                  </a:lnTo>
                  <a:lnTo>
                    <a:pt x="5172" y="99968"/>
                  </a:lnTo>
                  <a:lnTo>
                    <a:pt x="4948" y="99219"/>
                  </a:lnTo>
                  <a:lnTo>
                    <a:pt x="4764" y="98471"/>
                  </a:lnTo>
                  <a:lnTo>
                    <a:pt x="4581" y="97722"/>
                  </a:lnTo>
                  <a:lnTo>
                    <a:pt x="4398" y="96599"/>
                  </a:lnTo>
                  <a:lnTo>
                    <a:pt x="4215" y="95663"/>
                  </a:lnTo>
                  <a:lnTo>
                    <a:pt x="4031" y="94539"/>
                  </a:lnTo>
                  <a:lnTo>
                    <a:pt x="3889" y="93416"/>
                  </a:lnTo>
                  <a:lnTo>
                    <a:pt x="3726" y="92106"/>
                  </a:lnTo>
                  <a:lnTo>
                    <a:pt x="3604" y="90982"/>
                  </a:lnTo>
                  <a:lnTo>
                    <a:pt x="3441" y="89297"/>
                  </a:lnTo>
                  <a:lnTo>
                    <a:pt x="3319" y="87987"/>
                  </a:lnTo>
                  <a:lnTo>
                    <a:pt x="3197" y="86489"/>
                  </a:lnTo>
                  <a:lnTo>
                    <a:pt x="3095" y="84804"/>
                  </a:lnTo>
                  <a:lnTo>
                    <a:pt x="2993" y="82932"/>
                  </a:lnTo>
                  <a:lnTo>
                    <a:pt x="2891" y="81248"/>
                  </a:lnTo>
                  <a:lnTo>
                    <a:pt x="2810" y="79563"/>
                  </a:lnTo>
                  <a:lnTo>
                    <a:pt x="2728" y="77691"/>
                  </a:lnTo>
                  <a:lnTo>
                    <a:pt x="2586" y="73572"/>
                  </a:lnTo>
                  <a:lnTo>
                    <a:pt x="2504" y="69453"/>
                  </a:lnTo>
                  <a:lnTo>
                    <a:pt x="2443" y="64960"/>
                  </a:lnTo>
                  <a:lnTo>
                    <a:pt x="2423" y="60280"/>
                  </a:lnTo>
                  <a:lnTo>
                    <a:pt x="2423" y="57847"/>
                  </a:lnTo>
                  <a:lnTo>
                    <a:pt x="2443" y="55226"/>
                  </a:lnTo>
                  <a:lnTo>
                    <a:pt x="2484" y="52792"/>
                  </a:lnTo>
                  <a:lnTo>
                    <a:pt x="2504" y="50546"/>
                  </a:lnTo>
                  <a:lnTo>
                    <a:pt x="2545" y="48112"/>
                  </a:lnTo>
                  <a:lnTo>
                    <a:pt x="2606" y="46053"/>
                  </a:lnTo>
                  <a:lnTo>
                    <a:pt x="2667" y="43993"/>
                  </a:lnTo>
                  <a:lnTo>
                    <a:pt x="2769" y="41747"/>
                  </a:lnTo>
                  <a:lnTo>
                    <a:pt x="2850" y="39875"/>
                  </a:lnTo>
                  <a:lnTo>
                    <a:pt x="2952" y="38003"/>
                  </a:lnTo>
                  <a:lnTo>
                    <a:pt x="3034" y="36131"/>
                  </a:lnTo>
                  <a:lnTo>
                    <a:pt x="3156" y="34446"/>
                  </a:lnTo>
                  <a:lnTo>
                    <a:pt x="3258" y="32948"/>
                  </a:lnTo>
                  <a:lnTo>
                    <a:pt x="3400" y="31450"/>
                  </a:lnTo>
                  <a:lnTo>
                    <a:pt x="3543" y="29765"/>
                  </a:lnTo>
                  <a:lnTo>
                    <a:pt x="3685" y="28455"/>
                  </a:lnTo>
                  <a:lnTo>
                    <a:pt x="3828" y="27145"/>
                  </a:lnTo>
                  <a:lnTo>
                    <a:pt x="3991" y="26021"/>
                  </a:lnTo>
                  <a:lnTo>
                    <a:pt x="4154" y="24898"/>
                  </a:lnTo>
                  <a:lnTo>
                    <a:pt x="4337" y="23775"/>
                  </a:lnTo>
                  <a:lnTo>
                    <a:pt x="4500" y="22652"/>
                  </a:lnTo>
                  <a:lnTo>
                    <a:pt x="4683" y="21903"/>
                  </a:lnTo>
                  <a:lnTo>
                    <a:pt x="4866" y="20967"/>
                  </a:lnTo>
                  <a:lnTo>
                    <a:pt x="5090" y="20405"/>
                  </a:lnTo>
                  <a:lnTo>
                    <a:pt x="5498" y="19095"/>
                  </a:lnTo>
                  <a:lnTo>
                    <a:pt x="5925" y="18346"/>
                  </a:lnTo>
                  <a:lnTo>
                    <a:pt x="6373" y="17784"/>
                  </a:lnTo>
                  <a:lnTo>
                    <a:pt x="6862" y="17597"/>
                  </a:lnTo>
                  <a:lnTo>
                    <a:pt x="7228" y="17784"/>
                  </a:lnTo>
                  <a:lnTo>
                    <a:pt x="7595" y="17971"/>
                  </a:lnTo>
                  <a:lnTo>
                    <a:pt x="7921" y="18346"/>
                  </a:lnTo>
                  <a:lnTo>
                    <a:pt x="8247" y="18907"/>
                  </a:lnTo>
                  <a:lnTo>
                    <a:pt x="8552" y="19656"/>
                  </a:lnTo>
                  <a:lnTo>
                    <a:pt x="8837" y="20405"/>
                  </a:lnTo>
                  <a:lnTo>
                    <a:pt x="9081" y="21154"/>
                  </a:lnTo>
                  <a:lnTo>
                    <a:pt x="9305" y="22090"/>
                  </a:lnTo>
                  <a:lnTo>
                    <a:pt x="9815" y="5241"/>
                  </a:lnTo>
                  <a:lnTo>
                    <a:pt x="9631" y="4492"/>
                  </a:lnTo>
                  <a:lnTo>
                    <a:pt x="9346" y="3556"/>
                  </a:lnTo>
                  <a:lnTo>
                    <a:pt x="9041" y="2433"/>
                  </a:lnTo>
                  <a:lnTo>
                    <a:pt x="8674" y="1684"/>
                  </a:lnTo>
                  <a:lnTo>
                    <a:pt x="8267" y="1123"/>
                  </a:lnTo>
                  <a:lnTo>
                    <a:pt x="7799" y="561"/>
                  </a:lnTo>
                  <a:lnTo>
                    <a:pt x="7310" y="187"/>
                  </a:lnTo>
                  <a:lnTo>
                    <a:pt x="6760" y="0"/>
                  </a:lnTo>
                  <a:lnTo>
                    <a:pt x="6394" y="187"/>
                  </a:lnTo>
                  <a:lnTo>
                    <a:pt x="6047" y="374"/>
                  </a:lnTo>
                  <a:lnTo>
                    <a:pt x="5701" y="748"/>
                  </a:lnTo>
                  <a:lnTo>
                    <a:pt x="5355" y="1123"/>
                  </a:lnTo>
                  <a:lnTo>
                    <a:pt x="5029" y="1684"/>
                  </a:lnTo>
                  <a:lnTo>
                    <a:pt x="4703" y="2433"/>
                  </a:lnTo>
                  <a:lnTo>
                    <a:pt x="4398" y="3182"/>
                  </a:lnTo>
                  <a:lnTo>
                    <a:pt x="4072" y="4305"/>
                  </a:lnTo>
                  <a:lnTo>
                    <a:pt x="3767" y="5429"/>
                  </a:lnTo>
                  <a:lnTo>
                    <a:pt x="3502" y="6552"/>
                  </a:lnTo>
                  <a:lnTo>
                    <a:pt x="3197" y="7862"/>
                  </a:lnTo>
                  <a:lnTo>
                    <a:pt x="2932" y="9360"/>
                  </a:lnTo>
                  <a:lnTo>
                    <a:pt x="2647" y="11045"/>
                  </a:lnTo>
                  <a:lnTo>
                    <a:pt x="2402" y="12730"/>
                  </a:lnTo>
                  <a:lnTo>
                    <a:pt x="2178" y="14414"/>
                  </a:lnTo>
                  <a:lnTo>
                    <a:pt x="1914" y="16287"/>
                  </a:lnTo>
                  <a:lnTo>
                    <a:pt x="1710" y="18533"/>
                  </a:lnTo>
                  <a:lnTo>
                    <a:pt x="1506" y="20592"/>
                  </a:lnTo>
                  <a:lnTo>
                    <a:pt x="1323" y="22839"/>
                  </a:lnTo>
                  <a:lnTo>
                    <a:pt x="1119" y="25273"/>
                  </a:lnTo>
                  <a:lnTo>
                    <a:pt x="957" y="27706"/>
                  </a:lnTo>
                  <a:lnTo>
                    <a:pt x="794" y="30327"/>
                  </a:lnTo>
                  <a:lnTo>
                    <a:pt x="651" y="32948"/>
                  </a:lnTo>
                  <a:lnTo>
                    <a:pt x="529" y="35569"/>
                  </a:lnTo>
                  <a:lnTo>
                    <a:pt x="386" y="38564"/>
                  </a:lnTo>
                  <a:lnTo>
                    <a:pt x="285" y="41560"/>
                  </a:lnTo>
                  <a:lnTo>
                    <a:pt x="203" y="44742"/>
                  </a:lnTo>
                  <a:lnTo>
                    <a:pt x="122" y="47737"/>
                  </a:lnTo>
                  <a:lnTo>
                    <a:pt x="81" y="51107"/>
                  </a:lnTo>
                  <a:lnTo>
                    <a:pt x="40" y="54290"/>
                  </a:lnTo>
                  <a:lnTo>
                    <a:pt x="20" y="57847"/>
                  </a:lnTo>
                  <a:lnTo>
                    <a:pt x="0" y="61404"/>
                  </a:lnTo>
                  <a:lnTo>
                    <a:pt x="20" y="64773"/>
                  </a:lnTo>
                  <a:lnTo>
                    <a:pt x="40" y="67769"/>
                  </a:lnTo>
                  <a:lnTo>
                    <a:pt x="61" y="71138"/>
                  </a:lnTo>
                  <a:lnTo>
                    <a:pt x="122" y="73946"/>
                  </a:lnTo>
                  <a:lnTo>
                    <a:pt x="183" y="77129"/>
                  </a:lnTo>
                  <a:lnTo>
                    <a:pt x="244" y="79937"/>
                  </a:lnTo>
                  <a:lnTo>
                    <a:pt x="325" y="82558"/>
                  </a:lnTo>
                  <a:lnTo>
                    <a:pt x="447" y="85553"/>
                  </a:lnTo>
                  <a:lnTo>
                    <a:pt x="570" y="87987"/>
                  </a:lnTo>
                  <a:lnTo>
                    <a:pt x="692" y="90608"/>
                  </a:lnTo>
                  <a:lnTo>
                    <a:pt x="834" y="93042"/>
                  </a:lnTo>
                  <a:lnTo>
                    <a:pt x="977" y="95288"/>
                  </a:lnTo>
                  <a:lnTo>
                    <a:pt x="1140" y="97722"/>
                  </a:lnTo>
                  <a:lnTo>
                    <a:pt x="1343" y="99968"/>
                  </a:lnTo>
                  <a:lnTo>
                    <a:pt x="1527" y="101840"/>
                  </a:lnTo>
                  <a:lnTo>
                    <a:pt x="1710" y="103900"/>
                  </a:lnTo>
                  <a:lnTo>
                    <a:pt x="1934" y="105772"/>
                  </a:lnTo>
                  <a:lnTo>
                    <a:pt x="2158" y="107457"/>
                  </a:lnTo>
                  <a:lnTo>
                    <a:pt x="2402" y="109141"/>
                  </a:lnTo>
                  <a:lnTo>
                    <a:pt x="2647" y="110826"/>
                  </a:lnTo>
                  <a:lnTo>
                    <a:pt x="2911" y="112137"/>
                  </a:lnTo>
                  <a:lnTo>
                    <a:pt x="3176" y="113447"/>
                  </a:lnTo>
                  <a:lnTo>
                    <a:pt x="3441" y="114570"/>
                  </a:lnTo>
                  <a:lnTo>
                    <a:pt x="3746" y="115694"/>
                  </a:lnTo>
                  <a:lnTo>
                    <a:pt x="4052" y="116630"/>
                  </a:lnTo>
                  <a:lnTo>
                    <a:pt x="4378" y="117566"/>
                  </a:lnTo>
                  <a:lnTo>
                    <a:pt x="4683" y="118315"/>
                  </a:lnTo>
                  <a:lnTo>
                    <a:pt x="5029" y="118876"/>
                  </a:lnTo>
                  <a:lnTo>
                    <a:pt x="5355" y="119251"/>
                  </a:lnTo>
                  <a:lnTo>
                    <a:pt x="5701" y="119625"/>
                  </a:lnTo>
                  <a:lnTo>
                    <a:pt x="6068" y="119812"/>
                  </a:lnTo>
                  <a:lnTo>
                    <a:pt x="6434" y="120000"/>
                  </a:lnTo>
                  <a:lnTo>
                    <a:pt x="7004" y="119812"/>
                  </a:lnTo>
                  <a:lnTo>
                    <a:pt x="7534" y="119438"/>
                  </a:lnTo>
                  <a:lnTo>
                    <a:pt x="8002" y="118876"/>
                  </a:lnTo>
                  <a:lnTo>
                    <a:pt x="8450" y="118315"/>
                  </a:lnTo>
                  <a:lnTo>
                    <a:pt x="8857" y="117566"/>
                  </a:lnTo>
                  <a:lnTo>
                    <a:pt x="9183" y="116443"/>
                  </a:lnTo>
                  <a:lnTo>
                    <a:pt x="9468" y="115507"/>
                  </a:lnTo>
                  <a:lnTo>
                    <a:pt x="9733" y="114570"/>
                  </a:lnTo>
                  <a:lnTo>
                    <a:pt x="9326" y="97909"/>
                  </a:lnTo>
                  <a:close/>
                </a:path>
              </a:pathLst>
            </a:custGeom>
            <a:solidFill>
              <a:srgbClr val="4473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1" name="Google Shape;181;p36"/>
            <p:cNvSpPr/>
            <p:nvPr/>
          </p:nvSpPr>
          <p:spPr>
            <a:xfrm>
              <a:off x="381000" y="5945187"/>
              <a:ext cx="493712" cy="123825"/>
            </a:xfrm>
            <a:custGeom>
              <a:rect b="b" l="l" r="r" t="t"/>
              <a:pathLst>
                <a:path extrusionOk="0" h="120000" w="120000">
                  <a:moveTo>
                    <a:pt x="28807" y="34589"/>
                  </a:moveTo>
                  <a:lnTo>
                    <a:pt x="28807" y="0"/>
                  </a:lnTo>
                  <a:lnTo>
                    <a:pt x="25242" y="0"/>
                  </a:lnTo>
                  <a:lnTo>
                    <a:pt x="21629" y="0"/>
                  </a:lnTo>
                  <a:lnTo>
                    <a:pt x="18016" y="0"/>
                  </a:lnTo>
                  <a:lnTo>
                    <a:pt x="14403" y="0"/>
                  </a:lnTo>
                  <a:lnTo>
                    <a:pt x="10790" y="0"/>
                  </a:lnTo>
                  <a:lnTo>
                    <a:pt x="7226" y="0"/>
                  </a:lnTo>
                  <a:lnTo>
                    <a:pt x="3613" y="0"/>
                  </a:lnTo>
                  <a:lnTo>
                    <a:pt x="0" y="0"/>
                  </a:lnTo>
                  <a:lnTo>
                    <a:pt x="0" y="34589"/>
                  </a:lnTo>
                  <a:lnTo>
                    <a:pt x="8478" y="34589"/>
                  </a:lnTo>
                  <a:lnTo>
                    <a:pt x="8478" y="120000"/>
                  </a:lnTo>
                  <a:lnTo>
                    <a:pt x="20377" y="120000"/>
                  </a:lnTo>
                  <a:lnTo>
                    <a:pt x="20377" y="34589"/>
                  </a:lnTo>
                  <a:lnTo>
                    <a:pt x="28807" y="34589"/>
                  </a:lnTo>
                  <a:close/>
                  <a:moveTo>
                    <a:pt x="43693" y="48309"/>
                  </a:moveTo>
                  <a:lnTo>
                    <a:pt x="37623" y="120000"/>
                  </a:lnTo>
                  <a:lnTo>
                    <a:pt x="25965" y="120000"/>
                  </a:lnTo>
                  <a:lnTo>
                    <a:pt x="37382" y="0"/>
                  </a:lnTo>
                  <a:lnTo>
                    <a:pt x="38972" y="0"/>
                  </a:lnTo>
                  <a:lnTo>
                    <a:pt x="40562" y="0"/>
                  </a:lnTo>
                  <a:lnTo>
                    <a:pt x="42103" y="0"/>
                  </a:lnTo>
                  <a:lnTo>
                    <a:pt x="43693" y="0"/>
                  </a:lnTo>
                  <a:lnTo>
                    <a:pt x="45234" y="0"/>
                  </a:lnTo>
                  <a:lnTo>
                    <a:pt x="46824" y="0"/>
                  </a:lnTo>
                  <a:lnTo>
                    <a:pt x="48414" y="0"/>
                  </a:lnTo>
                  <a:lnTo>
                    <a:pt x="50004" y="0"/>
                  </a:lnTo>
                  <a:lnTo>
                    <a:pt x="61421" y="120000"/>
                  </a:lnTo>
                  <a:lnTo>
                    <a:pt x="49763" y="120000"/>
                  </a:lnTo>
                  <a:lnTo>
                    <a:pt x="43693" y="48309"/>
                  </a:lnTo>
                  <a:close/>
                  <a:moveTo>
                    <a:pt x="87386" y="34589"/>
                  </a:moveTo>
                  <a:lnTo>
                    <a:pt x="87386" y="0"/>
                  </a:lnTo>
                  <a:lnTo>
                    <a:pt x="83821" y="0"/>
                  </a:lnTo>
                  <a:lnTo>
                    <a:pt x="80208" y="0"/>
                  </a:lnTo>
                  <a:lnTo>
                    <a:pt x="76595" y="0"/>
                  </a:lnTo>
                  <a:lnTo>
                    <a:pt x="72982" y="0"/>
                  </a:lnTo>
                  <a:lnTo>
                    <a:pt x="69369" y="0"/>
                  </a:lnTo>
                  <a:lnTo>
                    <a:pt x="65804" y="0"/>
                  </a:lnTo>
                  <a:lnTo>
                    <a:pt x="62191" y="0"/>
                  </a:lnTo>
                  <a:lnTo>
                    <a:pt x="58578" y="0"/>
                  </a:lnTo>
                  <a:lnTo>
                    <a:pt x="58578" y="34589"/>
                  </a:lnTo>
                  <a:lnTo>
                    <a:pt x="67009" y="34589"/>
                  </a:lnTo>
                  <a:lnTo>
                    <a:pt x="67009" y="120000"/>
                  </a:lnTo>
                  <a:lnTo>
                    <a:pt x="78956" y="120000"/>
                  </a:lnTo>
                  <a:lnTo>
                    <a:pt x="78956" y="34589"/>
                  </a:lnTo>
                  <a:lnTo>
                    <a:pt x="87386" y="34589"/>
                  </a:lnTo>
                  <a:close/>
                  <a:moveTo>
                    <a:pt x="102272" y="48309"/>
                  </a:moveTo>
                  <a:lnTo>
                    <a:pt x="96154" y="120000"/>
                  </a:lnTo>
                  <a:lnTo>
                    <a:pt x="84496" y="120000"/>
                  </a:lnTo>
                  <a:lnTo>
                    <a:pt x="95913" y="0"/>
                  </a:lnTo>
                  <a:lnTo>
                    <a:pt x="97503" y="0"/>
                  </a:lnTo>
                  <a:lnTo>
                    <a:pt x="99092" y="0"/>
                  </a:lnTo>
                  <a:lnTo>
                    <a:pt x="100682" y="0"/>
                  </a:lnTo>
                  <a:lnTo>
                    <a:pt x="102272" y="0"/>
                  </a:lnTo>
                  <a:lnTo>
                    <a:pt x="103813" y="0"/>
                  </a:lnTo>
                  <a:lnTo>
                    <a:pt x="105403" y="0"/>
                  </a:lnTo>
                  <a:lnTo>
                    <a:pt x="106945" y="0"/>
                  </a:lnTo>
                  <a:lnTo>
                    <a:pt x="108534" y="0"/>
                  </a:lnTo>
                  <a:lnTo>
                    <a:pt x="120000" y="120000"/>
                  </a:lnTo>
                  <a:lnTo>
                    <a:pt x="108293" y="120000"/>
                  </a:lnTo>
                  <a:lnTo>
                    <a:pt x="102272" y="48309"/>
                  </a:lnTo>
                  <a:close/>
                </a:path>
              </a:pathLst>
            </a:custGeom>
            <a:solidFill>
              <a:srgbClr val="4473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2" name="Google Shape;182;p36"/>
            <p:cNvSpPr/>
            <p:nvPr/>
          </p:nvSpPr>
          <p:spPr>
            <a:xfrm>
              <a:off x="2065337" y="6153150"/>
              <a:ext cx="1577975" cy="166687"/>
            </a:xfrm>
            <a:custGeom>
              <a:rect b="b" l="l" r="r" t="t"/>
              <a:pathLst>
                <a:path extrusionOk="0" h="120000" w="120000">
                  <a:moveTo>
                    <a:pt x="4888" y="39477"/>
                  </a:moveTo>
                  <a:lnTo>
                    <a:pt x="4888" y="49026"/>
                  </a:lnTo>
                  <a:lnTo>
                    <a:pt x="1222" y="49026"/>
                  </a:lnTo>
                  <a:lnTo>
                    <a:pt x="1222" y="81092"/>
                  </a:lnTo>
                  <a:lnTo>
                    <a:pt x="5311" y="81092"/>
                  </a:lnTo>
                  <a:lnTo>
                    <a:pt x="5311" y="90783"/>
                  </a:lnTo>
                  <a:lnTo>
                    <a:pt x="0" y="90783"/>
                  </a:lnTo>
                  <a:lnTo>
                    <a:pt x="0" y="1567"/>
                  </a:lnTo>
                  <a:lnTo>
                    <a:pt x="5099" y="1567"/>
                  </a:lnTo>
                  <a:lnTo>
                    <a:pt x="5099" y="11258"/>
                  </a:lnTo>
                  <a:lnTo>
                    <a:pt x="1222" y="11258"/>
                  </a:lnTo>
                  <a:lnTo>
                    <a:pt x="1222" y="39477"/>
                  </a:lnTo>
                  <a:lnTo>
                    <a:pt x="4888" y="39477"/>
                  </a:lnTo>
                  <a:close/>
                  <a:moveTo>
                    <a:pt x="6050" y="26793"/>
                  </a:moveTo>
                  <a:lnTo>
                    <a:pt x="7423" y="26793"/>
                  </a:lnTo>
                  <a:lnTo>
                    <a:pt x="8389" y="40475"/>
                  </a:lnTo>
                  <a:lnTo>
                    <a:pt x="8540" y="42755"/>
                  </a:lnTo>
                  <a:lnTo>
                    <a:pt x="8721" y="45178"/>
                  </a:lnTo>
                  <a:lnTo>
                    <a:pt x="8887" y="48028"/>
                  </a:lnTo>
                  <a:lnTo>
                    <a:pt x="9068" y="50878"/>
                  </a:lnTo>
                  <a:lnTo>
                    <a:pt x="9113" y="50878"/>
                  </a:lnTo>
                  <a:lnTo>
                    <a:pt x="9264" y="48456"/>
                  </a:lnTo>
                  <a:lnTo>
                    <a:pt x="9430" y="45748"/>
                  </a:lnTo>
                  <a:lnTo>
                    <a:pt x="9596" y="43182"/>
                  </a:lnTo>
                  <a:lnTo>
                    <a:pt x="9792" y="40332"/>
                  </a:lnTo>
                  <a:lnTo>
                    <a:pt x="10743" y="26793"/>
                  </a:lnTo>
                  <a:lnTo>
                    <a:pt x="12070" y="26793"/>
                  </a:lnTo>
                  <a:lnTo>
                    <a:pt x="9747" y="57719"/>
                  </a:lnTo>
                  <a:lnTo>
                    <a:pt x="12146" y="90783"/>
                  </a:lnTo>
                  <a:lnTo>
                    <a:pt x="10743" y="90783"/>
                  </a:lnTo>
                  <a:lnTo>
                    <a:pt x="9747" y="76247"/>
                  </a:lnTo>
                  <a:lnTo>
                    <a:pt x="9581" y="74109"/>
                  </a:lnTo>
                  <a:lnTo>
                    <a:pt x="9415" y="71401"/>
                  </a:lnTo>
                  <a:lnTo>
                    <a:pt x="9234" y="68551"/>
                  </a:lnTo>
                  <a:lnTo>
                    <a:pt x="9023" y="65130"/>
                  </a:lnTo>
                  <a:lnTo>
                    <a:pt x="8992" y="65130"/>
                  </a:lnTo>
                  <a:lnTo>
                    <a:pt x="8872" y="67268"/>
                  </a:lnTo>
                  <a:lnTo>
                    <a:pt x="8721" y="69833"/>
                  </a:lnTo>
                  <a:lnTo>
                    <a:pt x="8509" y="72826"/>
                  </a:lnTo>
                  <a:lnTo>
                    <a:pt x="8283" y="76247"/>
                  </a:lnTo>
                  <a:lnTo>
                    <a:pt x="7302" y="90783"/>
                  </a:lnTo>
                  <a:lnTo>
                    <a:pt x="5944" y="90783"/>
                  </a:lnTo>
                  <a:lnTo>
                    <a:pt x="8344" y="58147"/>
                  </a:lnTo>
                  <a:lnTo>
                    <a:pt x="6050" y="26793"/>
                  </a:lnTo>
                  <a:close/>
                  <a:moveTo>
                    <a:pt x="13323" y="116864"/>
                  </a:moveTo>
                  <a:lnTo>
                    <a:pt x="13323" y="47600"/>
                  </a:lnTo>
                  <a:lnTo>
                    <a:pt x="13323" y="42470"/>
                  </a:lnTo>
                  <a:lnTo>
                    <a:pt x="13308" y="37197"/>
                  </a:lnTo>
                  <a:lnTo>
                    <a:pt x="13293" y="31923"/>
                  </a:lnTo>
                  <a:lnTo>
                    <a:pt x="13278" y="26793"/>
                  </a:lnTo>
                  <a:lnTo>
                    <a:pt x="14379" y="26793"/>
                  </a:lnTo>
                  <a:lnTo>
                    <a:pt x="14439" y="37767"/>
                  </a:lnTo>
                  <a:lnTo>
                    <a:pt x="14454" y="37767"/>
                  </a:lnTo>
                  <a:lnTo>
                    <a:pt x="14560" y="36342"/>
                  </a:lnTo>
                  <a:lnTo>
                    <a:pt x="14666" y="34774"/>
                  </a:lnTo>
                  <a:lnTo>
                    <a:pt x="14771" y="33491"/>
                  </a:lnTo>
                  <a:lnTo>
                    <a:pt x="14907" y="32351"/>
                  </a:lnTo>
                  <a:lnTo>
                    <a:pt x="15028" y="31211"/>
                  </a:lnTo>
                  <a:lnTo>
                    <a:pt x="15164" y="30071"/>
                  </a:lnTo>
                  <a:lnTo>
                    <a:pt x="15299" y="29216"/>
                  </a:lnTo>
                  <a:lnTo>
                    <a:pt x="15450" y="28361"/>
                  </a:lnTo>
                  <a:lnTo>
                    <a:pt x="15601" y="27648"/>
                  </a:lnTo>
                  <a:lnTo>
                    <a:pt x="15767" y="27078"/>
                  </a:lnTo>
                  <a:lnTo>
                    <a:pt x="15918" y="26508"/>
                  </a:lnTo>
                  <a:lnTo>
                    <a:pt x="16114" y="26080"/>
                  </a:lnTo>
                  <a:lnTo>
                    <a:pt x="16280" y="25795"/>
                  </a:lnTo>
                  <a:lnTo>
                    <a:pt x="16461" y="25368"/>
                  </a:lnTo>
                  <a:lnTo>
                    <a:pt x="16672" y="25225"/>
                  </a:lnTo>
                  <a:lnTo>
                    <a:pt x="16869" y="25225"/>
                  </a:lnTo>
                  <a:lnTo>
                    <a:pt x="17170" y="25368"/>
                  </a:lnTo>
                  <a:lnTo>
                    <a:pt x="17457" y="25938"/>
                  </a:lnTo>
                  <a:lnTo>
                    <a:pt x="17593" y="26223"/>
                  </a:lnTo>
                  <a:lnTo>
                    <a:pt x="17744" y="26650"/>
                  </a:lnTo>
                  <a:lnTo>
                    <a:pt x="17880" y="27078"/>
                  </a:lnTo>
                  <a:lnTo>
                    <a:pt x="18000" y="27505"/>
                  </a:lnTo>
                  <a:lnTo>
                    <a:pt x="18121" y="28218"/>
                  </a:lnTo>
                  <a:lnTo>
                    <a:pt x="18257" y="28788"/>
                  </a:lnTo>
                  <a:lnTo>
                    <a:pt x="18377" y="29501"/>
                  </a:lnTo>
                  <a:lnTo>
                    <a:pt x="18483" y="30356"/>
                  </a:lnTo>
                  <a:lnTo>
                    <a:pt x="18709" y="32209"/>
                  </a:lnTo>
                  <a:lnTo>
                    <a:pt x="18921" y="34346"/>
                  </a:lnTo>
                  <a:lnTo>
                    <a:pt x="19102" y="36769"/>
                  </a:lnTo>
                  <a:lnTo>
                    <a:pt x="19268" y="39192"/>
                  </a:lnTo>
                  <a:lnTo>
                    <a:pt x="19419" y="41900"/>
                  </a:lnTo>
                  <a:lnTo>
                    <a:pt x="19524" y="44750"/>
                  </a:lnTo>
                  <a:lnTo>
                    <a:pt x="19615" y="47743"/>
                  </a:lnTo>
                  <a:lnTo>
                    <a:pt x="19675" y="50878"/>
                  </a:lnTo>
                  <a:lnTo>
                    <a:pt x="19720" y="54299"/>
                  </a:lnTo>
                  <a:lnTo>
                    <a:pt x="19735" y="57862"/>
                  </a:lnTo>
                  <a:lnTo>
                    <a:pt x="19720" y="61852"/>
                  </a:lnTo>
                  <a:lnTo>
                    <a:pt x="19675" y="65558"/>
                  </a:lnTo>
                  <a:lnTo>
                    <a:pt x="19645" y="67410"/>
                  </a:lnTo>
                  <a:lnTo>
                    <a:pt x="19600" y="69121"/>
                  </a:lnTo>
                  <a:lnTo>
                    <a:pt x="19554" y="70831"/>
                  </a:lnTo>
                  <a:lnTo>
                    <a:pt x="19494" y="72541"/>
                  </a:lnTo>
                  <a:lnTo>
                    <a:pt x="19434" y="74109"/>
                  </a:lnTo>
                  <a:lnTo>
                    <a:pt x="19358" y="75534"/>
                  </a:lnTo>
                  <a:lnTo>
                    <a:pt x="19283" y="77102"/>
                  </a:lnTo>
                  <a:lnTo>
                    <a:pt x="19192" y="78527"/>
                  </a:lnTo>
                  <a:lnTo>
                    <a:pt x="19102" y="79809"/>
                  </a:lnTo>
                  <a:lnTo>
                    <a:pt x="19011" y="81092"/>
                  </a:lnTo>
                  <a:lnTo>
                    <a:pt x="18906" y="82517"/>
                  </a:lnTo>
                  <a:lnTo>
                    <a:pt x="18785" y="83657"/>
                  </a:lnTo>
                  <a:lnTo>
                    <a:pt x="18574" y="85653"/>
                  </a:lnTo>
                  <a:lnTo>
                    <a:pt x="18332" y="87505"/>
                  </a:lnTo>
                  <a:lnTo>
                    <a:pt x="18211" y="88218"/>
                  </a:lnTo>
                  <a:lnTo>
                    <a:pt x="18076" y="88931"/>
                  </a:lnTo>
                  <a:lnTo>
                    <a:pt x="17955" y="89501"/>
                  </a:lnTo>
                  <a:lnTo>
                    <a:pt x="17819" y="90071"/>
                  </a:lnTo>
                  <a:lnTo>
                    <a:pt x="17548" y="90926"/>
                  </a:lnTo>
                  <a:lnTo>
                    <a:pt x="17261" y="91638"/>
                  </a:lnTo>
                  <a:lnTo>
                    <a:pt x="16944" y="92209"/>
                  </a:lnTo>
                  <a:lnTo>
                    <a:pt x="16642" y="92351"/>
                  </a:lnTo>
                  <a:lnTo>
                    <a:pt x="16461" y="92209"/>
                  </a:lnTo>
                  <a:lnTo>
                    <a:pt x="16280" y="92066"/>
                  </a:lnTo>
                  <a:lnTo>
                    <a:pt x="16129" y="91781"/>
                  </a:lnTo>
                  <a:lnTo>
                    <a:pt x="15963" y="91496"/>
                  </a:lnTo>
                  <a:lnTo>
                    <a:pt x="15812" y="91211"/>
                  </a:lnTo>
                  <a:lnTo>
                    <a:pt x="15662" y="90783"/>
                  </a:lnTo>
                  <a:lnTo>
                    <a:pt x="15526" y="90213"/>
                  </a:lnTo>
                  <a:lnTo>
                    <a:pt x="15375" y="89643"/>
                  </a:lnTo>
                  <a:lnTo>
                    <a:pt x="15254" y="89073"/>
                  </a:lnTo>
                  <a:lnTo>
                    <a:pt x="15133" y="88361"/>
                  </a:lnTo>
                  <a:lnTo>
                    <a:pt x="15028" y="87505"/>
                  </a:lnTo>
                  <a:lnTo>
                    <a:pt x="14922" y="86508"/>
                  </a:lnTo>
                  <a:lnTo>
                    <a:pt x="14801" y="85510"/>
                  </a:lnTo>
                  <a:lnTo>
                    <a:pt x="14711" y="84513"/>
                  </a:lnTo>
                  <a:lnTo>
                    <a:pt x="14620" y="83372"/>
                  </a:lnTo>
                  <a:lnTo>
                    <a:pt x="14545" y="82232"/>
                  </a:lnTo>
                  <a:lnTo>
                    <a:pt x="14545" y="116864"/>
                  </a:lnTo>
                  <a:lnTo>
                    <a:pt x="13323" y="116864"/>
                  </a:lnTo>
                  <a:close/>
                  <a:moveTo>
                    <a:pt x="14545" y="53729"/>
                  </a:moveTo>
                  <a:lnTo>
                    <a:pt x="14545" y="64703"/>
                  </a:lnTo>
                  <a:lnTo>
                    <a:pt x="14545" y="66698"/>
                  </a:lnTo>
                  <a:lnTo>
                    <a:pt x="14575" y="68408"/>
                  </a:lnTo>
                  <a:lnTo>
                    <a:pt x="14620" y="70118"/>
                  </a:lnTo>
                  <a:lnTo>
                    <a:pt x="14666" y="71828"/>
                  </a:lnTo>
                  <a:lnTo>
                    <a:pt x="14741" y="73396"/>
                  </a:lnTo>
                  <a:lnTo>
                    <a:pt x="14832" y="74821"/>
                  </a:lnTo>
                  <a:lnTo>
                    <a:pt x="14952" y="76247"/>
                  </a:lnTo>
                  <a:lnTo>
                    <a:pt x="15088" y="77814"/>
                  </a:lnTo>
                  <a:lnTo>
                    <a:pt x="15224" y="78954"/>
                  </a:lnTo>
                  <a:lnTo>
                    <a:pt x="15360" y="80095"/>
                  </a:lnTo>
                  <a:lnTo>
                    <a:pt x="15526" y="80950"/>
                  </a:lnTo>
                  <a:lnTo>
                    <a:pt x="15692" y="81662"/>
                  </a:lnTo>
                  <a:lnTo>
                    <a:pt x="15858" y="82375"/>
                  </a:lnTo>
                  <a:lnTo>
                    <a:pt x="16054" y="82802"/>
                  </a:lnTo>
                  <a:lnTo>
                    <a:pt x="16250" y="83087"/>
                  </a:lnTo>
                  <a:lnTo>
                    <a:pt x="16446" y="83087"/>
                  </a:lnTo>
                  <a:lnTo>
                    <a:pt x="16688" y="83087"/>
                  </a:lnTo>
                  <a:lnTo>
                    <a:pt x="16899" y="82660"/>
                  </a:lnTo>
                  <a:lnTo>
                    <a:pt x="17095" y="82232"/>
                  </a:lnTo>
                  <a:lnTo>
                    <a:pt x="17306" y="81377"/>
                  </a:lnTo>
                  <a:lnTo>
                    <a:pt x="17487" y="80380"/>
                  </a:lnTo>
                  <a:lnTo>
                    <a:pt x="17653" y="79239"/>
                  </a:lnTo>
                  <a:lnTo>
                    <a:pt x="17819" y="77957"/>
                  </a:lnTo>
                  <a:lnTo>
                    <a:pt x="17955" y="76247"/>
                  </a:lnTo>
                  <a:lnTo>
                    <a:pt x="18076" y="74536"/>
                  </a:lnTo>
                  <a:lnTo>
                    <a:pt x="18181" y="72684"/>
                  </a:lnTo>
                  <a:lnTo>
                    <a:pt x="18287" y="70546"/>
                  </a:lnTo>
                  <a:lnTo>
                    <a:pt x="18362" y="68408"/>
                  </a:lnTo>
                  <a:lnTo>
                    <a:pt x="18423" y="65985"/>
                  </a:lnTo>
                  <a:lnTo>
                    <a:pt x="18468" y="63705"/>
                  </a:lnTo>
                  <a:lnTo>
                    <a:pt x="18498" y="60997"/>
                  </a:lnTo>
                  <a:lnTo>
                    <a:pt x="18498" y="58432"/>
                  </a:lnTo>
                  <a:lnTo>
                    <a:pt x="18498" y="55866"/>
                  </a:lnTo>
                  <a:lnTo>
                    <a:pt x="18468" y="53586"/>
                  </a:lnTo>
                  <a:lnTo>
                    <a:pt x="18423" y="51306"/>
                  </a:lnTo>
                  <a:lnTo>
                    <a:pt x="18377" y="49168"/>
                  </a:lnTo>
                  <a:lnTo>
                    <a:pt x="18302" y="47173"/>
                  </a:lnTo>
                  <a:lnTo>
                    <a:pt x="18196" y="45178"/>
                  </a:lnTo>
                  <a:lnTo>
                    <a:pt x="18106" y="43467"/>
                  </a:lnTo>
                  <a:lnTo>
                    <a:pt x="17985" y="41757"/>
                  </a:lnTo>
                  <a:lnTo>
                    <a:pt x="17834" y="39904"/>
                  </a:lnTo>
                  <a:lnTo>
                    <a:pt x="17683" y="38622"/>
                  </a:lnTo>
                  <a:lnTo>
                    <a:pt x="17502" y="37339"/>
                  </a:lnTo>
                  <a:lnTo>
                    <a:pt x="17336" y="36342"/>
                  </a:lnTo>
                  <a:lnTo>
                    <a:pt x="17140" y="35486"/>
                  </a:lnTo>
                  <a:lnTo>
                    <a:pt x="16929" y="34916"/>
                  </a:lnTo>
                  <a:lnTo>
                    <a:pt x="16718" y="34631"/>
                  </a:lnTo>
                  <a:lnTo>
                    <a:pt x="16476" y="34489"/>
                  </a:lnTo>
                  <a:lnTo>
                    <a:pt x="16325" y="34631"/>
                  </a:lnTo>
                  <a:lnTo>
                    <a:pt x="16175" y="34774"/>
                  </a:lnTo>
                  <a:lnTo>
                    <a:pt x="16024" y="35059"/>
                  </a:lnTo>
                  <a:lnTo>
                    <a:pt x="15873" y="35486"/>
                  </a:lnTo>
                  <a:lnTo>
                    <a:pt x="15722" y="36199"/>
                  </a:lnTo>
                  <a:lnTo>
                    <a:pt x="15586" y="36769"/>
                  </a:lnTo>
                  <a:lnTo>
                    <a:pt x="15450" y="37624"/>
                  </a:lnTo>
                  <a:lnTo>
                    <a:pt x="15314" y="38479"/>
                  </a:lnTo>
                  <a:lnTo>
                    <a:pt x="15194" y="39477"/>
                  </a:lnTo>
                  <a:lnTo>
                    <a:pt x="15073" y="40617"/>
                  </a:lnTo>
                  <a:lnTo>
                    <a:pt x="14983" y="41900"/>
                  </a:lnTo>
                  <a:lnTo>
                    <a:pt x="14892" y="43182"/>
                  </a:lnTo>
                  <a:lnTo>
                    <a:pt x="14801" y="44465"/>
                  </a:lnTo>
                  <a:lnTo>
                    <a:pt x="14726" y="45748"/>
                  </a:lnTo>
                  <a:lnTo>
                    <a:pt x="14666" y="47458"/>
                  </a:lnTo>
                  <a:lnTo>
                    <a:pt x="14620" y="49026"/>
                  </a:lnTo>
                  <a:lnTo>
                    <a:pt x="14590" y="50308"/>
                  </a:lnTo>
                  <a:lnTo>
                    <a:pt x="14560" y="51733"/>
                  </a:lnTo>
                  <a:lnTo>
                    <a:pt x="14545" y="52731"/>
                  </a:lnTo>
                  <a:lnTo>
                    <a:pt x="14545" y="53729"/>
                  </a:lnTo>
                  <a:close/>
                  <a:moveTo>
                    <a:pt x="26721" y="60855"/>
                  </a:moveTo>
                  <a:lnTo>
                    <a:pt x="21984" y="60712"/>
                  </a:lnTo>
                  <a:lnTo>
                    <a:pt x="21999" y="63420"/>
                  </a:lnTo>
                  <a:lnTo>
                    <a:pt x="22029" y="65985"/>
                  </a:lnTo>
                  <a:lnTo>
                    <a:pt x="22089" y="68408"/>
                  </a:lnTo>
                  <a:lnTo>
                    <a:pt x="22165" y="70546"/>
                  </a:lnTo>
                  <a:lnTo>
                    <a:pt x="22285" y="72684"/>
                  </a:lnTo>
                  <a:lnTo>
                    <a:pt x="22391" y="74536"/>
                  </a:lnTo>
                  <a:lnTo>
                    <a:pt x="22527" y="76247"/>
                  </a:lnTo>
                  <a:lnTo>
                    <a:pt x="22693" y="77814"/>
                  </a:lnTo>
                  <a:lnTo>
                    <a:pt x="22859" y="78954"/>
                  </a:lnTo>
                  <a:lnTo>
                    <a:pt x="23025" y="80095"/>
                  </a:lnTo>
                  <a:lnTo>
                    <a:pt x="23191" y="80950"/>
                  </a:lnTo>
                  <a:lnTo>
                    <a:pt x="23402" y="81662"/>
                  </a:lnTo>
                  <a:lnTo>
                    <a:pt x="23598" y="82232"/>
                  </a:lnTo>
                  <a:lnTo>
                    <a:pt x="23809" y="82660"/>
                  </a:lnTo>
                  <a:lnTo>
                    <a:pt x="24051" y="82945"/>
                  </a:lnTo>
                  <a:lnTo>
                    <a:pt x="24292" y="82945"/>
                  </a:lnTo>
                  <a:lnTo>
                    <a:pt x="24564" y="82945"/>
                  </a:lnTo>
                  <a:lnTo>
                    <a:pt x="24805" y="82802"/>
                  </a:lnTo>
                  <a:lnTo>
                    <a:pt x="25047" y="82517"/>
                  </a:lnTo>
                  <a:lnTo>
                    <a:pt x="25288" y="82232"/>
                  </a:lnTo>
                  <a:lnTo>
                    <a:pt x="25499" y="81662"/>
                  </a:lnTo>
                  <a:lnTo>
                    <a:pt x="25741" y="81092"/>
                  </a:lnTo>
                  <a:lnTo>
                    <a:pt x="25952" y="80380"/>
                  </a:lnTo>
                  <a:lnTo>
                    <a:pt x="26178" y="79667"/>
                  </a:lnTo>
                  <a:lnTo>
                    <a:pt x="26374" y="88076"/>
                  </a:lnTo>
                  <a:lnTo>
                    <a:pt x="26148" y="88931"/>
                  </a:lnTo>
                  <a:lnTo>
                    <a:pt x="25877" y="89786"/>
                  </a:lnTo>
                  <a:lnTo>
                    <a:pt x="25620" y="90498"/>
                  </a:lnTo>
                  <a:lnTo>
                    <a:pt x="25348" y="91068"/>
                  </a:lnTo>
                  <a:lnTo>
                    <a:pt x="25062" y="91496"/>
                  </a:lnTo>
                  <a:lnTo>
                    <a:pt x="24760" y="91781"/>
                  </a:lnTo>
                  <a:lnTo>
                    <a:pt x="24458" y="92066"/>
                  </a:lnTo>
                  <a:lnTo>
                    <a:pt x="24126" y="92209"/>
                  </a:lnTo>
                  <a:lnTo>
                    <a:pt x="23749" y="92066"/>
                  </a:lnTo>
                  <a:lnTo>
                    <a:pt x="23402" y="91496"/>
                  </a:lnTo>
                  <a:lnTo>
                    <a:pt x="23221" y="91211"/>
                  </a:lnTo>
                  <a:lnTo>
                    <a:pt x="23055" y="90783"/>
                  </a:lnTo>
                  <a:lnTo>
                    <a:pt x="22904" y="90356"/>
                  </a:lnTo>
                  <a:lnTo>
                    <a:pt x="22738" y="89928"/>
                  </a:lnTo>
                  <a:lnTo>
                    <a:pt x="22587" y="89358"/>
                  </a:lnTo>
                  <a:lnTo>
                    <a:pt x="22451" y="88646"/>
                  </a:lnTo>
                  <a:lnTo>
                    <a:pt x="22316" y="87933"/>
                  </a:lnTo>
                  <a:lnTo>
                    <a:pt x="22165" y="87220"/>
                  </a:lnTo>
                  <a:lnTo>
                    <a:pt x="22044" y="86223"/>
                  </a:lnTo>
                  <a:lnTo>
                    <a:pt x="21923" y="85225"/>
                  </a:lnTo>
                  <a:lnTo>
                    <a:pt x="21803" y="84370"/>
                  </a:lnTo>
                  <a:lnTo>
                    <a:pt x="21697" y="83230"/>
                  </a:lnTo>
                  <a:lnTo>
                    <a:pt x="21576" y="82090"/>
                  </a:lnTo>
                  <a:lnTo>
                    <a:pt x="21471" y="80807"/>
                  </a:lnTo>
                  <a:lnTo>
                    <a:pt x="21380" y="79667"/>
                  </a:lnTo>
                  <a:lnTo>
                    <a:pt x="21305" y="78527"/>
                  </a:lnTo>
                  <a:lnTo>
                    <a:pt x="21214" y="77244"/>
                  </a:lnTo>
                  <a:lnTo>
                    <a:pt x="21154" y="75676"/>
                  </a:lnTo>
                  <a:lnTo>
                    <a:pt x="21078" y="74394"/>
                  </a:lnTo>
                  <a:lnTo>
                    <a:pt x="21018" y="72969"/>
                  </a:lnTo>
                  <a:lnTo>
                    <a:pt x="20958" y="71401"/>
                  </a:lnTo>
                  <a:lnTo>
                    <a:pt x="20912" y="69833"/>
                  </a:lnTo>
                  <a:lnTo>
                    <a:pt x="20882" y="68408"/>
                  </a:lnTo>
                  <a:lnTo>
                    <a:pt x="20852" y="66840"/>
                  </a:lnTo>
                  <a:lnTo>
                    <a:pt x="20807" y="63420"/>
                  </a:lnTo>
                  <a:lnTo>
                    <a:pt x="20792" y="59714"/>
                  </a:lnTo>
                  <a:lnTo>
                    <a:pt x="20807" y="56152"/>
                  </a:lnTo>
                  <a:lnTo>
                    <a:pt x="20852" y="52731"/>
                  </a:lnTo>
                  <a:lnTo>
                    <a:pt x="20912" y="49311"/>
                  </a:lnTo>
                  <a:lnTo>
                    <a:pt x="21003" y="46175"/>
                  </a:lnTo>
                  <a:lnTo>
                    <a:pt x="21078" y="44608"/>
                  </a:lnTo>
                  <a:lnTo>
                    <a:pt x="21139" y="43182"/>
                  </a:lnTo>
                  <a:lnTo>
                    <a:pt x="21214" y="41757"/>
                  </a:lnTo>
                  <a:lnTo>
                    <a:pt x="21290" y="40190"/>
                  </a:lnTo>
                  <a:lnTo>
                    <a:pt x="21365" y="38907"/>
                  </a:lnTo>
                  <a:lnTo>
                    <a:pt x="21456" y="37624"/>
                  </a:lnTo>
                  <a:lnTo>
                    <a:pt x="21546" y="36342"/>
                  </a:lnTo>
                  <a:lnTo>
                    <a:pt x="21667" y="35059"/>
                  </a:lnTo>
                  <a:lnTo>
                    <a:pt x="21772" y="33919"/>
                  </a:lnTo>
                  <a:lnTo>
                    <a:pt x="21893" y="32779"/>
                  </a:lnTo>
                  <a:lnTo>
                    <a:pt x="21999" y="31781"/>
                  </a:lnTo>
                  <a:lnTo>
                    <a:pt x="22119" y="30926"/>
                  </a:lnTo>
                  <a:lnTo>
                    <a:pt x="22270" y="29928"/>
                  </a:lnTo>
                  <a:lnTo>
                    <a:pt x="22391" y="29073"/>
                  </a:lnTo>
                  <a:lnTo>
                    <a:pt x="22527" y="28361"/>
                  </a:lnTo>
                  <a:lnTo>
                    <a:pt x="22663" y="27790"/>
                  </a:lnTo>
                  <a:lnTo>
                    <a:pt x="22829" y="27220"/>
                  </a:lnTo>
                  <a:lnTo>
                    <a:pt x="22964" y="26650"/>
                  </a:lnTo>
                  <a:lnTo>
                    <a:pt x="23115" y="26365"/>
                  </a:lnTo>
                  <a:lnTo>
                    <a:pt x="23281" y="25938"/>
                  </a:lnTo>
                  <a:lnTo>
                    <a:pt x="23447" y="25510"/>
                  </a:lnTo>
                  <a:lnTo>
                    <a:pt x="23613" y="25368"/>
                  </a:lnTo>
                  <a:lnTo>
                    <a:pt x="23779" y="25225"/>
                  </a:lnTo>
                  <a:lnTo>
                    <a:pt x="23975" y="25225"/>
                  </a:lnTo>
                  <a:lnTo>
                    <a:pt x="24156" y="25225"/>
                  </a:lnTo>
                  <a:lnTo>
                    <a:pt x="24322" y="25368"/>
                  </a:lnTo>
                  <a:lnTo>
                    <a:pt x="24503" y="25795"/>
                  </a:lnTo>
                  <a:lnTo>
                    <a:pt x="24669" y="26080"/>
                  </a:lnTo>
                  <a:lnTo>
                    <a:pt x="24820" y="26365"/>
                  </a:lnTo>
                  <a:lnTo>
                    <a:pt x="24971" y="26793"/>
                  </a:lnTo>
                  <a:lnTo>
                    <a:pt x="25122" y="27363"/>
                  </a:lnTo>
                  <a:lnTo>
                    <a:pt x="25273" y="27933"/>
                  </a:lnTo>
                  <a:lnTo>
                    <a:pt x="25394" y="28646"/>
                  </a:lnTo>
                  <a:lnTo>
                    <a:pt x="25529" y="29358"/>
                  </a:lnTo>
                  <a:lnTo>
                    <a:pt x="25665" y="30213"/>
                  </a:lnTo>
                  <a:lnTo>
                    <a:pt x="25771" y="31353"/>
                  </a:lnTo>
                  <a:lnTo>
                    <a:pt x="25892" y="32351"/>
                  </a:lnTo>
                  <a:lnTo>
                    <a:pt x="25997" y="33349"/>
                  </a:lnTo>
                  <a:lnTo>
                    <a:pt x="26088" y="34489"/>
                  </a:lnTo>
                  <a:lnTo>
                    <a:pt x="26193" y="35771"/>
                  </a:lnTo>
                  <a:lnTo>
                    <a:pt x="26329" y="37909"/>
                  </a:lnTo>
                  <a:lnTo>
                    <a:pt x="26450" y="40047"/>
                  </a:lnTo>
                  <a:lnTo>
                    <a:pt x="26540" y="42470"/>
                  </a:lnTo>
                  <a:lnTo>
                    <a:pt x="26616" y="44750"/>
                  </a:lnTo>
                  <a:lnTo>
                    <a:pt x="26676" y="47315"/>
                  </a:lnTo>
                  <a:lnTo>
                    <a:pt x="26737" y="49738"/>
                  </a:lnTo>
                  <a:lnTo>
                    <a:pt x="26767" y="52589"/>
                  </a:lnTo>
                  <a:lnTo>
                    <a:pt x="26767" y="55296"/>
                  </a:lnTo>
                  <a:lnTo>
                    <a:pt x="26767" y="57007"/>
                  </a:lnTo>
                  <a:lnTo>
                    <a:pt x="26752" y="58432"/>
                  </a:lnTo>
                  <a:lnTo>
                    <a:pt x="26737" y="59714"/>
                  </a:lnTo>
                  <a:lnTo>
                    <a:pt x="26721" y="60855"/>
                  </a:lnTo>
                  <a:close/>
                  <a:moveTo>
                    <a:pt x="21984" y="52446"/>
                  </a:moveTo>
                  <a:lnTo>
                    <a:pt x="25590" y="52446"/>
                  </a:lnTo>
                  <a:lnTo>
                    <a:pt x="25590" y="50593"/>
                  </a:lnTo>
                  <a:lnTo>
                    <a:pt x="25560" y="49026"/>
                  </a:lnTo>
                  <a:lnTo>
                    <a:pt x="25529" y="47315"/>
                  </a:lnTo>
                  <a:lnTo>
                    <a:pt x="25499" y="45748"/>
                  </a:lnTo>
                  <a:lnTo>
                    <a:pt x="25454" y="44323"/>
                  </a:lnTo>
                  <a:lnTo>
                    <a:pt x="25394" y="42897"/>
                  </a:lnTo>
                  <a:lnTo>
                    <a:pt x="25318" y="41615"/>
                  </a:lnTo>
                  <a:lnTo>
                    <a:pt x="25243" y="40190"/>
                  </a:lnTo>
                  <a:lnTo>
                    <a:pt x="25137" y="38622"/>
                  </a:lnTo>
                  <a:lnTo>
                    <a:pt x="24986" y="37339"/>
                  </a:lnTo>
                  <a:lnTo>
                    <a:pt x="24835" y="36199"/>
                  </a:lnTo>
                  <a:lnTo>
                    <a:pt x="24685" y="35201"/>
                  </a:lnTo>
                  <a:lnTo>
                    <a:pt x="24503" y="34489"/>
                  </a:lnTo>
                  <a:lnTo>
                    <a:pt x="24307" y="34061"/>
                  </a:lnTo>
                  <a:lnTo>
                    <a:pt x="24096" y="33776"/>
                  </a:lnTo>
                  <a:lnTo>
                    <a:pt x="23885" y="33634"/>
                  </a:lnTo>
                  <a:lnTo>
                    <a:pt x="23658" y="33776"/>
                  </a:lnTo>
                  <a:lnTo>
                    <a:pt x="23462" y="34061"/>
                  </a:lnTo>
                  <a:lnTo>
                    <a:pt x="23266" y="34489"/>
                  </a:lnTo>
                  <a:lnTo>
                    <a:pt x="23100" y="35201"/>
                  </a:lnTo>
                  <a:lnTo>
                    <a:pt x="22934" y="36199"/>
                  </a:lnTo>
                  <a:lnTo>
                    <a:pt x="22783" y="37197"/>
                  </a:lnTo>
                  <a:lnTo>
                    <a:pt x="22632" y="38479"/>
                  </a:lnTo>
                  <a:lnTo>
                    <a:pt x="22497" y="39904"/>
                  </a:lnTo>
                  <a:lnTo>
                    <a:pt x="22406" y="41330"/>
                  </a:lnTo>
                  <a:lnTo>
                    <a:pt x="22316" y="42755"/>
                  </a:lnTo>
                  <a:lnTo>
                    <a:pt x="22240" y="44180"/>
                  </a:lnTo>
                  <a:lnTo>
                    <a:pt x="22150" y="45605"/>
                  </a:lnTo>
                  <a:lnTo>
                    <a:pt x="22089" y="47315"/>
                  </a:lnTo>
                  <a:lnTo>
                    <a:pt x="22044" y="48883"/>
                  </a:lnTo>
                  <a:lnTo>
                    <a:pt x="22014" y="50593"/>
                  </a:lnTo>
                  <a:lnTo>
                    <a:pt x="21984" y="52446"/>
                  </a:lnTo>
                  <a:close/>
                  <a:moveTo>
                    <a:pt x="28291" y="90783"/>
                  </a:moveTo>
                  <a:lnTo>
                    <a:pt x="28291" y="46745"/>
                  </a:lnTo>
                  <a:lnTo>
                    <a:pt x="28291" y="41472"/>
                  </a:lnTo>
                  <a:lnTo>
                    <a:pt x="28276" y="36484"/>
                  </a:lnTo>
                  <a:lnTo>
                    <a:pt x="28261" y="31496"/>
                  </a:lnTo>
                  <a:lnTo>
                    <a:pt x="28245" y="26793"/>
                  </a:lnTo>
                  <a:lnTo>
                    <a:pt x="29332" y="26793"/>
                  </a:lnTo>
                  <a:lnTo>
                    <a:pt x="29362" y="39334"/>
                  </a:lnTo>
                  <a:lnTo>
                    <a:pt x="29422" y="39334"/>
                  </a:lnTo>
                  <a:lnTo>
                    <a:pt x="29483" y="37767"/>
                  </a:lnTo>
                  <a:lnTo>
                    <a:pt x="29558" y="36342"/>
                  </a:lnTo>
                  <a:lnTo>
                    <a:pt x="29634" y="34916"/>
                  </a:lnTo>
                  <a:lnTo>
                    <a:pt x="29724" y="33634"/>
                  </a:lnTo>
                  <a:lnTo>
                    <a:pt x="29815" y="32351"/>
                  </a:lnTo>
                  <a:lnTo>
                    <a:pt x="29920" y="31211"/>
                  </a:lnTo>
                  <a:lnTo>
                    <a:pt x="30041" y="30071"/>
                  </a:lnTo>
                  <a:lnTo>
                    <a:pt x="30177" y="29073"/>
                  </a:lnTo>
                  <a:lnTo>
                    <a:pt x="30298" y="28218"/>
                  </a:lnTo>
                  <a:lnTo>
                    <a:pt x="30433" y="27505"/>
                  </a:lnTo>
                  <a:lnTo>
                    <a:pt x="30569" y="26793"/>
                  </a:lnTo>
                  <a:lnTo>
                    <a:pt x="30720" y="26365"/>
                  </a:lnTo>
                  <a:lnTo>
                    <a:pt x="30856" y="25938"/>
                  </a:lnTo>
                  <a:lnTo>
                    <a:pt x="30992" y="25510"/>
                  </a:lnTo>
                  <a:lnTo>
                    <a:pt x="31142" y="25225"/>
                  </a:lnTo>
                  <a:lnTo>
                    <a:pt x="31308" y="25225"/>
                  </a:lnTo>
                  <a:lnTo>
                    <a:pt x="31490" y="25368"/>
                  </a:lnTo>
                  <a:lnTo>
                    <a:pt x="31640" y="25795"/>
                  </a:lnTo>
                  <a:lnTo>
                    <a:pt x="31640" y="36769"/>
                  </a:lnTo>
                  <a:lnTo>
                    <a:pt x="31444" y="36484"/>
                  </a:lnTo>
                  <a:lnTo>
                    <a:pt x="31218" y="36342"/>
                  </a:lnTo>
                  <a:lnTo>
                    <a:pt x="31007" y="36484"/>
                  </a:lnTo>
                  <a:lnTo>
                    <a:pt x="30826" y="36769"/>
                  </a:lnTo>
                  <a:lnTo>
                    <a:pt x="30660" y="37197"/>
                  </a:lnTo>
                  <a:lnTo>
                    <a:pt x="30479" y="37909"/>
                  </a:lnTo>
                  <a:lnTo>
                    <a:pt x="30328" y="38764"/>
                  </a:lnTo>
                  <a:lnTo>
                    <a:pt x="30177" y="39904"/>
                  </a:lnTo>
                  <a:lnTo>
                    <a:pt x="30026" y="41330"/>
                  </a:lnTo>
                  <a:lnTo>
                    <a:pt x="29905" y="42755"/>
                  </a:lnTo>
                  <a:lnTo>
                    <a:pt x="29815" y="44180"/>
                  </a:lnTo>
                  <a:lnTo>
                    <a:pt x="29739" y="45748"/>
                  </a:lnTo>
                  <a:lnTo>
                    <a:pt x="29664" y="47458"/>
                  </a:lnTo>
                  <a:lnTo>
                    <a:pt x="29619" y="49026"/>
                  </a:lnTo>
                  <a:lnTo>
                    <a:pt x="29573" y="50736"/>
                  </a:lnTo>
                  <a:lnTo>
                    <a:pt x="29543" y="52731"/>
                  </a:lnTo>
                  <a:lnTo>
                    <a:pt x="29528" y="54584"/>
                  </a:lnTo>
                  <a:lnTo>
                    <a:pt x="29498" y="56722"/>
                  </a:lnTo>
                  <a:lnTo>
                    <a:pt x="29498" y="90783"/>
                  </a:lnTo>
                  <a:lnTo>
                    <a:pt x="28291" y="90783"/>
                  </a:lnTo>
                  <a:close/>
                  <a:moveTo>
                    <a:pt x="34100" y="90783"/>
                  </a:moveTo>
                  <a:lnTo>
                    <a:pt x="32863" y="90783"/>
                  </a:lnTo>
                  <a:lnTo>
                    <a:pt x="32863" y="26793"/>
                  </a:lnTo>
                  <a:lnTo>
                    <a:pt x="34100" y="26793"/>
                  </a:lnTo>
                  <a:lnTo>
                    <a:pt x="34100" y="90783"/>
                  </a:lnTo>
                  <a:close/>
                  <a:moveTo>
                    <a:pt x="33481" y="14964"/>
                  </a:moveTo>
                  <a:lnTo>
                    <a:pt x="33451" y="14964"/>
                  </a:lnTo>
                  <a:lnTo>
                    <a:pt x="33285" y="14821"/>
                  </a:lnTo>
                  <a:lnTo>
                    <a:pt x="33149" y="14394"/>
                  </a:lnTo>
                  <a:lnTo>
                    <a:pt x="33089" y="14109"/>
                  </a:lnTo>
                  <a:lnTo>
                    <a:pt x="33029" y="13681"/>
                  </a:lnTo>
                  <a:lnTo>
                    <a:pt x="32968" y="13254"/>
                  </a:lnTo>
                  <a:lnTo>
                    <a:pt x="32908" y="12826"/>
                  </a:lnTo>
                  <a:lnTo>
                    <a:pt x="32802" y="11686"/>
                  </a:lnTo>
                  <a:lnTo>
                    <a:pt x="32742" y="10261"/>
                  </a:lnTo>
                  <a:lnTo>
                    <a:pt x="32697" y="8978"/>
                  </a:lnTo>
                  <a:lnTo>
                    <a:pt x="32682" y="7410"/>
                  </a:lnTo>
                  <a:lnTo>
                    <a:pt x="32697" y="5985"/>
                  </a:lnTo>
                  <a:lnTo>
                    <a:pt x="32742" y="4560"/>
                  </a:lnTo>
                  <a:lnTo>
                    <a:pt x="32802" y="3277"/>
                  </a:lnTo>
                  <a:lnTo>
                    <a:pt x="32923" y="2280"/>
                  </a:lnTo>
                  <a:lnTo>
                    <a:pt x="32968" y="1710"/>
                  </a:lnTo>
                  <a:lnTo>
                    <a:pt x="33029" y="1282"/>
                  </a:lnTo>
                  <a:lnTo>
                    <a:pt x="33104" y="855"/>
                  </a:lnTo>
                  <a:lnTo>
                    <a:pt x="33164" y="570"/>
                  </a:lnTo>
                  <a:lnTo>
                    <a:pt x="33315" y="285"/>
                  </a:lnTo>
                  <a:lnTo>
                    <a:pt x="33496" y="0"/>
                  </a:lnTo>
                  <a:lnTo>
                    <a:pt x="33647" y="285"/>
                  </a:lnTo>
                  <a:lnTo>
                    <a:pt x="33798" y="570"/>
                  </a:lnTo>
                  <a:lnTo>
                    <a:pt x="33858" y="855"/>
                  </a:lnTo>
                  <a:lnTo>
                    <a:pt x="33934" y="1282"/>
                  </a:lnTo>
                  <a:lnTo>
                    <a:pt x="33994" y="1710"/>
                  </a:lnTo>
                  <a:lnTo>
                    <a:pt x="34055" y="2137"/>
                  </a:lnTo>
                  <a:lnTo>
                    <a:pt x="34145" y="3277"/>
                  </a:lnTo>
                  <a:lnTo>
                    <a:pt x="34221" y="4418"/>
                  </a:lnTo>
                  <a:lnTo>
                    <a:pt x="34251" y="5985"/>
                  </a:lnTo>
                  <a:lnTo>
                    <a:pt x="34266" y="7410"/>
                  </a:lnTo>
                  <a:lnTo>
                    <a:pt x="34251" y="8978"/>
                  </a:lnTo>
                  <a:lnTo>
                    <a:pt x="34221" y="10261"/>
                  </a:lnTo>
                  <a:lnTo>
                    <a:pt x="34145" y="11686"/>
                  </a:lnTo>
                  <a:lnTo>
                    <a:pt x="34055" y="12826"/>
                  </a:lnTo>
                  <a:lnTo>
                    <a:pt x="33994" y="13254"/>
                  </a:lnTo>
                  <a:lnTo>
                    <a:pt x="33934" y="13681"/>
                  </a:lnTo>
                  <a:lnTo>
                    <a:pt x="33858" y="14109"/>
                  </a:lnTo>
                  <a:lnTo>
                    <a:pt x="33798" y="14394"/>
                  </a:lnTo>
                  <a:lnTo>
                    <a:pt x="33723" y="14679"/>
                  </a:lnTo>
                  <a:lnTo>
                    <a:pt x="33647" y="14821"/>
                  </a:lnTo>
                  <a:lnTo>
                    <a:pt x="33557" y="14821"/>
                  </a:lnTo>
                  <a:lnTo>
                    <a:pt x="33481" y="14964"/>
                  </a:lnTo>
                  <a:close/>
                  <a:moveTo>
                    <a:pt x="41569" y="60855"/>
                  </a:moveTo>
                  <a:lnTo>
                    <a:pt x="36831" y="60712"/>
                  </a:lnTo>
                  <a:lnTo>
                    <a:pt x="36861" y="63420"/>
                  </a:lnTo>
                  <a:lnTo>
                    <a:pt x="36906" y="65985"/>
                  </a:lnTo>
                  <a:lnTo>
                    <a:pt x="36952" y="68408"/>
                  </a:lnTo>
                  <a:lnTo>
                    <a:pt x="37027" y="70546"/>
                  </a:lnTo>
                  <a:lnTo>
                    <a:pt x="37133" y="72684"/>
                  </a:lnTo>
                  <a:lnTo>
                    <a:pt x="37253" y="74536"/>
                  </a:lnTo>
                  <a:lnTo>
                    <a:pt x="37389" y="76247"/>
                  </a:lnTo>
                  <a:lnTo>
                    <a:pt x="37555" y="77814"/>
                  </a:lnTo>
                  <a:lnTo>
                    <a:pt x="37706" y="78954"/>
                  </a:lnTo>
                  <a:lnTo>
                    <a:pt x="37872" y="80095"/>
                  </a:lnTo>
                  <a:lnTo>
                    <a:pt x="38068" y="80950"/>
                  </a:lnTo>
                  <a:lnTo>
                    <a:pt x="38249" y="81662"/>
                  </a:lnTo>
                  <a:lnTo>
                    <a:pt x="38445" y="82232"/>
                  </a:lnTo>
                  <a:lnTo>
                    <a:pt x="38687" y="82660"/>
                  </a:lnTo>
                  <a:lnTo>
                    <a:pt x="38913" y="82945"/>
                  </a:lnTo>
                  <a:lnTo>
                    <a:pt x="39155" y="82945"/>
                  </a:lnTo>
                  <a:lnTo>
                    <a:pt x="39411" y="82945"/>
                  </a:lnTo>
                  <a:lnTo>
                    <a:pt x="39652" y="82802"/>
                  </a:lnTo>
                  <a:lnTo>
                    <a:pt x="39894" y="82517"/>
                  </a:lnTo>
                  <a:lnTo>
                    <a:pt x="40135" y="82232"/>
                  </a:lnTo>
                  <a:lnTo>
                    <a:pt x="40377" y="81662"/>
                  </a:lnTo>
                  <a:lnTo>
                    <a:pt x="40588" y="81092"/>
                  </a:lnTo>
                  <a:lnTo>
                    <a:pt x="40814" y="80380"/>
                  </a:lnTo>
                  <a:lnTo>
                    <a:pt x="41026" y="79667"/>
                  </a:lnTo>
                  <a:lnTo>
                    <a:pt x="41222" y="88076"/>
                  </a:lnTo>
                  <a:lnTo>
                    <a:pt x="40995" y="88931"/>
                  </a:lnTo>
                  <a:lnTo>
                    <a:pt x="40739" y="89786"/>
                  </a:lnTo>
                  <a:lnTo>
                    <a:pt x="40482" y="90498"/>
                  </a:lnTo>
                  <a:lnTo>
                    <a:pt x="40196" y="91068"/>
                  </a:lnTo>
                  <a:lnTo>
                    <a:pt x="39909" y="91496"/>
                  </a:lnTo>
                  <a:lnTo>
                    <a:pt x="39607" y="91781"/>
                  </a:lnTo>
                  <a:lnTo>
                    <a:pt x="39305" y="92066"/>
                  </a:lnTo>
                  <a:lnTo>
                    <a:pt x="38973" y="92209"/>
                  </a:lnTo>
                  <a:lnTo>
                    <a:pt x="38611" y="92066"/>
                  </a:lnTo>
                  <a:lnTo>
                    <a:pt x="38249" y="91496"/>
                  </a:lnTo>
                  <a:lnTo>
                    <a:pt x="38083" y="91211"/>
                  </a:lnTo>
                  <a:lnTo>
                    <a:pt x="37902" y="90783"/>
                  </a:lnTo>
                  <a:lnTo>
                    <a:pt x="37751" y="90356"/>
                  </a:lnTo>
                  <a:lnTo>
                    <a:pt x="37600" y="89928"/>
                  </a:lnTo>
                  <a:lnTo>
                    <a:pt x="37465" y="89358"/>
                  </a:lnTo>
                  <a:lnTo>
                    <a:pt x="37299" y="88646"/>
                  </a:lnTo>
                  <a:lnTo>
                    <a:pt x="37163" y="87933"/>
                  </a:lnTo>
                  <a:lnTo>
                    <a:pt x="37042" y="87220"/>
                  </a:lnTo>
                  <a:lnTo>
                    <a:pt x="36906" y="86223"/>
                  </a:lnTo>
                  <a:lnTo>
                    <a:pt x="36771" y="85225"/>
                  </a:lnTo>
                  <a:lnTo>
                    <a:pt x="36650" y="84370"/>
                  </a:lnTo>
                  <a:lnTo>
                    <a:pt x="36544" y="83230"/>
                  </a:lnTo>
                  <a:lnTo>
                    <a:pt x="36439" y="82090"/>
                  </a:lnTo>
                  <a:lnTo>
                    <a:pt x="36348" y="80807"/>
                  </a:lnTo>
                  <a:lnTo>
                    <a:pt x="36227" y="79667"/>
                  </a:lnTo>
                  <a:lnTo>
                    <a:pt x="36152" y="78527"/>
                  </a:lnTo>
                  <a:lnTo>
                    <a:pt x="36076" y="77244"/>
                  </a:lnTo>
                  <a:lnTo>
                    <a:pt x="36001" y="75676"/>
                  </a:lnTo>
                  <a:lnTo>
                    <a:pt x="35941" y="74394"/>
                  </a:lnTo>
                  <a:lnTo>
                    <a:pt x="35880" y="72969"/>
                  </a:lnTo>
                  <a:lnTo>
                    <a:pt x="35820" y="71401"/>
                  </a:lnTo>
                  <a:lnTo>
                    <a:pt x="35775" y="69833"/>
                  </a:lnTo>
                  <a:lnTo>
                    <a:pt x="35745" y="68408"/>
                  </a:lnTo>
                  <a:lnTo>
                    <a:pt x="35699" y="66840"/>
                  </a:lnTo>
                  <a:lnTo>
                    <a:pt x="35654" y="63420"/>
                  </a:lnTo>
                  <a:lnTo>
                    <a:pt x="35639" y="59714"/>
                  </a:lnTo>
                  <a:lnTo>
                    <a:pt x="35654" y="56152"/>
                  </a:lnTo>
                  <a:lnTo>
                    <a:pt x="35699" y="52731"/>
                  </a:lnTo>
                  <a:lnTo>
                    <a:pt x="35775" y="49311"/>
                  </a:lnTo>
                  <a:lnTo>
                    <a:pt x="35865" y="46175"/>
                  </a:lnTo>
                  <a:lnTo>
                    <a:pt x="35926" y="44608"/>
                  </a:lnTo>
                  <a:lnTo>
                    <a:pt x="35986" y="43182"/>
                  </a:lnTo>
                  <a:lnTo>
                    <a:pt x="36061" y="41757"/>
                  </a:lnTo>
                  <a:lnTo>
                    <a:pt x="36137" y="40190"/>
                  </a:lnTo>
                  <a:lnTo>
                    <a:pt x="36212" y="38907"/>
                  </a:lnTo>
                  <a:lnTo>
                    <a:pt x="36318" y="37624"/>
                  </a:lnTo>
                  <a:lnTo>
                    <a:pt x="36423" y="36342"/>
                  </a:lnTo>
                  <a:lnTo>
                    <a:pt x="36514" y="35059"/>
                  </a:lnTo>
                  <a:lnTo>
                    <a:pt x="36620" y="33919"/>
                  </a:lnTo>
                  <a:lnTo>
                    <a:pt x="36740" y="32779"/>
                  </a:lnTo>
                  <a:lnTo>
                    <a:pt x="36876" y="31781"/>
                  </a:lnTo>
                  <a:lnTo>
                    <a:pt x="36997" y="30926"/>
                  </a:lnTo>
                  <a:lnTo>
                    <a:pt x="37118" y="29928"/>
                  </a:lnTo>
                  <a:lnTo>
                    <a:pt x="37238" y="29073"/>
                  </a:lnTo>
                  <a:lnTo>
                    <a:pt x="37374" y="28361"/>
                  </a:lnTo>
                  <a:lnTo>
                    <a:pt x="37525" y="27790"/>
                  </a:lnTo>
                  <a:lnTo>
                    <a:pt x="37676" y="27220"/>
                  </a:lnTo>
                  <a:lnTo>
                    <a:pt x="37827" y="26650"/>
                  </a:lnTo>
                  <a:lnTo>
                    <a:pt x="37993" y="26365"/>
                  </a:lnTo>
                  <a:lnTo>
                    <a:pt x="38144" y="25938"/>
                  </a:lnTo>
                  <a:lnTo>
                    <a:pt x="38310" y="25510"/>
                  </a:lnTo>
                  <a:lnTo>
                    <a:pt x="38460" y="25368"/>
                  </a:lnTo>
                  <a:lnTo>
                    <a:pt x="38657" y="25225"/>
                  </a:lnTo>
                  <a:lnTo>
                    <a:pt x="38823" y="25225"/>
                  </a:lnTo>
                  <a:lnTo>
                    <a:pt x="39004" y="25225"/>
                  </a:lnTo>
                  <a:lnTo>
                    <a:pt x="39185" y="25368"/>
                  </a:lnTo>
                  <a:lnTo>
                    <a:pt x="39351" y="25795"/>
                  </a:lnTo>
                  <a:lnTo>
                    <a:pt x="39517" y="26080"/>
                  </a:lnTo>
                  <a:lnTo>
                    <a:pt x="39683" y="26365"/>
                  </a:lnTo>
                  <a:lnTo>
                    <a:pt x="39834" y="26793"/>
                  </a:lnTo>
                  <a:lnTo>
                    <a:pt x="39984" y="27363"/>
                  </a:lnTo>
                  <a:lnTo>
                    <a:pt x="40120" y="27933"/>
                  </a:lnTo>
                  <a:lnTo>
                    <a:pt x="40271" y="28646"/>
                  </a:lnTo>
                  <a:lnTo>
                    <a:pt x="40392" y="29358"/>
                  </a:lnTo>
                  <a:lnTo>
                    <a:pt x="40513" y="30213"/>
                  </a:lnTo>
                  <a:lnTo>
                    <a:pt x="40633" y="31353"/>
                  </a:lnTo>
                  <a:lnTo>
                    <a:pt x="40739" y="32351"/>
                  </a:lnTo>
                  <a:lnTo>
                    <a:pt x="40860" y="33349"/>
                  </a:lnTo>
                  <a:lnTo>
                    <a:pt x="40950" y="34489"/>
                  </a:lnTo>
                  <a:lnTo>
                    <a:pt x="41056" y="35771"/>
                  </a:lnTo>
                  <a:lnTo>
                    <a:pt x="41176" y="37909"/>
                  </a:lnTo>
                  <a:lnTo>
                    <a:pt x="41297" y="40047"/>
                  </a:lnTo>
                  <a:lnTo>
                    <a:pt x="41403" y="42470"/>
                  </a:lnTo>
                  <a:lnTo>
                    <a:pt x="41478" y="44750"/>
                  </a:lnTo>
                  <a:lnTo>
                    <a:pt x="41539" y="47315"/>
                  </a:lnTo>
                  <a:lnTo>
                    <a:pt x="41584" y="49738"/>
                  </a:lnTo>
                  <a:lnTo>
                    <a:pt x="41614" y="52589"/>
                  </a:lnTo>
                  <a:lnTo>
                    <a:pt x="41629" y="55296"/>
                  </a:lnTo>
                  <a:lnTo>
                    <a:pt x="41614" y="57007"/>
                  </a:lnTo>
                  <a:lnTo>
                    <a:pt x="41614" y="58432"/>
                  </a:lnTo>
                  <a:lnTo>
                    <a:pt x="41599" y="59714"/>
                  </a:lnTo>
                  <a:lnTo>
                    <a:pt x="41569" y="60855"/>
                  </a:lnTo>
                  <a:close/>
                  <a:moveTo>
                    <a:pt x="36831" y="52446"/>
                  </a:moveTo>
                  <a:lnTo>
                    <a:pt x="40437" y="52446"/>
                  </a:lnTo>
                  <a:lnTo>
                    <a:pt x="40437" y="50593"/>
                  </a:lnTo>
                  <a:lnTo>
                    <a:pt x="40422" y="49026"/>
                  </a:lnTo>
                  <a:lnTo>
                    <a:pt x="40392" y="47315"/>
                  </a:lnTo>
                  <a:lnTo>
                    <a:pt x="40362" y="45748"/>
                  </a:lnTo>
                  <a:lnTo>
                    <a:pt x="40316" y="44323"/>
                  </a:lnTo>
                  <a:lnTo>
                    <a:pt x="40256" y="42897"/>
                  </a:lnTo>
                  <a:lnTo>
                    <a:pt x="40181" y="41615"/>
                  </a:lnTo>
                  <a:lnTo>
                    <a:pt x="40090" y="40190"/>
                  </a:lnTo>
                  <a:lnTo>
                    <a:pt x="39984" y="38622"/>
                  </a:lnTo>
                  <a:lnTo>
                    <a:pt x="39849" y="37339"/>
                  </a:lnTo>
                  <a:lnTo>
                    <a:pt x="39713" y="36199"/>
                  </a:lnTo>
                  <a:lnTo>
                    <a:pt x="39532" y="35201"/>
                  </a:lnTo>
                  <a:lnTo>
                    <a:pt x="39366" y="34489"/>
                  </a:lnTo>
                  <a:lnTo>
                    <a:pt x="39170" y="34061"/>
                  </a:lnTo>
                  <a:lnTo>
                    <a:pt x="38943" y="33776"/>
                  </a:lnTo>
                  <a:lnTo>
                    <a:pt x="38732" y="33634"/>
                  </a:lnTo>
                  <a:lnTo>
                    <a:pt x="38506" y="33776"/>
                  </a:lnTo>
                  <a:lnTo>
                    <a:pt x="38325" y="34061"/>
                  </a:lnTo>
                  <a:lnTo>
                    <a:pt x="38144" y="34489"/>
                  </a:lnTo>
                  <a:lnTo>
                    <a:pt x="37947" y="35201"/>
                  </a:lnTo>
                  <a:lnTo>
                    <a:pt x="37781" y="36199"/>
                  </a:lnTo>
                  <a:lnTo>
                    <a:pt x="37631" y="37197"/>
                  </a:lnTo>
                  <a:lnTo>
                    <a:pt x="37495" y="38479"/>
                  </a:lnTo>
                  <a:lnTo>
                    <a:pt x="37344" y="39904"/>
                  </a:lnTo>
                  <a:lnTo>
                    <a:pt x="37253" y="41330"/>
                  </a:lnTo>
                  <a:lnTo>
                    <a:pt x="37163" y="42755"/>
                  </a:lnTo>
                  <a:lnTo>
                    <a:pt x="37087" y="44180"/>
                  </a:lnTo>
                  <a:lnTo>
                    <a:pt x="37027" y="45605"/>
                  </a:lnTo>
                  <a:lnTo>
                    <a:pt x="36967" y="47315"/>
                  </a:lnTo>
                  <a:lnTo>
                    <a:pt x="36906" y="48883"/>
                  </a:lnTo>
                  <a:lnTo>
                    <a:pt x="36876" y="50593"/>
                  </a:lnTo>
                  <a:lnTo>
                    <a:pt x="36831" y="52446"/>
                  </a:lnTo>
                  <a:close/>
                  <a:moveTo>
                    <a:pt x="43153" y="90783"/>
                  </a:moveTo>
                  <a:lnTo>
                    <a:pt x="43153" y="44038"/>
                  </a:lnTo>
                  <a:lnTo>
                    <a:pt x="43153" y="39904"/>
                  </a:lnTo>
                  <a:lnTo>
                    <a:pt x="43138" y="35629"/>
                  </a:lnTo>
                  <a:lnTo>
                    <a:pt x="43123" y="31353"/>
                  </a:lnTo>
                  <a:lnTo>
                    <a:pt x="43093" y="26793"/>
                  </a:lnTo>
                  <a:lnTo>
                    <a:pt x="44194" y="26793"/>
                  </a:lnTo>
                  <a:lnTo>
                    <a:pt x="44254" y="37339"/>
                  </a:lnTo>
                  <a:lnTo>
                    <a:pt x="44285" y="37339"/>
                  </a:lnTo>
                  <a:lnTo>
                    <a:pt x="44360" y="36199"/>
                  </a:lnTo>
                  <a:lnTo>
                    <a:pt x="44436" y="34916"/>
                  </a:lnTo>
                  <a:lnTo>
                    <a:pt x="44526" y="33776"/>
                  </a:lnTo>
                  <a:lnTo>
                    <a:pt x="44632" y="32779"/>
                  </a:lnTo>
                  <a:lnTo>
                    <a:pt x="44722" y="31781"/>
                  </a:lnTo>
                  <a:lnTo>
                    <a:pt x="44858" y="30926"/>
                  </a:lnTo>
                  <a:lnTo>
                    <a:pt x="44979" y="29928"/>
                  </a:lnTo>
                  <a:lnTo>
                    <a:pt x="45099" y="29073"/>
                  </a:lnTo>
                  <a:lnTo>
                    <a:pt x="45265" y="28218"/>
                  </a:lnTo>
                  <a:lnTo>
                    <a:pt x="45431" y="27505"/>
                  </a:lnTo>
                  <a:lnTo>
                    <a:pt x="45597" y="26793"/>
                  </a:lnTo>
                  <a:lnTo>
                    <a:pt x="45763" y="26365"/>
                  </a:lnTo>
                  <a:lnTo>
                    <a:pt x="45960" y="25938"/>
                  </a:lnTo>
                  <a:lnTo>
                    <a:pt x="46141" y="25510"/>
                  </a:lnTo>
                  <a:lnTo>
                    <a:pt x="46322" y="25225"/>
                  </a:lnTo>
                  <a:lnTo>
                    <a:pt x="46533" y="25225"/>
                  </a:lnTo>
                  <a:lnTo>
                    <a:pt x="46744" y="25368"/>
                  </a:lnTo>
                  <a:lnTo>
                    <a:pt x="46955" y="25510"/>
                  </a:lnTo>
                  <a:lnTo>
                    <a:pt x="47167" y="26080"/>
                  </a:lnTo>
                  <a:lnTo>
                    <a:pt x="47363" y="26650"/>
                  </a:lnTo>
                  <a:lnTo>
                    <a:pt x="47544" y="27363"/>
                  </a:lnTo>
                  <a:lnTo>
                    <a:pt x="47725" y="28361"/>
                  </a:lnTo>
                  <a:lnTo>
                    <a:pt x="47891" y="29358"/>
                  </a:lnTo>
                  <a:lnTo>
                    <a:pt x="48057" y="30641"/>
                  </a:lnTo>
                  <a:lnTo>
                    <a:pt x="48162" y="31638"/>
                  </a:lnTo>
                  <a:lnTo>
                    <a:pt x="48268" y="32636"/>
                  </a:lnTo>
                  <a:lnTo>
                    <a:pt x="48359" y="33634"/>
                  </a:lnTo>
                  <a:lnTo>
                    <a:pt x="48434" y="34774"/>
                  </a:lnTo>
                  <a:lnTo>
                    <a:pt x="48509" y="35771"/>
                  </a:lnTo>
                  <a:lnTo>
                    <a:pt x="48570" y="37197"/>
                  </a:lnTo>
                  <a:lnTo>
                    <a:pt x="48630" y="38337"/>
                  </a:lnTo>
                  <a:lnTo>
                    <a:pt x="48706" y="39762"/>
                  </a:lnTo>
                  <a:lnTo>
                    <a:pt x="48751" y="41187"/>
                  </a:lnTo>
                  <a:lnTo>
                    <a:pt x="48796" y="42612"/>
                  </a:lnTo>
                  <a:lnTo>
                    <a:pt x="48826" y="44038"/>
                  </a:lnTo>
                  <a:lnTo>
                    <a:pt x="48857" y="45605"/>
                  </a:lnTo>
                  <a:lnTo>
                    <a:pt x="48902" y="49026"/>
                  </a:lnTo>
                  <a:lnTo>
                    <a:pt x="48917" y="52589"/>
                  </a:lnTo>
                  <a:lnTo>
                    <a:pt x="48917" y="90783"/>
                  </a:lnTo>
                  <a:lnTo>
                    <a:pt x="47680" y="90783"/>
                  </a:lnTo>
                  <a:lnTo>
                    <a:pt x="47680" y="53871"/>
                  </a:lnTo>
                  <a:lnTo>
                    <a:pt x="47680" y="51591"/>
                  </a:lnTo>
                  <a:lnTo>
                    <a:pt x="47665" y="49311"/>
                  </a:lnTo>
                  <a:lnTo>
                    <a:pt x="47634" y="47458"/>
                  </a:lnTo>
                  <a:lnTo>
                    <a:pt x="47589" y="45463"/>
                  </a:lnTo>
                  <a:lnTo>
                    <a:pt x="47529" y="43752"/>
                  </a:lnTo>
                  <a:lnTo>
                    <a:pt x="47453" y="42327"/>
                  </a:lnTo>
                  <a:lnTo>
                    <a:pt x="47378" y="40760"/>
                  </a:lnTo>
                  <a:lnTo>
                    <a:pt x="47287" y="39477"/>
                  </a:lnTo>
                  <a:lnTo>
                    <a:pt x="47182" y="38479"/>
                  </a:lnTo>
                  <a:lnTo>
                    <a:pt x="47076" y="37482"/>
                  </a:lnTo>
                  <a:lnTo>
                    <a:pt x="46940" y="36769"/>
                  </a:lnTo>
                  <a:lnTo>
                    <a:pt x="46804" y="36057"/>
                  </a:lnTo>
                  <a:lnTo>
                    <a:pt x="46654" y="35486"/>
                  </a:lnTo>
                  <a:lnTo>
                    <a:pt x="46488" y="35059"/>
                  </a:lnTo>
                  <a:lnTo>
                    <a:pt x="46307" y="34774"/>
                  </a:lnTo>
                  <a:lnTo>
                    <a:pt x="46110" y="34774"/>
                  </a:lnTo>
                  <a:lnTo>
                    <a:pt x="45975" y="34774"/>
                  </a:lnTo>
                  <a:lnTo>
                    <a:pt x="45824" y="34916"/>
                  </a:lnTo>
                  <a:lnTo>
                    <a:pt x="45688" y="35201"/>
                  </a:lnTo>
                  <a:lnTo>
                    <a:pt x="45567" y="35629"/>
                  </a:lnTo>
                  <a:lnTo>
                    <a:pt x="45447" y="36199"/>
                  </a:lnTo>
                  <a:lnTo>
                    <a:pt x="45326" y="36769"/>
                  </a:lnTo>
                  <a:lnTo>
                    <a:pt x="45190" y="37482"/>
                  </a:lnTo>
                  <a:lnTo>
                    <a:pt x="45084" y="38194"/>
                  </a:lnTo>
                  <a:lnTo>
                    <a:pt x="44979" y="39049"/>
                  </a:lnTo>
                  <a:lnTo>
                    <a:pt x="44873" y="40047"/>
                  </a:lnTo>
                  <a:lnTo>
                    <a:pt x="44783" y="41187"/>
                  </a:lnTo>
                  <a:lnTo>
                    <a:pt x="44692" y="42185"/>
                  </a:lnTo>
                  <a:lnTo>
                    <a:pt x="44632" y="43182"/>
                  </a:lnTo>
                  <a:lnTo>
                    <a:pt x="44556" y="44323"/>
                  </a:lnTo>
                  <a:lnTo>
                    <a:pt x="44511" y="45463"/>
                  </a:lnTo>
                  <a:lnTo>
                    <a:pt x="44466" y="46888"/>
                  </a:lnTo>
                  <a:lnTo>
                    <a:pt x="44436" y="48028"/>
                  </a:lnTo>
                  <a:lnTo>
                    <a:pt x="44405" y="49311"/>
                  </a:lnTo>
                  <a:lnTo>
                    <a:pt x="44390" y="50736"/>
                  </a:lnTo>
                  <a:lnTo>
                    <a:pt x="44390" y="52304"/>
                  </a:lnTo>
                  <a:lnTo>
                    <a:pt x="44390" y="90783"/>
                  </a:lnTo>
                  <a:lnTo>
                    <a:pt x="43153" y="90783"/>
                  </a:lnTo>
                  <a:close/>
                  <a:moveTo>
                    <a:pt x="55526" y="79667"/>
                  </a:moveTo>
                  <a:lnTo>
                    <a:pt x="55737" y="88361"/>
                  </a:lnTo>
                  <a:lnTo>
                    <a:pt x="55541" y="89358"/>
                  </a:lnTo>
                  <a:lnTo>
                    <a:pt x="55314" y="90071"/>
                  </a:lnTo>
                  <a:lnTo>
                    <a:pt x="55088" y="90641"/>
                  </a:lnTo>
                  <a:lnTo>
                    <a:pt x="54847" y="91211"/>
                  </a:lnTo>
                  <a:lnTo>
                    <a:pt x="54605" y="91638"/>
                  </a:lnTo>
                  <a:lnTo>
                    <a:pt x="54349" y="92066"/>
                  </a:lnTo>
                  <a:lnTo>
                    <a:pt x="54077" y="92209"/>
                  </a:lnTo>
                  <a:lnTo>
                    <a:pt x="53806" y="92351"/>
                  </a:lnTo>
                  <a:lnTo>
                    <a:pt x="53428" y="92209"/>
                  </a:lnTo>
                  <a:lnTo>
                    <a:pt x="53066" y="91638"/>
                  </a:lnTo>
                  <a:lnTo>
                    <a:pt x="52900" y="91353"/>
                  </a:lnTo>
                  <a:lnTo>
                    <a:pt x="52734" y="90926"/>
                  </a:lnTo>
                  <a:lnTo>
                    <a:pt x="52568" y="90498"/>
                  </a:lnTo>
                  <a:lnTo>
                    <a:pt x="52417" y="89928"/>
                  </a:lnTo>
                  <a:lnTo>
                    <a:pt x="52267" y="89358"/>
                  </a:lnTo>
                  <a:lnTo>
                    <a:pt x="52131" y="88788"/>
                  </a:lnTo>
                  <a:lnTo>
                    <a:pt x="51980" y="88076"/>
                  </a:lnTo>
                  <a:lnTo>
                    <a:pt x="51844" y="87220"/>
                  </a:lnTo>
                  <a:lnTo>
                    <a:pt x="51708" y="86223"/>
                  </a:lnTo>
                  <a:lnTo>
                    <a:pt x="51588" y="85368"/>
                  </a:lnTo>
                  <a:lnTo>
                    <a:pt x="51452" y="84370"/>
                  </a:lnTo>
                  <a:lnTo>
                    <a:pt x="51346" y="83230"/>
                  </a:lnTo>
                  <a:lnTo>
                    <a:pt x="51225" y="82090"/>
                  </a:lnTo>
                  <a:lnTo>
                    <a:pt x="51135" y="80807"/>
                  </a:lnTo>
                  <a:lnTo>
                    <a:pt x="51029" y="79667"/>
                  </a:lnTo>
                  <a:lnTo>
                    <a:pt x="50954" y="78384"/>
                  </a:lnTo>
                  <a:lnTo>
                    <a:pt x="50848" y="77102"/>
                  </a:lnTo>
                  <a:lnTo>
                    <a:pt x="50773" y="75676"/>
                  </a:lnTo>
                  <a:lnTo>
                    <a:pt x="50712" y="74251"/>
                  </a:lnTo>
                  <a:lnTo>
                    <a:pt x="50652" y="72826"/>
                  </a:lnTo>
                  <a:lnTo>
                    <a:pt x="50607" y="71258"/>
                  </a:lnTo>
                  <a:lnTo>
                    <a:pt x="50562" y="69691"/>
                  </a:lnTo>
                  <a:lnTo>
                    <a:pt x="50516" y="68123"/>
                  </a:lnTo>
                  <a:lnTo>
                    <a:pt x="50486" y="66555"/>
                  </a:lnTo>
                  <a:lnTo>
                    <a:pt x="50441" y="62992"/>
                  </a:lnTo>
                  <a:lnTo>
                    <a:pt x="50426" y="59429"/>
                  </a:lnTo>
                  <a:lnTo>
                    <a:pt x="50426" y="57577"/>
                  </a:lnTo>
                  <a:lnTo>
                    <a:pt x="50441" y="55724"/>
                  </a:lnTo>
                  <a:lnTo>
                    <a:pt x="50456" y="54014"/>
                  </a:lnTo>
                  <a:lnTo>
                    <a:pt x="50486" y="52304"/>
                  </a:lnTo>
                  <a:lnTo>
                    <a:pt x="50516" y="50593"/>
                  </a:lnTo>
                  <a:lnTo>
                    <a:pt x="50562" y="49026"/>
                  </a:lnTo>
                  <a:lnTo>
                    <a:pt x="50607" y="47458"/>
                  </a:lnTo>
                  <a:lnTo>
                    <a:pt x="50667" y="45748"/>
                  </a:lnTo>
                  <a:lnTo>
                    <a:pt x="50743" y="44323"/>
                  </a:lnTo>
                  <a:lnTo>
                    <a:pt x="50803" y="42897"/>
                  </a:lnTo>
                  <a:lnTo>
                    <a:pt x="50894" y="41472"/>
                  </a:lnTo>
                  <a:lnTo>
                    <a:pt x="50984" y="40047"/>
                  </a:lnTo>
                  <a:lnTo>
                    <a:pt x="51090" y="38764"/>
                  </a:lnTo>
                  <a:lnTo>
                    <a:pt x="51195" y="37482"/>
                  </a:lnTo>
                  <a:lnTo>
                    <a:pt x="51301" y="36199"/>
                  </a:lnTo>
                  <a:lnTo>
                    <a:pt x="51422" y="34916"/>
                  </a:lnTo>
                  <a:lnTo>
                    <a:pt x="51557" y="33776"/>
                  </a:lnTo>
                  <a:lnTo>
                    <a:pt x="51678" y="32779"/>
                  </a:lnTo>
                  <a:lnTo>
                    <a:pt x="51814" y="31781"/>
                  </a:lnTo>
                  <a:lnTo>
                    <a:pt x="51950" y="30641"/>
                  </a:lnTo>
                  <a:lnTo>
                    <a:pt x="52116" y="29928"/>
                  </a:lnTo>
                  <a:lnTo>
                    <a:pt x="52267" y="29073"/>
                  </a:lnTo>
                  <a:lnTo>
                    <a:pt x="52417" y="28361"/>
                  </a:lnTo>
                  <a:lnTo>
                    <a:pt x="52568" y="27790"/>
                  </a:lnTo>
                  <a:lnTo>
                    <a:pt x="52749" y="27220"/>
                  </a:lnTo>
                  <a:lnTo>
                    <a:pt x="52915" y="26793"/>
                  </a:lnTo>
                  <a:lnTo>
                    <a:pt x="53096" y="26365"/>
                  </a:lnTo>
                  <a:lnTo>
                    <a:pt x="53293" y="26080"/>
                  </a:lnTo>
                  <a:lnTo>
                    <a:pt x="53474" y="25795"/>
                  </a:lnTo>
                  <a:lnTo>
                    <a:pt x="53655" y="25510"/>
                  </a:lnTo>
                  <a:lnTo>
                    <a:pt x="53866" y="25368"/>
                  </a:lnTo>
                  <a:lnTo>
                    <a:pt x="54062" y="25368"/>
                  </a:lnTo>
                  <a:lnTo>
                    <a:pt x="54304" y="25368"/>
                  </a:lnTo>
                  <a:lnTo>
                    <a:pt x="54560" y="25510"/>
                  </a:lnTo>
                  <a:lnTo>
                    <a:pt x="54786" y="25938"/>
                  </a:lnTo>
                  <a:lnTo>
                    <a:pt x="55013" y="26365"/>
                  </a:lnTo>
                  <a:lnTo>
                    <a:pt x="55209" y="26793"/>
                  </a:lnTo>
                  <a:lnTo>
                    <a:pt x="55405" y="27363"/>
                  </a:lnTo>
                  <a:lnTo>
                    <a:pt x="55601" y="27933"/>
                  </a:lnTo>
                  <a:lnTo>
                    <a:pt x="55767" y="28646"/>
                  </a:lnTo>
                  <a:lnTo>
                    <a:pt x="55496" y="37767"/>
                  </a:lnTo>
                  <a:lnTo>
                    <a:pt x="55330" y="37054"/>
                  </a:lnTo>
                  <a:lnTo>
                    <a:pt x="55164" y="36484"/>
                  </a:lnTo>
                  <a:lnTo>
                    <a:pt x="55013" y="35771"/>
                  </a:lnTo>
                  <a:lnTo>
                    <a:pt x="54817" y="35344"/>
                  </a:lnTo>
                  <a:lnTo>
                    <a:pt x="54651" y="35059"/>
                  </a:lnTo>
                  <a:lnTo>
                    <a:pt x="54454" y="34774"/>
                  </a:lnTo>
                  <a:lnTo>
                    <a:pt x="54258" y="34631"/>
                  </a:lnTo>
                  <a:lnTo>
                    <a:pt x="54062" y="34631"/>
                  </a:lnTo>
                  <a:lnTo>
                    <a:pt x="53791" y="34774"/>
                  </a:lnTo>
                  <a:lnTo>
                    <a:pt x="53534" y="35059"/>
                  </a:lnTo>
                  <a:lnTo>
                    <a:pt x="53293" y="35629"/>
                  </a:lnTo>
                  <a:lnTo>
                    <a:pt x="53051" y="36484"/>
                  </a:lnTo>
                  <a:lnTo>
                    <a:pt x="52840" y="37482"/>
                  </a:lnTo>
                  <a:lnTo>
                    <a:pt x="52644" y="38622"/>
                  </a:lnTo>
                  <a:lnTo>
                    <a:pt x="52448" y="40047"/>
                  </a:lnTo>
                  <a:lnTo>
                    <a:pt x="52282" y="41900"/>
                  </a:lnTo>
                  <a:lnTo>
                    <a:pt x="52146" y="43467"/>
                  </a:lnTo>
                  <a:lnTo>
                    <a:pt x="52010" y="45320"/>
                  </a:lnTo>
                  <a:lnTo>
                    <a:pt x="51904" y="47315"/>
                  </a:lnTo>
                  <a:lnTo>
                    <a:pt x="51814" y="49311"/>
                  </a:lnTo>
                  <a:lnTo>
                    <a:pt x="51754" y="51591"/>
                  </a:lnTo>
                  <a:lnTo>
                    <a:pt x="51708" y="53871"/>
                  </a:lnTo>
                  <a:lnTo>
                    <a:pt x="51678" y="56437"/>
                  </a:lnTo>
                  <a:lnTo>
                    <a:pt x="51663" y="58859"/>
                  </a:lnTo>
                  <a:lnTo>
                    <a:pt x="51678" y="61567"/>
                  </a:lnTo>
                  <a:lnTo>
                    <a:pt x="51708" y="63990"/>
                  </a:lnTo>
                  <a:lnTo>
                    <a:pt x="51754" y="66555"/>
                  </a:lnTo>
                  <a:lnTo>
                    <a:pt x="51829" y="68693"/>
                  </a:lnTo>
                  <a:lnTo>
                    <a:pt x="51920" y="70688"/>
                  </a:lnTo>
                  <a:lnTo>
                    <a:pt x="52040" y="72826"/>
                  </a:lnTo>
                  <a:lnTo>
                    <a:pt x="52176" y="74536"/>
                  </a:lnTo>
                  <a:lnTo>
                    <a:pt x="52327" y="76247"/>
                  </a:lnTo>
                  <a:lnTo>
                    <a:pt x="52493" y="77814"/>
                  </a:lnTo>
                  <a:lnTo>
                    <a:pt x="52689" y="79097"/>
                  </a:lnTo>
                  <a:lnTo>
                    <a:pt x="52885" y="80237"/>
                  </a:lnTo>
                  <a:lnTo>
                    <a:pt x="53081" y="81092"/>
                  </a:lnTo>
                  <a:lnTo>
                    <a:pt x="53308" y="81947"/>
                  </a:lnTo>
                  <a:lnTo>
                    <a:pt x="53534" y="82517"/>
                  </a:lnTo>
                  <a:lnTo>
                    <a:pt x="53775" y="82802"/>
                  </a:lnTo>
                  <a:lnTo>
                    <a:pt x="54017" y="82802"/>
                  </a:lnTo>
                  <a:lnTo>
                    <a:pt x="54198" y="82802"/>
                  </a:lnTo>
                  <a:lnTo>
                    <a:pt x="54394" y="82660"/>
                  </a:lnTo>
                  <a:lnTo>
                    <a:pt x="54590" y="82375"/>
                  </a:lnTo>
                  <a:lnTo>
                    <a:pt x="54771" y="82090"/>
                  </a:lnTo>
                  <a:lnTo>
                    <a:pt x="54967" y="81520"/>
                  </a:lnTo>
                  <a:lnTo>
                    <a:pt x="55149" y="80950"/>
                  </a:lnTo>
                  <a:lnTo>
                    <a:pt x="55330" y="80380"/>
                  </a:lnTo>
                  <a:lnTo>
                    <a:pt x="55526" y="79667"/>
                  </a:lnTo>
                  <a:close/>
                  <a:moveTo>
                    <a:pt x="62602" y="60855"/>
                  </a:moveTo>
                  <a:lnTo>
                    <a:pt x="57880" y="60712"/>
                  </a:lnTo>
                  <a:lnTo>
                    <a:pt x="57895" y="63420"/>
                  </a:lnTo>
                  <a:lnTo>
                    <a:pt x="57940" y="65985"/>
                  </a:lnTo>
                  <a:lnTo>
                    <a:pt x="57985" y="68408"/>
                  </a:lnTo>
                  <a:lnTo>
                    <a:pt x="58061" y="70546"/>
                  </a:lnTo>
                  <a:lnTo>
                    <a:pt x="58166" y="72684"/>
                  </a:lnTo>
                  <a:lnTo>
                    <a:pt x="58302" y="74536"/>
                  </a:lnTo>
                  <a:lnTo>
                    <a:pt x="58438" y="76247"/>
                  </a:lnTo>
                  <a:lnTo>
                    <a:pt x="58589" y="77814"/>
                  </a:lnTo>
                  <a:lnTo>
                    <a:pt x="58740" y="78954"/>
                  </a:lnTo>
                  <a:lnTo>
                    <a:pt x="58921" y="80095"/>
                  </a:lnTo>
                  <a:lnTo>
                    <a:pt x="59102" y="80950"/>
                  </a:lnTo>
                  <a:lnTo>
                    <a:pt x="59283" y="81662"/>
                  </a:lnTo>
                  <a:lnTo>
                    <a:pt x="59494" y="82232"/>
                  </a:lnTo>
                  <a:lnTo>
                    <a:pt x="59720" y="82660"/>
                  </a:lnTo>
                  <a:lnTo>
                    <a:pt x="59947" y="82945"/>
                  </a:lnTo>
                  <a:lnTo>
                    <a:pt x="60188" y="82945"/>
                  </a:lnTo>
                  <a:lnTo>
                    <a:pt x="60445" y="82945"/>
                  </a:lnTo>
                  <a:lnTo>
                    <a:pt x="60701" y="82802"/>
                  </a:lnTo>
                  <a:lnTo>
                    <a:pt x="60927" y="82517"/>
                  </a:lnTo>
                  <a:lnTo>
                    <a:pt x="61184" y="82232"/>
                  </a:lnTo>
                  <a:lnTo>
                    <a:pt x="61410" y="81662"/>
                  </a:lnTo>
                  <a:lnTo>
                    <a:pt x="61622" y="81092"/>
                  </a:lnTo>
                  <a:lnTo>
                    <a:pt x="61848" y="80380"/>
                  </a:lnTo>
                  <a:lnTo>
                    <a:pt x="62059" y="79667"/>
                  </a:lnTo>
                  <a:lnTo>
                    <a:pt x="62270" y="88076"/>
                  </a:lnTo>
                  <a:lnTo>
                    <a:pt x="62029" y="88931"/>
                  </a:lnTo>
                  <a:lnTo>
                    <a:pt x="61788" y="89786"/>
                  </a:lnTo>
                  <a:lnTo>
                    <a:pt x="61516" y="90498"/>
                  </a:lnTo>
                  <a:lnTo>
                    <a:pt x="61244" y="91068"/>
                  </a:lnTo>
                  <a:lnTo>
                    <a:pt x="60943" y="91496"/>
                  </a:lnTo>
                  <a:lnTo>
                    <a:pt x="60656" y="91781"/>
                  </a:lnTo>
                  <a:lnTo>
                    <a:pt x="60339" y="92066"/>
                  </a:lnTo>
                  <a:lnTo>
                    <a:pt x="60022" y="92209"/>
                  </a:lnTo>
                  <a:lnTo>
                    <a:pt x="59645" y="92066"/>
                  </a:lnTo>
                  <a:lnTo>
                    <a:pt x="59283" y="91496"/>
                  </a:lnTo>
                  <a:lnTo>
                    <a:pt x="59117" y="91211"/>
                  </a:lnTo>
                  <a:lnTo>
                    <a:pt x="58951" y="90783"/>
                  </a:lnTo>
                  <a:lnTo>
                    <a:pt x="58785" y="90356"/>
                  </a:lnTo>
                  <a:lnTo>
                    <a:pt x="58634" y="89928"/>
                  </a:lnTo>
                  <a:lnTo>
                    <a:pt x="58498" y="89358"/>
                  </a:lnTo>
                  <a:lnTo>
                    <a:pt x="58347" y="88646"/>
                  </a:lnTo>
                  <a:lnTo>
                    <a:pt x="58196" y="87933"/>
                  </a:lnTo>
                  <a:lnTo>
                    <a:pt x="58076" y="87220"/>
                  </a:lnTo>
                  <a:lnTo>
                    <a:pt x="57940" y="86223"/>
                  </a:lnTo>
                  <a:lnTo>
                    <a:pt x="57819" y="85225"/>
                  </a:lnTo>
                  <a:lnTo>
                    <a:pt x="57683" y="84370"/>
                  </a:lnTo>
                  <a:lnTo>
                    <a:pt x="57578" y="83230"/>
                  </a:lnTo>
                  <a:lnTo>
                    <a:pt x="57472" y="82090"/>
                  </a:lnTo>
                  <a:lnTo>
                    <a:pt x="57382" y="80807"/>
                  </a:lnTo>
                  <a:lnTo>
                    <a:pt x="57276" y="79667"/>
                  </a:lnTo>
                  <a:lnTo>
                    <a:pt x="57201" y="78527"/>
                  </a:lnTo>
                  <a:lnTo>
                    <a:pt x="57110" y="77244"/>
                  </a:lnTo>
                  <a:lnTo>
                    <a:pt x="57035" y="75676"/>
                  </a:lnTo>
                  <a:lnTo>
                    <a:pt x="56974" y="74394"/>
                  </a:lnTo>
                  <a:lnTo>
                    <a:pt x="56914" y="72969"/>
                  </a:lnTo>
                  <a:lnTo>
                    <a:pt x="56854" y="71401"/>
                  </a:lnTo>
                  <a:lnTo>
                    <a:pt x="56808" y="69833"/>
                  </a:lnTo>
                  <a:lnTo>
                    <a:pt x="56778" y="68408"/>
                  </a:lnTo>
                  <a:lnTo>
                    <a:pt x="56748" y="66840"/>
                  </a:lnTo>
                  <a:lnTo>
                    <a:pt x="56703" y="63420"/>
                  </a:lnTo>
                  <a:lnTo>
                    <a:pt x="56688" y="59714"/>
                  </a:lnTo>
                  <a:lnTo>
                    <a:pt x="56703" y="56152"/>
                  </a:lnTo>
                  <a:lnTo>
                    <a:pt x="56748" y="52731"/>
                  </a:lnTo>
                  <a:lnTo>
                    <a:pt x="56808" y="49311"/>
                  </a:lnTo>
                  <a:lnTo>
                    <a:pt x="56899" y="46175"/>
                  </a:lnTo>
                  <a:lnTo>
                    <a:pt x="56959" y="44608"/>
                  </a:lnTo>
                  <a:lnTo>
                    <a:pt x="57019" y="43182"/>
                  </a:lnTo>
                  <a:lnTo>
                    <a:pt x="57095" y="41757"/>
                  </a:lnTo>
                  <a:lnTo>
                    <a:pt x="57185" y="40190"/>
                  </a:lnTo>
                  <a:lnTo>
                    <a:pt x="57261" y="38907"/>
                  </a:lnTo>
                  <a:lnTo>
                    <a:pt x="57351" y="37624"/>
                  </a:lnTo>
                  <a:lnTo>
                    <a:pt x="57457" y="36342"/>
                  </a:lnTo>
                  <a:lnTo>
                    <a:pt x="57548" y="35059"/>
                  </a:lnTo>
                  <a:lnTo>
                    <a:pt x="57653" y="33919"/>
                  </a:lnTo>
                  <a:lnTo>
                    <a:pt x="57789" y="32779"/>
                  </a:lnTo>
                  <a:lnTo>
                    <a:pt x="57910" y="31781"/>
                  </a:lnTo>
                  <a:lnTo>
                    <a:pt x="58030" y="30926"/>
                  </a:lnTo>
                  <a:lnTo>
                    <a:pt x="58151" y="29928"/>
                  </a:lnTo>
                  <a:lnTo>
                    <a:pt x="58287" y="29073"/>
                  </a:lnTo>
                  <a:lnTo>
                    <a:pt x="58423" y="28361"/>
                  </a:lnTo>
                  <a:lnTo>
                    <a:pt x="58559" y="27790"/>
                  </a:lnTo>
                  <a:lnTo>
                    <a:pt x="58709" y="27220"/>
                  </a:lnTo>
                  <a:lnTo>
                    <a:pt x="58875" y="26650"/>
                  </a:lnTo>
                  <a:lnTo>
                    <a:pt x="59026" y="26365"/>
                  </a:lnTo>
                  <a:lnTo>
                    <a:pt x="59177" y="25938"/>
                  </a:lnTo>
                  <a:lnTo>
                    <a:pt x="59343" y="25510"/>
                  </a:lnTo>
                  <a:lnTo>
                    <a:pt x="59509" y="25368"/>
                  </a:lnTo>
                  <a:lnTo>
                    <a:pt x="59690" y="25225"/>
                  </a:lnTo>
                  <a:lnTo>
                    <a:pt x="59856" y="25225"/>
                  </a:lnTo>
                  <a:lnTo>
                    <a:pt x="60052" y="25225"/>
                  </a:lnTo>
                  <a:lnTo>
                    <a:pt x="60218" y="25368"/>
                  </a:lnTo>
                  <a:lnTo>
                    <a:pt x="60384" y="25795"/>
                  </a:lnTo>
                  <a:lnTo>
                    <a:pt x="60565" y="26080"/>
                  </a:lnTo>
                  <a:lnTo>
                    <a:pt x="60716" y="26365"/>
                  </a:lnTo>
                  <a:lnTo>
                    <a:pt x="60867" y="26793"/>
                  </a:lnTo>
                  <a:lnTo>
                    <a:pt x="61018" y="27363"/>
                  </a:lnTo>
                  <a:lnTo>
                    <a:pt x="61169" y="27933"/>
                  </a:lnTo>
                  <a:lnTo>
                    <a:pt x="61305" y="28646"/>
                  </a:lnTo>
                  <a:lnTo>
                    <a:pt x="61425" y="29358"/>
                  </a:lnTo>
                  <a:lnTo>
                    <a:pt x="61546" y="30213"/>
                  </a:lnTo>
                  <a:lnTo>
                    <a:pt x="61682" y="31353"/>
                  </a:lnTo>
                  <a:lnTo>
                    <a:pt x="61788" y="32351"/>
                  </a:lnTo>
                  <a:lnTo>
                    <a:pt x="61893" y="33349"/>
                  </a:lnTo>
                  <a:lnTo>
                    <a:pt x="61984" y="34489"/>
                  </a:lnTo>
                  <a:lnTo>
                    <a:pt x="62089" y="35771"/>
                  </a:lnTo>
                  <a:lnTo>
                    <a:pt x="62225" y="37909"/>
                  </a:lnTo>
                  <a:lnTo>
                    <a:pt x="62346" y="40047"/>
                  </a:lnTo>
                  <a:lnTo>
                    <a:pt x="62436" y="42470"/>
                  </a:lnTo>
                  <a:lnTo>
                    <a:pt x="62512" y="44750"/>
                  </a:lnTo>
                  <a:lnTo>
                    <a:pt x="62572" y="47315"/>
                  </a:lnTo>
                  <a:lnTo>
                    <a:pt x="62617" y="49738"/>
                  </a:lnTo>
                  <a:lnTo>
                    <a:pt x="62648" y="52589"/>
                  </a:lnTo>
                  <a:lnTo>
                    <a:pt x="62663" y="55296"/>
                  </a:lnTo>
                  <a:lnTo>
                    <a:pt x="62648" y="57007"/>
                  </a:lnTo>
                  <a:lnTo>
                    <a:pt x="62648" y="58432"/>
                  </a:lnTo>
                  <a:lnTo>
                    <a:pt x="62632" y="59714"/>
                  </a:lnTo>
                  <a:lnTo>
                    <a:pt x="62602" y="60855"/>
                  </a:lnTo>
                  <a:close/>
                  <a:moveTo>
                    <a:pt x="57880" y="52446"/>
                  </a:moveTo>
                  <a:lnTo>
                    <a:pt x="61471" y="52446"/>
                  </a:lnTo>
                  <a:lnTo>
                    <a:pt x="61471" y="50593"/>
                  </a:lnTo>
                  <a:lnTo>
                    <a:pt x="61456" y="49026"/>
                  </a:lnTo>
                  <a:lnTo>
                    <a:pt x="61425" y="47315"/>
                  </a:lnTo>
                  <a:lnTo>
                    <a:pt x="61395" y="45748"/>
                  </a:lnTo>
                  <a:lnTo>
                    <a:pt x="61350" y="44323"/>
                  </a:lnTo>
                  <a:lnTo>
                    <a:pt x="61290" y="42897"/>
                  </a:lnTo>
                  <a:lnTo>
                    <a:pt x="61229" y="41615"/>
                  </a:lnTo>
                  <a:lnTo>
                    <a:pt x="61139" y="40190"/>
                  </a:lnTo>
                  <a:lnTo>
                    <a:pt x="61018" y="38622"/>
                  </a:lnTo>
                  <a:lnTo>
                    <a:pt x="60882" y="37339"/>
                  </a:lnTo>
                  <a:lnTo>
                    <a:pt x="60746" y="36199"/>
                  </a:lnTo>
                  <a:lnTo>
                    <a:pt x="60580" y="35201"/>
                  </a:lnTo>
                  <a:lnTo>
                    <a:pt x="60399" y="34489"/>
                  </a:lnTo>
                  <a:lnTo>
                    <a:pt x="60203" y="34061"/>
                  </a:lnTo>
                  <a:lnTo>
                    <a:pt x="59992" y="33776"/>
                  </a:lnTo>
                  <a:lnTo>
                    <a:pt x="59766" y="33634"/>
                  </a:lnTo>
                  <a:lnTo>
                    <a:pt x="59554" y="33776"/>
                  </a:lnTo>
                  <a:lnTo>
                    <a:pt x="59358" y="34061"/>
                  </a:lnTo>
                  <a:lnTo>
                    <a:pt x="59177" y="34489"/>
                  </a:lnTo>
                  <a:lnTo>
                    <a:pt x="58996" y="35201"/>
                  </a:lnTo>
                  <a:lnTo>
                    <a:pt x="58845" y="36199"/>
                  </a:lnTo>
                  <a:lnTo>
                    <a:pt x="58664" y="37197"/>
                  </a:lnTo>
                  <a:lnTo>
                    <a:pt x="58528" y="38479"/>
                  </a:lnTo>
                  <a:lnTo>
                    <a:pt x="58393" y="39904"/>
                  </a:lnTo>
                  <a:lnTo>
                    <a:pt x="58302" y="41330"/>
                  </a:lnTo>
                  <a:lnTo>
                    <a:pt x="58196" y="42755"/>
                  </a:lnTo>
                  <a:lnTo>
                    <a:pt x="58121" y="44180"/>
                  </a:lnTo>
                  <a:lnTo>
                    <a:pt x="58061" y="45605"/>
                  </a:lnTo>
                  <a:lnTo>
                    <a:pt x="58000" y="47315"/>
                  </a:lnTo>
                  <a:lnTo>
                    <a:pt x="57940" y="48883"/>
                  </a:lnTo>
                  <a:lnTo>
                    <a:pt x="57910" y="50593"/>
                  </a:lnTo>
                  <a:lnTo>
                    <a:pt x="57880" y="52446"/>
                  </a:lnTo>
                  <a:close/>
                  <a:moveTo>
                    <a:pt x="71761" y="79667"/>
                  </a:moveTo>
                  <a:lnTo>
                    <a:pt x="71987" y="88361"/>
                  </a:lnTo>
                  <a:lnTo>
                    <a:pt x="71761" y="89358"/>
                  </a:lnTo>
                  <a:lnTo>
                    <a:pt x="71550" y="90071"/>
                  </a:lnTo>
                  <a:lnTo>
                    <a:pt x="71339" y="90641"/>
                  </a:lnTo>
                  <a:lnTo>
                    <a:pt x="71082" y="91211"/>
                  </a:lnTo>
                  <a:lnTo>
                    <a:pt x="70841" y="91638"/>
                  </a:lnTo>
                  <a:lnTo>
                    <a:pt x="70584" y="92066"/>
                  </a:lnTo>
                  <a:lnTo>
                    <a:pt x="70313" y="92209"/>
                  </a:lnTo>
                  <a:lnTo>
                    <a:pt x="70026" y="92351"/>
                  </a:lnTo>
                  <a:lnTo>
                    <a:pt x="69664" y="92209"/>
                  </a:lnTo>
                  <a:lnTo>
                    <a:pt x="69302" y="91638"/>
                  </a:lnTo>
                  <a:lnTo>
                    <a:pt x="69136" y="91353"/>
                  </a:lnTo>
                  <a:lnTo>
                    <a:pt x="68970" y="90926"/>
                  </a:lnTo>
                  <a:lnTo>
                    <a:pt x="68804" y="90498"/>
                  </a:lnTo>
                  <a:lnTo>
                    <a:pt x="68653" y="89928"/>
                  </a:lnTo>
                  <a:lnTo>
                    <a:pt x="68517" y="89358"/>
                  </a:lnTo>
                  <a:lnTo>
                    <a:pt x="68351" y="88788"/>
                  </a:lnTo>
                  <a:lnTo>
                    <a:pt x="68215" y="88076"/>
                  </a:lnTo>
                  <a:lnTo>
                    <a:pt x="68079" y="87220"/>
                  </a:lnTo>
                  <a:lnTo>
                    <a:pt x="67959" y="86223"/>
                  </a:lnTo>
                  <a:lnTo>
                    <a:pt x="67823" y="85368"/>
                  </a:lnTo>
                  <a:lnTo>
                    <a:pt x="67702" y="84370"/>
                  </a:lnTo>
                  <a:lnTo>
                    <a:pt x="67582" y="83230"/>
                  </a:lnTo>
                  <a:lnTo>
                    <a:pt x="67476" y="82090"/>
                  </a:lnTo>
                  <a:lnTo>
                    <a:pt x="67370" y="80807"/>
                  </a:lnTo>
                  <a:lnTo>
                    <a:pt x="67265" y="79667"/>
                  </a:lnTo>
                  <a:lnTo>
                    <a:pt x="67174" y="78384"/>
                  </a:lnTo>
                  <a:lnTo>
                    <a:pt x="67099" y="77102"/>
                  </a:lnTo>
                  <a:lnTo>
                    <a:pt x="67023" y="75676"/>
                  </a:lnTo>
                  <a:lnTo>
                    <a:pt x="66948" y="74251"/>
                  </a:lnTo>
                  <a:lnTo>
                    <a:pt x="66903" y="72826"/>
                  </a:lnTo>
                  <a:lnTo>
                    <a:pt x="66842" y="71258"/>
                  </a:lnTo>
                  <a:lnTo>
                    <a:pt x="66797" y="69691"/>
                  </a:lnTo>
                  <a:lnTo>
                    <a:pt x="66752" y="68123"/>
                  </a:lnTo>
                  <a:lnTo>
                    <a:pt x="66706" y="66555"/>
                  </a:lnTo>
                  <a:lnTo>
                    <a:pt x="66676" y="62992"/>
                  </a:lnTo>
                  <a:lnTo>
                    <a:pt x="66661" y="59429"/>
                  </a:lnTo>
                  <a:lnTo>
                    <a:pt x="66661" y="57577"/>
                  </a:lnTo>
                  <a:lnTo>
                    <a:pt x="66676" y="55724"/>
                  </a:lnTo>
                  <a:lnTo>
                    <a:pt x="66691" y="54014"/>
                  </a:lnTo>
                  <a:lnTo>
                    <a:pt x="66737" y="52304"/>
                  </a:lnTo>
                  <a:lnTo>
                    <a:pt x="66767" y="50593"/>
                  </a:lnTo>
                  <a:lnTo>
                    <a:pt x="66812" y="49026"/>
                  </a:lnTo>
                  <a:lnTo>
                    <a:pt x="66857" y="47458"/>
                  </a:lnTo>
                  <a:lnTo>
                    <a:pt x="66918" y="45748"/>
                  </a:lnTo>
                  <a:lnTo>
                    <a:pt x="66978" y="44323"/>
                  </a:lnTo>
                  <a:lnTo>
                    <a:pt x="67053" y="42897"/>
                  </a:lnTo>
                  <a:lnTo>
                    <a:pt x="67129" y="41472"/>
                  </a:lnTo>
                  <a:lnTo>
                    <a:pt x="67219" y="40047"/>
                  </a:lnTo>
                  <a:lnTo>
                    <a:pt x="67325" y="38764"/>
                  </a:lnTo>
                  <a:lnTo>
                    <a:pt x="67431" y="37482"/>
                  </a:lnTo>
                  <a:lnTo>
                    <a:pt x="67536" y="36199"/>
                  </a:lnTo>
                  <a:lnTo>
                    <a:pt x="67657" y="34916"/>
                  </a:lnTo>
                  <a:lnTo>
                    <a:pt x="67778" y="33776"/>
                  </a:lnTo>
                  <a:lnTo>
                    <a:pt x="67929" y="32779"/>
                  </a:lnTo>
                  <a:lnTo>
                    <a:pt x="68064" y="31781"/>
                  </a:lnTo>
                  <a:lnTo>
                    <a:pt x="68200" y="30641"/>
                  </a:lnTo>
                  <a:lnTo>
                    <a:pt x="68336" y="29928"/>
                  </a:lnTo>
                  <a:lnTo>
                    <a:pt x="68502" y="29073"/>
                  </a:lnTo>
                  <a:lnTo>
                    <a:pt x="68653" y="28361"/>
                  </a:lnTo>
                  <a:lnTo>
                    <a:pt x="68819" y="27790"/>
                  </a:lnTo>
                  <a:lnTo>
                    <a:pt x="69000" y="27220"/>
                  </a:lnTo>
                  <a:lnTo>
                    <a:pt x="69166" y="26793"/>
                  </a:lnTo>
                  <a:lnTo>
                    <a:pt x="69332" y="26365"/>
                  </a:lnTo>
                  <a:lnTo>
                    <a:pt x="69513" y="26080"/>
                  </a:lnTo>
                  <a:lnTo>
                    <a:pt x="69709" y="25795"/>
                  </a:lnTo>
                  <a:lnTo>
                    <a:pt x="69890" y="25510"/>
                  </a:lnTo>
                  <a:lnTo>
                    <a:pt x="70086" y="25368"/>
                  </a:lnTo>
                  <a:lnTo>
                    <a:pt x="70298" y="25368"/>
                  </a:lnTo>
                  <a:lnTo>
                    <a:pt x="70554" y="25368"/>
                  </a:lnTo>
                  <a:lnTo>
                    <a:pt x="70795" y="25510"/>
                  </a:lnTo>
                  <a:lnTo>
                    <a:pt x="71022" y="25938"/>
                  </a:lnTo>
                  <a:lnTo>
                    <a:pt x="71248" y="26365"/>
                  </a:lnTo>
                  <a:lnTo>
                    <a:pt x="71459" y="26793"/>
                  </a:lnTo>
                  <a:lnTo>
                    <a:pt x="71640" y="27363"/>
                  </a:lnTo>
                  <a:lnTo>
                    <a:pt x="71837" y="27933"/>
                  </a:lnTo>
                  <a:lnTo>
                    <a:pt x="72003" y="28646"/>
                  </a:lnTo>
                  <a:lnTo>
                    <a:pt x="71716" y="37767"/>
                  </a:lnTo>
                  <a:lnTo>
                    <a:pt x="71565" y="37054"/>
                  </a:lnTo>
                  <a:lnTo>
                    <a:pt x="71414" y="36484"/>
                  </a:lnTo>
                  <a:lnTo>
                    <a:pt x="71248" y="35771"/>
                  </a:lnTo>
                  <a:lnTo>
                    <a:pt x="71067" y="35344"/>
                  </a:lnTo>
                  <a:lnTo>
                    <a:pt x="70886" y="35059"/>
                  </a:lnTo>
                  <a:lnTo>
                    <a:pt x="70705" y="34774"/>
                  </a:lnTo>
                  <a:lnTo>
                    <a:pt x="70494" y="34631"/>
                  </a:lnTo>
                  <a:lnTo>
                    <a:pt x="70298" y="34631"/>
                  </a:lnTo>
                  <a:lnTo>
                    <a:pt x="70026" y="34774"/>
                  </a:lnTo>
                  <a:lnTo>
                    <a:pt x="69769" y="35059"/>
                  </a:lnTo>
                  <a:lnTo>
                    <a:pt x="69513" y="35629"/>
                  </a:lnTo>
                  <a:lnTo>
                    <a:pt x="69302" y="36484"/>
                  </a:lnTo>
                  <a:lnTo>
                    <a:pt x="69090" y="37482"/>
                  </a:lnTo>
                  <a:lnTo>
                    <a:pt x="68879" y="38622"/>
                  </a:lnTo>
                  <a:lnTo>
                    <a:pt x="68698" y="40047"/>
                  </a:lnTo>
                  <a:lnTo>
                    <a:pt x="68532" y="41900"/>
                  </a:lnTo>
                  <a:lnTo>
                    <a:pt x="68366" y="43467"/>
                  </a:lnTo>
                  <a:lnTo>
                    <a:pt x="68245" y="45320"/>
                  </a:lnTo>
                  <a:lnTo>
                    <a:pt x="68140" y="47315"/>
                  </a:lnTo>
                  <a:lnTo>
                    <a:pt x="68064" y="49311"/>
                  </a:lnTo>
                  <a:lnTo>
                    <a:pt x="68004" y="51591"/>
                  </a:lnTo>
                  <a:lnTo>
                    <a:pt x="67944" y="53871"/>
                  </a:lnTo>
                  <a:lnTo>
                    <a:pt x="67929" y="56437"/>
                  </a:lnTo>
                  <a:lnTo>
                    <a:pt x="67913" y="58859"/>
                  </a:lnTo>
                  <a:lnTo>
                    <a:pt x="67929" y="61567"/>
                  </a:lnTo>
                  <a:lnTo>
                    <a:pt x="67959" y="63990"/>
                  </a:lnTo>
                  <a:lnTo>
                    <a:pt x="68004" y="66555"/>
                  </a:lnTo>
                  <a:lnTo>
                    <a:pt x="68079" y="68693"/>
                  </a:lnTo>
                  <a:lnTo>
                    <a:pt x="68170" y="70688"/>
                  </a:lnTo>
                  <a:lnTo>
                    <a:pt x="68276" y="72826"/>
                  </a:lnTo>
                  <a:lnTo>
                    <a:pt x="68427" y="74536"/>
                  </a:lnTo>
                  <a:lnTo>
                    <a:pt x="68577" y="76247"/>
                  </a:lnTo>
                  <a:lnTo>
                    <a:pt x="68743" y="77814"/>
                  </a:lnTo>
                  <a:lnTo>
                    <a:pt x="68924" y="79097"/>
                  </a:lnTo>
                  <a:lnTo>
                    <a:pt x="69121" y="80237"/>
                  </a:lnTo>
                  <a:lnTo>
                    <a:pt x="69317" y="81092"/>
                  </a:lnTo>
                  <a:lnTo>
                    <a:pt x="69528" y="81947"/>
                  </a:lnTo>
                  <a:lnTo>
                    <a:pt x="69769" y="82517"/>
                  </a:lnTo>
                  <a:lnTo>
                    <a:pt x="69996" y="82802"/>
                  </a:lnTo>
                  <a:lnTo>
                    <a:pt x="70267" y="82802"/>
                  </a:lnTo>
                  <a:lnTo>
                    <a:pt x="70448" y="82802"/>
                  </a:lnTo>
                  <a:lnTo>
                    <a:pt x="70629" y="82660"/>
                  </a:lnTo>
                  <a:lnTo>
                    <a:pt x="70826" y="82375"/>
                  </a:lnTo>
                  <a:lnTo>
                    <a:pt x="71007" y="82090"/>
                  </a:lnTo>
                  <a:lnTo>
                    <a:pt x="71188" y="81520"/>
                  </a:lnTo>
                  <a:lnTo>
                    <a:pt x="71399" y="80950"/>
                  </a:lnTo>
                  <a:lnTo>
                    <a:pt x="71580" y="80380"/>
                  </a:lnTo>
                  <a:lnTo>
                    <a:pt x="71761" y="79667"/>
                  </a:lnTo>
                  <a:close/>
                  <a:moveTo>
                    <a:pt x="78838" y="60855"/>
                  </a:moveTo>
                  <a:lnTo>
                    <a:pt x="74130" y="60712"/>
                  </a:lnTo>
                  <a:lnTo>
                    <a:pt x="74145" y="63420"/>
                  </a:lnTo>
                  <a:lnTo>
                    <a:pt x="74175" y="65985"/>
                  </a:lnTo>
                  <a:lnTo>
                    <a:pt x="74236" y="68408"/>
                  </a:lnTo>
                  <a:lnTo>
                    <a:pt x="74311" y="70546"/>
                  </a:lnTo>
                  <a:lnTo>
                    <a:pt x="74402" y="72684"/>
                  </a:lnTo>
                  <a:lnTo>
                    <a:pt x="74522" y="74536"/>
                  </a:lnTo>
                  <a:lnTo>
                    <a:pt x="74673" y="76247"/>
                  </a:lnTo>
                  <a:lnTo>
                    <a:pt x="74824" y="77814"/>
                  </a:lnTo>
                  <a:lnTo>
                    <a:pt x="74975" y="78954"/>
                  </a:lnTo>
                  <a:lnTo>
                    <a:pt x="75141" y="80095"/>
                  </a:lnTo>
                  <a:lnTo>
                    <a:pt x="75337" y="80950"/>
                  </a:lnTo>
                  <a:lnTo>
                    <a:pt x="75533" y="81662"/>
                  </a:lnTo>
                  <a:lnTo>
                    <a:pt x="75729" y="82232"/>
                  </a:lnTo>
                  <a:lnTo>
                    <a:pt x="75956" y="82660"/>
                  </a:lnTo>
                  <a:lnTo>
                    <a:pt x="76182" y="82945"/>
                  </a:lnTo>
                  <a:lnTo>
                    <a:pt x="76439" y="82945"/>
                  </a:lnTo>
                  <a:lnTo>
                    <a:pt x="76680" y="82945"/>
                  </a:lnTo>
                  <a:lnTo>
                    <a:pt x="76937" y="82802"/>
                  </a:lnTo>
                  <a:lnTo>
                    <a:pt x="77178" y="82517"/>
                  </a:lnTo>
                  <a:lnTo>
                    <a:pt x="77404" y="82232"/>
                  </a:lnTo>
                  <a:lnTo>
                    <a:pt x="77646" y="81662"/>
                  </a:lnTo>
                  <a:lnTo>
                    <a:pt x="77872" y="81092"/>
                  </a:lnTo>
                  <a:lnTo>
                    <a:pt x="78098" y="80380"/>
                  </a:lnTo>
                  <a:lnTo>
                    <a:pt x="78294" y="79667"/>
                  </a:lnTo>
                  <a:lnTo>
                    <a:pt x="78506" y="88076"/>
                  </a:lnTo>
                  <a:lnTo>
                    <a:pt x="78264" y="88931"/>
                  </a:lnTo>
                  <a:lnTo>
                    <a:pt x="78023" y="89786"/>
                  </a:lnTo>
                  <a:lnTo>
                    <a:pt x="77751" y="90498"/>
                  </a:lnTo>
                  <a:lnTo>
                    <a:pt x="77480" y="91068"/>
                  </a:lnTo>
                  <a:lnTo>
                    <a:pt x="77193" y="91496"/>
                  </a:lnTo>
                  <a:lnTo>
                    <a:pt x="76891" y="91781"/>
                  </a:lnTo>
                  <a:lnTo>
                    <a:pt x="76574" y="92066"/>
                  </a:lnTo>
                  <a:lnTo>
                    <a:pt x="76258" y="92209"/>
                  </a:lnTo>
                  <a:lnTo>
                    <a:pt x="75880" y="92066"/>
                  </a:lnTo>
                  <a:lnTo>
                    <a:pt x="75533" y="91496"/>
                  </a:lnTo>
                  <a:lnTo>
                    <a:pt x="75367" y="91211"/>
                  </a:lnTo>
                  <a:lnTo>
                    <a:pt x="75201" y="90783"/>
                  </a:lnTo>
                  <a:lnTo>
                    <a:pt x="75035" y="90356"/>
                  </a:lnTo>
                  <a:lnTo>
                    <a:pt x="74884" y="89928"/>
                  </a:lnTo>
                  <a:lnTo>
                    <a:pt x="74734" y="89358"/>
                  </a:lnTo>
                  <a:lnTo>
                    <a:pt x="74583" y="88646"/>
                  </a:lnTo>
                  <a:lnTo>
                    <a:pt x="74447" y="87933"/>
                  </a:lnTo>
                  <a:lnTo>
                    <a:pt x="74311" y="87220"/>
                  </a:lnTo>
                  <a:lnTo>
                    <a:pt x="74190" y="86223"/>
                  </a:lnTo>
                  <a:lnTo>
                    <a:pt x="74070" y="85225"/>
                  </a:lnTo>
                  <a:lnTo>
                    <a:pt x="73934" y="84370"/>
                  </a:lnTo>
                  <a:lnTo>
                    <a:pt x="73828" y="83230"/>
                  </a:lnTo>
                  <a:lnTo>
                    <a:pt x="73723" y="82090"/>
                  </a:lnTo>
                  <a:lnTo>
                    <a:pt x="73617" y="80807"/>
                  </a:lnTo>
                  <a:lnTo>
                    <a:pt x="73526" y="79667"/>
                  </a:lnTo>
                  <a:lnTo>
                    <a:pt x="73421" y="78527"/>
                  </a:lnTo>
                  <a:lnTo>
                    <a:pt x="73345" y="77244"/>
                  </a:lnTo>
                  <a:lnTo>
                    <a:pt x="73270" y="75676"/>
                  </a:lnTo>
                  <a:lnTo>
                    <a:pt x="73210" y="74394"/>
                  </a:lnTo>
                  <a:lnTo>
                    <a:pt x="73149" y="72969"/>
                  </a:lnTo>
                  <a:lnTo>
                    <a:pt x="73104" y="71401"/>
                  </a:lnTo>
                  <a:lnTo>
                    <a:pt x="73059" y="69833"/>
                  </a:lnTo>
                  <a:lnTo>
                    <a:pt x="73029" y="68408"/>
                  </a:lnTo>
                  <a:lnTo>
                    <a:pt x="72983" y="66840"/>
                  </a:lnTo>
                  <a:lnTo>
                    <a:pt x="72953" y="63420"/>
                  </a:lnTo>
                  <a:lnTo>
                    <a:pt x="72938" y="59714"/>
                  </a:lnTo>
                  <a:lnTo>
                    <a:pt x="72953" y="56152"/>
                  </a:lnTo>
                  <a:lnTo>
                    <a:pt x="72983" y="52731"/>
                  </a:lnTo>
                  <a:lnTo>
                    <a:pt x="73059" y="49311"/>
                  </a:lnTo>
                  <a:lnTo>
                    <a:pt x="73149" y="46175"/>
                  </a:lnTo>
                  <a:lnTo>
                    <a:pt x="73210" y="44608"/>
                  </a:lnTo>
                  <a:lnTo>
                    <a:pt x="73270" y="43182"/>
                  </a:lnTo>
                  <a:lnTo>
                    <a:pt x="73330" y="41757"/>
                  </a:lnTo>
                  <a:lnTo>
                    <a:pt x="73406" y="40190"/>
                  </a:lnTo>
                  <a:lnTo>
                    <a:pt x="73511" y="38907"/>
                  </a:lnTo>
                  <a:lnTo>
                    <a:pt x="73602" y="37624"/>
                  </a:lnTo>
                  <a:lnTo>
                    <a:pt x="73692" y="36342"/>
                  </a:lnTo>
                  <a:lnTo>
                    <a:pt x="73798" y="35059"/>
                  </a:lnTo>
                  <a:lnTo>
                    <a:pt x="73904" y="33919"/>
                  </a:lnTo>
                  <a:lnTo>
                    <a:pt x="74009" y="32779"/>
                  </a:lnTo>
                  <a:lnTo>
                    <a:pt x="74145" y="31781"/>
                  </a:lnTo>
                  <a:lnTo>
                    <a:pt x="74266" y="30926"/>
                  </a:lnTo>
                  <a:lnTo>
                    <a:pt x="74387" y="29928"/>
                  </a:lnTo>
                  <a:lnTo>
                    <a:pt x="74522" y="29073"/>
                  </a:lnTo>
                  <a:lnTo>
                    <a:pt x="74673" y="28361"/>
                  </a:lnTo>
                  <a:lnTo>
                    <a:pt x="74809" y="27790"/>
                  </a:lnTo>
                  <a:lnTo>
                    <a:pt x="74945" y="27220"/>
                  </a:lnTo>
                  <a:lnTo>
                    <a:pt x="75096" y="26650"/>
                  </a:lnTo>
                  <a:lnTo>
                    <a:pt x="75262" y="26365"/>
                  </a:lnTo>
                  <a:lnTo>
                    <a:pt x="75428" y="25938"/>
                  </a:lnTo>
                  <a:lnTo>
                    <a:pt x="75579" y="25510"/>
                  </a:lnTo>
                  <a:lnTo>
                    <a:pt x="75760" y="25368"/>
                  </a:lnTo>
                  <a:lnTo>
                    <a:pt x="75926" y="25225"/>
                  </a:lnTo>
                  <a:lnTo>
                    <a:pt x="76107" y="25225"/>
                  </a:lnTo>
                  <a:lnTo>
                    <a:pt x="76273" y="25225"/>
                  </a:lnTo>
                  <a:lnTo>
                    <a:pt x="76469" y="25368"/>
                  </a:lnTo>
                  <a:lnTo>
                    <a:pt x="76635" y="25795"/>
                  </a:lnTo>
                  <a:lnTo>
                    <a:pt x="76801" y="26080"/>
                  </a:lnTo>
                  <a:lnTo>
                    <a:pt x="76967" y="26365"/>
                  </a:lnTo>
                  <a:lnTo>
                    <a:pt x="77118" y="26793"/>
                  </a:lnTo>
                  <a:lnTo>
                    <a:pt x="77253" y="27363"/>
                  </a:lnTo>
                  <a:lnTo>
                    <a:pt x="77389" y="27933"/>
                  </a:lnTo>
                  <a:lnTo>
                    <a:pt x="77540" y="28646"/>
                  </a:lnTo>
                  <a:lnTo>
                    <a:pt x="77676" y="29358"/>
                  </a:lnTo>
                  <a:lnTo>
                    <a:pt x="77797" y="30213"/>
                  </a:lnTo>
                  <a:lnTo>
                    <a:pt x="77902" y="31353"/>
                  </a:lnTo>
                  <a:lnTo>
                    <a:pt x="78038" y="32351"/>
                  </a:lnTo>
                  <a:lnTo>
                    <a:pt x="78129" y="33349"/>
                  </a:lnTo>
                  <a:lnTo>
                    <a:pt x="78234" y="34489"/>
                  </a:lnTo>
                  <a:lnTo>
                    <a:pt x="78325" y="35771"/>
                  </a:lnTo>
                  <a:lnTo>
                    <a:pt x="78460" y="37909"/>
                  </a:lnTo>
                  <a:lnTo>
                    <a:pt x="78581" y="40047"/>
                  </a:lnTo>
                  <a:lnTo>
                    <a:pt x="78687" y="42470"/>
                  </a:lnTo>
                  <a:lnTo>
                    <a:pt x="78762" y="44750"/>
                  </a:lnTo>
                  <a:lnTo>
                    <a:pt x="78823" y="47315"/>
                  </a:lnTo>
                  <a:lnTo>
                    <a:pt x="78868" y="49738"/>
                  </a:lnTo>
                  <a:lnTo>
                    <a:pt x="78898" y="52589"/>
                  </a:lnTo>
                  <a:lnTo>
                    <a:pt x="78898" y="55296"/>
                  </a:lnTo>
                  <a:lnTo>
                    <a:pt x="78898" y="57007"/>
                  </a:lnTo>
                  <a:lnTo>
                    <a:pt x="78883" y="58432"/>
                  </a:lnTo>
                  <a:lnTo>
                    <a:pt x="78868" y="59714"/>
                  </a:lnTo>
                  <a:lnTo>
                    <a:pt x="78838" y="60855"/>
                  </a:lnTo>
                  <a:close/>
                  <a:moveTo>
                    <a:pt x="74130" y="52446"/>
                  </a:moveTo>
                  <a:lnTo>
                    <a:pt x="77706" y="52446"/>
                  </a:lnTo>
                  <a:lnTo>
                    <a:pt x="77706" y="50593"/>
                  </a:lnTo>
                  <a:lnTo>
                    <a:pt x="77691" y="49026"/>
                  </a:lnTo>
                  <a:lnTo>
                    <a:pt x="77676" y="47315"/>
                  </a:lnTo>
                  <a:lnTo>
                    <a:pt x="77631" y="45748"/>
                  </a:lnTo>
                  <a:lnTo>
                    <a:pt x="77585" y="44323"/>
                  </a:lnTo>
                  <a:lnTo>
                    <a:pt x="77540" y="42897"/>
                  </a:lnTo>
                  <a:lnTo>
                    <a:pt x="77465" y="41615"/>
                  </a:lnTo>
                  <a:lnTo>
                    <a:pt x="77374" y="40190"/>
                  </a:lnTo>
                  <a:lnTo>
                    <a:pt x="77253" y="38622"/>
                  </a:lnTo>
                  <a:lnTo>
                    <a:pt x="77133" y="37339"/>
                  </a:lnTo>
                  <a:lnTo>
                    <a:pt x="76982" y="36199"/>
                  </a:lnTo>
                  <a:lnTo>
                    <a:pt x="76816" y="35201"/>
                  </a:lnTo>
                  <a:lnTo>
                    <a:pt x="76635" y="34489"/>
                  </a:lnTo>
                  <a:lnTo>
                    <a:pt x="76454" y="34061"/>
                  </a:lnTo>
                  <a:lnTo>
                    <a:pt x="76227" y="33776"/>
                  </a:lnTo>
                  <a:lnTo>
                    <a:pt x="76001" y="33634"/>
                  </a:lnTo>
                  <a:lnTo>
                    <a:pt x="75805" y="33776"/>
                  </a:lnTo>
                  <a:lnTo>
                    <a:pt x="75594" y="34061"/>
                  </a:lnTo>
                  <a:lnTo>
                    <a:pt x="75413" y="34489"/>
                  </a:lnTo>
                  <a:lnTo>
                    <a:pt x="75247" y="35201"/>
                  </a:lnTo>
                  <a:lnTo>
                    <a:pt x="75066" y="36199"/>
                  </a:lnTo>
                  <a:lnTo>
                    <a:pt x="74915" y="37197"/>
                  </a:lnTo>
                  <a:lnTo>
                    <a:pt x="74779" y="38479"/>
                  </a:lnTo>
                  <a:lnTo>
                    <a:pt x="74643" y="39904"/>
                  </a:lnTo>
                  <a:lnTo>
                    <a:pt x="74537" y="41330"/>
                  </a:lnTo>
                  <a:lnTo>
                    <a:pt x="74447" y="42755"/>
                  </a:lnTo>
                  <a:lnTo>
                    <a:pt x="74371" y="44180"/>
                  </a:lnTo>
                  <a:lnTo>
                    <a:pt x="74296" y="45605"/>
                  </a:lnTo>
                  <a:lnTo>
                    <a:pt x="74236" y="47315"/>
                  </a:lnTo>
                  <a:lnTo>
                    <a:pt x="74190" y="48883"/>
                  </a:lnTo>
                  <a:lnTo>
                    <a:pt x="74145" y="50593"/>
                  </a:lnTo>
                  <a:lnTo>
                    <a:pt x="74130" y="52446"/>
                  </a:lnTo>
                  <a:close/>
                  <a:moveTo>
                    <a:pt x="80422" y="90783"/>
                  </a:moveTo>
                  <a:lnTo>
                    <a:pt x="80422" y="46745"/>
                  </a:lnTo>
                  <a:lnTo>
                    <a:pt x="80422" y="41472"/>
                  </a:lnTo>
                  <a:lnTo>
                    <a:pt x="80422" y="36484"/>
                  </a:lnTo>
                  <a:lnTo>
                    <a:pt x="80407" y="31496"/>
                  </a:lnTo>
                  <a:lnTo>
                    <a:pt x="80392" y="26793"/>
                  </a:lnTo>
                  <a:lnTo>
                    <a:pt x="81463" y="26793"/>
                  </a:lnTo>
                  <a:lnTo>
                    <a:pt x="81508" y="39334"/>
                  </a:lnTo>
                  <a:lnTo>
                    <a:pt x="81569" y="39334"/>
                  </a:lnTo>
                  <a:lnTo>
                    <a:pt x="81614" y="37767"/>
                  </a:lnTo>
                  <a:lnTo>
                    <a:pt x="81689" y="36342"/>
                  </a:lnTo>
                  <a:lnTo>
                    <a:pt x="81765" y="34916"/>
                  </a:lnTo>
                  <a:lnTo>
                    <a:pt x="81855" y="33634"/>
                  </a:lnTo>
                  <a:lnTo>
                    <a:pt x="81961" y="32351"/>
                  </a:lnTo>
                  <a:lnTo>
                    <a:pt x="82067" y="31211"/>
                  </a:lnTo>
                  <a:lnTo>
                    <a:pt x="82172" y="30071"/>
                  </a:lnTo>
                  <a:lnTo>
                    <a:pt x="82293" y="29073"/>
                  </a:lnTo>
                  <a:lnTo>
                    <a:pt x="82429" y="28218"/>
                  </a:lnTo>
                  <a:lnTo>
                    <a:pt x="82565" y="27505"/>
                  </a:lnTo>
                  <a:lnTo>
                    <a:pt x="82700" y="26793"/>
                  </a:lnTo>
                  <a:lnTo>
                    <a:pt x="82836" y="26365"/>
                  </a:lnTo>
                  <a:lnTo>
                    <a:pt x="82987" y="25938"/>
                  </a:lnTo>
                  <a:lnTo>
                    <a:pt x="83138" y="25510"/>
                  </a:lnTo>
                  <a:lnTo>
                    <a:pt x="83289" y="25225"/>
                  </a:lnTo>
                  <a:lnTo>
                    <a:pt x="83425" y="25225"/>
                  </a:lnTo>
                  <a:lnTo>
                    <a:pt x="83606" y="25368"/>
                  </a:lnTo>
                  <a:lnTo>
                    <a:pt x="83787" y="25795"/>
                  </a:lnTo>
                  <a:lnTo>
                    <a:pt x="83787" y="36769"/>
                  </a:lnTo>
                  <a:lnTo>
                    <a:pt x="83576" y="36484"/>
                  </a:lnTo>
                  <a:lnTo>
                    <a:pt x="83349" y="36342"/>
                  </a:lnTo>
                  <a:lnTo>
                    <a:pt x="83153" y="36484"/>
                  </a:lnTo>
                  <a:lnTo>
                    <a:pt x="82957" y="36769"/>
                  </a:lnTo>
                  <a:lnTo>
                    <a:pt x="82776" y="37197"/>
                  </a:lnTo>
                  <a:lnTo>
                    <a:pt x="82610" y="37909"/>
                  </a:lnTo>
                  <a:lnTo>
                    <a:pt x="82444" y="38764"/>
                  </a:lnTo>
                  <a:lnTo>
                    <a:pt x="82308" y="39904"/>
                  </a:lnTo>
                  <a:lnTo>
                    <a:pt x="82172" y="41330"/>
                  </a:lnTo>
                  <a:lnTo>
                    <a:pt x="82052" y="42755"/>
                  </a:lnTo>
                  <a:lnTo>
                    <a:pt x="81961" y="44180"/>
                  </a:lnTo>
                  <a:lnTo>
                    <a:pt x="81870" y="45748"/>
                  </a:lnTo>
                  <a:lnTo>
                    <a:pt x="81795" y="47458"/>
                  </a:lnTo>
                  <a:lnTo>
                    <a:pt x="81750" y="49026"/>
                  </a:lnTo>
                  <a:lnTo>
                    <a:pt x="81705" y="50736"/>
                  </a:lnTo>
                  <a:lnTo>
                    <a:pt x="81674" y="52731"/>
                  </a:lnTo>
                  <a:lnTo>
                    <a:pt x="81644" y="54584"/>
                  </a:lnTo>
                  <a:lnTo>
                    <a:pt x="81644" y="56722"/>
                  </a:lnTo>
                  <a:lnTo>
                    <a:pt x="81644" y="90783"/>
                  </a:lnTo>
                  <a:lnTo>
                    <a:pt x="80422" y="90783"/>
                  </a:lnTo>
                  <a:close/>
                  <a:moveTo>
                    <a:pt x="85281" y="14964"/>
                  </a:moveTo>
                  <a:lnTo>
                    <a:pt x="86488" y="11401"/>
                  </a:lnTo>
                  <a:lnTo>
                    <a:pt x="86488" y="26793"/>
                  </a:lnTo>
                  <a:lnTo>
                    <a:pt x="88253" y="26793"/>
                  </a:lnTo>
                  <a:lnTo>
                    <a:pt x="88253" y="35486"/>
                  </a:lnTo>
                  <a:lnTo>
                    <a:pt x="86488" y="35486"/>
                  </a:lnTo>
                  <a:lnTo>
                    <a:pt x="86488" y="70118"/>
                  </a:lnTo>
                  <a:lnTo>
                    <a:pt x="86503" y="71686"/>
                  </a:lnTo>
                  <a:lnTo>
                    <a:pt x="86503" y="73111"/>
                  </a:lnTo>
                  <a:lnTo>
                    <a:pt x="86518" y="74394"/>
                  </a:lnTo>
                  <a:lnTo>
                    <a:pt x="86548" y="75534"/>
                  </a:lnTo>
                  <a:lnTo>
                    <a:pt x="86578" y="76817"/>
                  </a:lnTo>
                  <a:lnTo>
                    <a:pt x="86623" y="77814"/>
                  </a:lnTo>
                  <a:lnTo>
                    <a:pt x="86669" y="78669"/>
                  </a:lnTo>
                  <a:lnTo>
                    <a:pt x="86714" y="79382"/>
                  </a:lnTo>
                  <a:lnTo>
                    <a:pt x="86774" y="80095"/>
                  </a:lnTo>
                  <a:lnTo>
                    <a:pt x="86850" y="80807"/>
                  </a:lnTo>
                  <a:lnTo>
                    <a:pt x="86910" y="81235"/>
                  </a:lnTo>
                  <a:lnTo>
                    <a:pt x="87001" y="81662"/>
                  </a:lnTo>
                  <a:lnTo>
                    <a:pt x="87106" y="82232"/>
                  </a:lnTo>
                  <a:lnTo>
                    <a:pt x="87197" y="82375"/>
                  </a:lnTo>
                  <a:lnTo>
                    <a:pt x="87302" y="82517"/>
                  </a:lnTo>
                  <a:lnTo>
                    <a:pt x="87408" y="82660"/>
                  </a:lnTo>
                  <a:lnTo>
                    <a:pt x="87619" y="82517"/>
                  </a:lnTo>
                  <a:lnTo>
                    <a:pt x="87800" y="82375"/>
                  </a:lnTo>
                  <a:lnTo>
                    <a:pt x="87966" y="82232"/>
                  </a:lnTo>
                  <a:lnTo>
                    <a:pt x="88117" y="81662"/>
                  </a:lnTo>
                  <a:lnTo>
                    <a:pt x="88178" y="90498"/>
                  </a:lnTo>
                  <a:lnTo>
                    <a:pt x="87951" y="91211"/>
                  </a:lnTo>
                  <a:lnTo>
                    <a:pt x="87695" y="91781"/>
                  </a:lnTo>
                  <a:lnTo>
                    <a:pt x="87393" y="92209"/>
                  </a:lnTo>
                  <a:lnTo>
                    <a:pt x="87091" y="92351"/>
                  </a:lnTo>
                  <a:lnTo>
                    <a:pt x="86880" y="92209"/>
                  </a:lnTo>
                  <a:lnTo>
                    <a:pt x="86684" y="91781"/>
                  </a:lnTo>
                  <a:lnTo>
                    <a:pt x="86503" y="91496"/>
                  </a:lnTo>
                  <a:lnTo>
                    <a:pt x="86322" y="90926"/>
                  </a:lnTo>
                  <a:lnTo>
                    <a:pt x="86156" y="90213"/>
                  </a:lnTo>
                  <a:lnTo>
                    <a:pt x="86020" y="89358"/>
                  </a:lnTo>
                  <a:lnTo>
                    <a:pt x="85869" y="88361"/>
                  </a:lnTo>
                  <a:lnTo>
                    <a:pt x="85748" y="87220"/>
                  </a:lnTo>
                  <a:lnTo>
                    <a:pt x="85643" y="85795"/>
                  </a:lnTo>
                  <a:lnTo>
                    <a:pt x="85552" y="84228"/>
                  </a:lnTo>
                  <a:lnTo>
                    <a:pt x="85477" y="82517"/>
                  </a:lnTo>
                  <a:lnTo>
                    <a:pt x="85401" y="80522"/>
                  </a:lnTo>
                  <a:lnTo>
                    <a:pt x="85356" y="78384"/>
                  </a:lnTo>
                  <a:lnTo>
                    <a:pt x="85311" y="75819"/>
                  </a:lnTo>
                  <a:lnTo>
                    <a:pt x="85281" y="73396"/>
                  </a:lnTo>
                  <a:lnTo>
                    <a:pt x="85281" y="70546"/>
                  </a:lnTo>
                  <a:lnTo>
                    <a:pt x="85281" y="35486"/>
                  </a:lnTo>
                  <a:lnTo>
                    <a:pt x="84239" y="35486"/>
                  </a:lnTo>
                  <a:lnTo>
                    <a:pt x="84239" y="26793"/>
                  </a:lnTo>
                  <a:lnTo>
                    <a:pt x="85281" y="26793"/>
                  </a:lnTo>
                  <a:lnTo>
                    <a:pt x="85281" y="14964"/>
                  </a:lnTo>
                  <a:close/>
                  <a:moveTo>
                    <a:pt x="94394" y="51591"/>
                  </a:moveTo>
                  <a:lnTo>
                    <a:pt x="94394" y="75391"/>
                  </a:lnTo>
                  <a:lnTo>
                    <a:pt x="94409" y="79952"/>
                  </a:lnTo>
                  <a:lnTo>
                    <a:pt x="94424" y="83942"/>
                  </a:lnTo>
                  <a:lnTo>
                    <a:pt x="94454" y="87648"/>
                  </a:lnTo>
                  <a:lnTo>
                    <a:pt x="94500" y="90783"/>
                  </a:lnTo>
                  <a:lnTo>
                    <a:pt x="93383" y="90783"/>
                  </a:lnTo>
                  <a:lnTo>
                    <a:pt x="93293" y="82802"/>
                  </a:lnTo>
                  <a:lnTo>
                    <a:pt x="93247" y="82802"/>
                  </a:lnTo>
                  <a:lnTo>
                    <a:pt x="93142" y="83800"/>
                  </a:lnTo>
                  <a:lnTo>
                    <a:pt x="93051" y="84940"/>
                  </a:lnTo>
                  <a:lnTo>
                    <a:pt x="92946" y="85938"/>
                  </a:lnTo>
                  <a:lnTo>
                    <a:pt x="92855" y="86935"/>
                  </a:lnTo>
                  <a:lnTo>
                    <a:pt x="92734" y="87790"/>
                  </a:lnTo>
                  <a:lnTo>
                    <a:pt x="92614" y="88503"/>
                  </a:lnTo>
                  <a:lnTo>
                    <a:pt x="92493" y="89216"/>
                  </a:lnTo>
                  <a:lnTo>
                    <a:pt x="92372" y="89786"/>
                  </a:lnTo>
                  <a:lnTo>
                    <a:pt x="92236" y="90356"/>
                  </a:lnTo>
                  <a:lnTo>
                    <a:pt x="92101" y="90783"/>
                  </a:lnTo>
                  <a:lnTo>
                    <a:pt x="91950" y="91211"/>
                  </a:lnTo>
                  <a:lnTo>
                    <a:pt x="91814" y="91496"/>
                  </a:lnTo>
                  <a:lnTo>
                    <a:pt x="91663" y="91781"/>
                  </a:lnTo>
                  <a:lnTo>
                    <a:pt x="91497" y="92209"/>
                  </a:lnTo>
                  <a:lnTo>
                    <a:pt x="91331" y="92209"/>
                  </a:lnTo>
                  <a:lnTo>
                    <a:pt x="91180" y="92351"/>
                  </a:lnTo>
                  <a:lnTo>
                    <a:pt x="90924" y="92209"/>
                  </a:lnTo>
                  <a:lnTo>
                    <a:pt x="90712" y="91781"/>
                  </a:lnTo>
                  <a:lnTo>
                    <a:pt x="90501" y="91353"/>
                  </a:lnTo>
                  <a:lnTo>
                    <a:pt x="90290" y="90783"/>
                  </a:lnTo>
                  <a:lnTo>
                    <a:pt x="90109" y="89928"/>
                  </a:lnTo>
                  <a:lnTo>
                    <a:pt x="89943" y="89073"/>
                  </a:lnTo>
                  <a:lnTo>
                    <a:pt x="89762" y="87933"/>
                  </a:lnTo>
                  <a:lnTo>
                    <a:pt x="89611" y="86508"/>
                  </a:lnTo>
                  <a:lnTo>
                    <a:pt x="89505" y="85225"/>
                  </a:lnTo>
                  <a:lnTo>
                    <a:pt x="89400" y="83800"/>
                  </a:lnTo>
                  <a:lnTo>
                    <a:pt x="89309" y="82375"/>
                  </a:lnTo>
                  <a:lnTo>
                    <a:pt x="89219" y="80665"/>
                  </a:lnTo>
                  <a:lnTo>
                    <a:pt x="89173" y="79097"/>
                  </a:lnTo>
                  <a:lnTo>
                    <a:pt x="89128" y="77387"/>
                  </a:lnTo>
                  <a:lnTo>
                    <a:pt x="89113" y="75676"/>
                  </a:lnTo>
                  <a:lnTo>
                    <a:pt x="89098" y="73824"/>
                  </a:lnTo>
                  <a:lnTo>
                    <a:pt x="89098" y="72399"/>
                  </a:lnTo>
                  <a:lnTo>
                    <a:pt x="89113" y="70973"/>
                  </a:lnTo>
                  <a:lnTo>
                    <a:pt x="89128" y="69691"/>
                  </a:lnTo>
                  <a:lnTo>
                    <a:pt x="89158" y="68408"/>
                  </a:lnTo>
                  <a:lnTo>
                    <a:pt x="89204" y="67125"/>
                  </a:lnTo>
                  <a:lnTo>
                    <a:pt x="89249" y="65843"/>
                  </a:lnTo>
                  <a:lnTo>
                    <a:pt x="89309" y="64703"/>
                  </a:lnTo>
                  <a:lnTo>
                    <a:pt x="89370" y="63562"/>
                  </a:lnTo>
                  <a:lnTo>
                    <a:pt x="89445" y="62565"/>
                  </a:lnTo>
                  <a:lnTo>
                    <a:pt x="89520" y="61567"/>
                  </a:lnTo>
                  <a:lnTo>
                    <a:pt x="89596" y="60427"/>
                  </a:lnTo>
                  <a:lnTo>
                    <a:pt x="89686" y="59429"/>
                  </a:lnTo>
                  <a:lnTo>
                    <a:pt x="89792" y="58574"/>
                  </a:lnTo>
                  <a:lnTo>
                    <a:pt x="89913" y="57719"/>
                  </a:lnTo>
                  <a:lnTo>
                    <a:pt x="90033" y="56864"/>
                  </a:lnTo>
                  <a:lnTo>
                    <a:pt x="90154" y="56009"/>
                  </a:lnTo>
                  <a:lnTo>
                    <a:pt x="90441" y="54584"/>
                  </a:lnTo>
                  <a:lnTo>
                    <a:pt x="90743" y="53301"/>
                  </a:lnTo>
                  <a:lnTo>
                    <a:pt x="91075" y="52304"/>
                  </a:lnTo>
                  <a:lnTo>
                    <a:pt x="91437" y="51591"/>
                  </a:lnTo>
                  <a:lnTo>
                    <a:pt x="91829" y="50736"/>
                  </a:lnTo>
                  <a:lnTo>
                    <a:pt x="92251" y="50308"/>
                  </a:lnTo>
                  <a:lnTo>
                    <a:pt x="92704" y="50023"/>
                  </a:lnTo>
                  <a:lnTo>
                    <a:pt x="93172" y="50023"/>
                  </a:lnTo>
                  <a:lnTo>
                    <a:pt x="93172" y="48741"/>
                  </a:lnTo>
                  <a:lnTo>
                    <a:pt x="93157" y="46888"/>
                  </a:lnTo>
                  <a:lnTo>
                    <a:pt x="93142" y="45178"/>
                  </a:lnTo>
                  <a:lnTo>
                    <a:pt x="93112" y="43610"/>
                  </a:lnTo>
                  <a:lnTo>
                    <a:pt x="93066" y="42185"/>
                  </a:lnTo>
                  <a:lnTo>
                    <a:pt x="93021" y="40760"/>
                  </a:lnTo>
                  <a:lnTo>
                    <a:pt x="92961" y="39619"/>
                  </a:lnTo>
                  <a:lnTo>
                    <a:pt x="92885" y="38622"/>
                  </a:lnTo>
                  <a:lnTo>
                    <a:pt x="92795" y="37624"/>
                  </a:lnTo>
                  <a:lnTo>
                    <a:pt x="92689" y="36769"/>
                  </a:lnTo>
                  <a:lnTo>
                    <a:pt x="92568" y="36057"/>
                  </a:lnTo>
                  <a:lnTo>
                    <a:pt x="92448" y="35344"/>
                  </a:lnTo>
                  <a:lnTo>
                    <a:pt x="92312" y="34774"/>
                  </a:lnTo>
                  <a:lnTo>
                    <a:pt x="92161" y="34346"/>
                  </a:lnTo>
                  <a:lnTo>
                    <a:pt x="91995" y="34061"/>
                  </a:lnTo>
                  <a:lnTo>
                    <a:pt x="91814" y="33919"/>
                  </a:lnTo>
                  <a:lnTo>
                    <a:pt x="91633" y="33919"/>
                  </a:lnTo>
                  <a:lnTo>
                    <a:pt x="91376" y="33919"/>
                  </a:lnTo>
                  <a:lnTo>
                    <a:pt x="91150" y="34204"/>
                  </a:lnTo>
                  <a:lnTo>
                    <a:pt x="90909" y="34489"/>
                  </a:lnTo>
                  <a:lnTo>
                    <a:pt x="90682" y="35059"/>
                  </a:lnTo>
                  <a:lnTo>
                    <a:pt x="90471" y="35629"/>
                  </a:lnTo>
                  <a:lnTo>
                    <a:pt x="90260" y="36627"/>
                  </a:lnTo>
                  <a:lnTo>
                    <a:pt x="90064" y="37624"/>
                  </a:lnTo>
                  <a:lnTo>
                    <a:pt x="89883" y="38622"/>
                  </a:lnTo>
                  <a:lnTo>
                    <a:pt x="89596" y="31068"/>
                  </a:lnTo>
                  <a:lnTo>
                    <a:pt x="89822" y="29643"/>
                  </a:lnTo>
                  <a:lnTo>
                    <a:pt x="90079" y="28503"/>
                  </a:lnTo>
                  <a:lnTo>
                    <a:pt x="90335" y="27505"/>
                  </a:lnTo>
                  <a:lnTo>
                    <a:pt x="90607" y="26793"/>
                  </a:lnTo>
                  <a:lnTo>
                    <a:pt x="90894" y="26080"/>
                  </a:lnTo>
                  <a:lnTo>
                    <a:pt x="91195" y="25510"/>
                  </a:lnTo>
                  <a:lnTo>
                    <a:pt x="91482" y="25368"/>
                  </a:lnTo>
                  <a:lnTo>
                    <a:pt x="91814" y="25225"/>
                  </a:lnTo>
                  <a:lnTo>
                    <a:pt x="92131" y="25368"/>
                  </a:lnTo>
                  <a:lnTo>
                    <a:pt x="92417" y="25795"/>
                  </a:lnTo>
                  <a:lnTo>
                    <a:pt x="92689" y="26223"/>
                  </a:lnTo>
                  <a:lnTo>
                    <a:pt x="92946" y="26935"/>
                  </a:lnTo>
                  <a:lnTo>
                    <a:pt x="93172" y="27790"/>
                  </a:lnTo>
                  <a:lnTo>
                    <a:pt x="93383" y="28931"/>
                  </a:lnTo>
                  <a:lnTo>
                    <a:pt x="93579" y="30213"/>
                  </a:lnTo>
                  <a:lnTo>
                    <a:pt x="93745" y="31923"/>
                  </a:lnTo>
                  <a:lnTo>
                    <a:pt x="93896" y="33634"/>
                  </a:lnTo>
                  <a:lnTo>
                    <a:pt x="94032" y="35486"/>
                  </a:lnTo>
                  <a:lnTo>
                    <a:pt x="94138" y="37624"/>
                  </a:lnTo>
                  <a:lnTo>
                    <a:pt x="94228" y="39904"/>
                  </a:lnTo>
                  <a:lnTo>
                    <a:pt x="94288" y="42612"/>
                  </a:lnTo>
                  <a:lnTo>
                    <a:pt x="94364" y="45320"/>
                  </a:lnTo>
                  <a:lnTo>
                    <a:pt x="94379" y="48313"/>
                  </a:lnTo>
                  <a:lnTo>
                    <a:pt x="94394" y="51591"/>
                  </a:lnTo>
                  <a:close/>
                  <a:moveTo>
                    <a:pt x="93172" y="69263"/>
                  </a:moveTo>
                  <a:lnTo>
                    <a:pt x="93172" y="58147"/>
                  </a:lnTo>
                  <a:lnTo>
                    <a:pt x="92825" y="58147"/>
                  </a:lnTo>
                  <a:lnTo>
                    <a:pt x="92508" y="58289"/>
                  </a:lnTo>
                  <a:lnTo>
                    <a:pt x="92206" y="58432"/>
                  </a:lnTo>
                  <a:lnTo>
                    <a:pt x="91920" y="58859"/>
                  </a:lnTo>
                  <a:lnTo>
                    <a:pt x="91678" y="59287"/>
                  </a:lnTo>
                  <a:lnTo>
                    <a:pt x="91437" y="59857"/>
                  </a:lnTo>
                  <a:lnTo>
                    <a:pt x="91225" y="60570"/>
                  </a:lnTo>
                  <a:lnTo>
                    <a:pt x="91044" y="61567"/>
                  </a:lnTo>
                  <a:lnTo>
                    <a:pt x="90863" y="62422"/>
                  </a:lnTo>
                  <a:lnTo>
                    <a:pt x="90728" y="63420"/>
                  </a:lnTo>
                  <a:lnTo>
                    <a:pt x="90607" y="64703"/>
                  </a:lnTo>
                  <a:lnTo>
                    <a:pt x="90516" y="65985"/>
                  </a:lnTo>
                  <a:lnTo>
                    <a:pt x="90441" y="67553"/>
                  </a:lnTo>
                  <a:lnTo>
                    <a:pt x="90365" y="68978"/>
                  </a:lnTo>
                  <a:lnTo>
                    <a:pt x="90335" y="70688"/>
                  </a:lnTo>
                  <a:lnTo>
                    <a:pt x="90320" y="72541"/>
                  </a:lnTo>
                  <a:lnTo>
                    <a:pt x="90335" y="73824"/>
                  </a:lnTo>
                  <a:lnTo>
                    <a:pt x="90350" y="75106"/>
                  </a:lnTo>
                  <a:lnTo>
                    <a:pt x="90380" y="76104"/>
                  </a:lnTo>
                  <a:lnTo>
                    <a:pt x="90426" y="77387"/>
                  </a:lnTo>
                  <a:lnTo>
                    <a:pt x="90471" y="78384"/>
                  </a:lnTo>
                  <a:lnTo>
                    <a:pt x="90531" y="79239"/>
                  </a:lnTo>
                  <a:lnTo>
                    <a:pt x="90607" y="80095"/>
                  </a:lnTo>
                  <a:lnTo>
                    <a:pt x="90682" y="80807"/>
                  </a:lnTo>
                  <a:lnTo>
                    <a:pt x="90758" y="81377"/>
                  </a:lnTo>
                  <a:lnTo>
                    <a:pt x="90833" y="82090"/>
                  </a:lnTo>
                  <a:lnTo>
                    <a:pt x="90924" y="82517"/>
                  </a:lnTo>
                  <a:lnTo>
                    <a:pt x="91044" y="82945"/>
                  </a:lnTo>
                  <a:lnTo>
                    <a:pt x="91135" y="83230"/>
                  </a:lnTo>
                  <a:lnTo>
                    <a:pt x="91241" y="83515"/>
                  </a:lnTo>
                  <a:lnTo>
                    <a:pt x="91361" y="83657"/>
                  </a:lnTo>
                  <a:lnTo>
                    <a:pt x="91482" y="83657"/>
                  </a:lnTo>
                  <a:lnTo>
                    <a:pt x="91633" y="83657"/>
                  </a:lnTo>
                  <a:lnTo>
                    <a:pt x="91784" y="83372"/>
                  </a:lnTo>
                  <a:lnTo>
                    <a:pt x="91920" y="83230"/>
                  </a:lnTo>
                  <a:lnTo>
                    <a:pt x="92040" y="82802"/>
                  </a:lnTo>
                  <a:lnTo>
                    <a:pt x="92191" y="82375"/>
                  </a:lnTo>
                  <a:lnTo>
                    <a:pt x="92312" y="81662"/>
                  </a:lnTo>
                  <a:lnTo>
                    <a:pt x="92433" y="81092"/>
                  </a:lnTo>
                  <a:lnTo>
                    <a:pt x="92538" y="80237"/>
                  </a:lnTo>
                  <a:lnTo>
                    <a:pt x="92644" y="79524"/>
                  </a:lnTo>
                  <a:lnTo>
                    <a:pt x="92734" y="78812"/>
                  </a:lnTo>
                  <a:lnTo>
                    <a:pt x="92825" y="77957"/>
                  </a:lnTo>
                  <a:lnTo>
                    <a:pt x="92885" y="77102"/>
                  </a:lnTo>
                  <a:lnTo>
                    <a:pt x="92961" y="75961"/>
                  </a:lnTo>
                  <a:lnTo>
                    <a:pt x="93006" y="74964"/>
                  </a:lnTo>
                  <a:lnTo>
                    <a:pt x="93051" y="73966"/>
                  </a:lnTo>
                  <a:lnTo>
                    <a:pt x="93096" y="72969"/>
                  </a:lnTo>
                  <a:lnTo>
                    <a:pt x="93127" y="72114"/>
                  </a:lnTo>
                  <a:lnTo>
                    <a:pt x="93142" y="71116"/>
                  </a:lnTo>
                  <a:lnTo>
                    <a:pt x="93157" y="70261"/>
                  </a:lnTo>
                  <a:lnTo>
                    <a:pt x="93172" y="69263"/>
                  </a:lnTo>
                  <a:close/>
                  <a:moveTo>
                    <a:pt x="97608" y="90783"/>
                  </a:moveTo>
                  <a:lnTo>
                    <a:pt x="96371" y="90783"/>
                  </a:lnTo>
                  <a:lnTo>
                    <a:pt x="96371" y="26793"/>
                  </a:lnTo>
                  <a:lnTo>
                    <a:pt x="97608" y="26793"/>
                  </a:lnTo>
                  <a:lnTo>
                    <a:pt x="97608" y="90783"/>
                  </a:lnTo>
                  <a:close/>
                  <a:moveTo>
                    <a:pt x="96974" y="14964"/>
                  </a:moveTo>
                  <a:lnTo>
                    <a:pt x="96959" y="14964"/>
                  </a:lnTo>
                  <a:lnTo>
                    <a:pt x="96808" y="14821"/>
                  </a:lnTo>
                  <a:lnTo>
                    <a:pt x="96657" y="14394"/>
                  </a:lnTo>
                  <a:lnTo>
                    <a:pt x="96582" y="14109"/>
                  </a:lnTo>
                  <a:lnTo>
                    <a:pt x="96522" y="13681"/>
                  </a:lnTo>
                  <a:lnTo>
                    <a:pt x="96461" y="13254"/>
                  </a:lnTo>
                  <a:lnTo>
                    <a:pt x="96401" y="12826"/>
                  </a:lnTo>
                  <a:lnTo>
                    <a:pt x="96310" y="11686"/>
                  </a:lnTo>
                  <a:lnTo>
                    <a:pt x="96250" y="10261"/>
                  </a:lnTo>
                  <a:lnTo>
                    <a:pt x="96205" y="8978"/>
                  </a:lnTo>
                  <a:lnTo>
                    <a:pt x="96190" y="7410"/>
                  </a:lnTo>
                  <a:lnTo>
                    <a:pt x="96205" y="5985"/>
                  </a:lnTo>
                  <a:lnTo>
                    <a:pt x="96250" y="4560"/>
                  </a:lnTo>
                  <a:lnTo>
                    <a:pt x="96325" y="3277"/>
                  </a:lnTo>
                  <a:lnTo>
                    <a:pt x="96416" y="2280"/>
                  </a:lnTo>
                  <a:lnTo>
                    <a:pt x="96476" y="1710"/>
                  </a:lnTo>
                  <a:lnTo>
                    <a:pt x="96537" y="1282"/>
                  </a:lnTo>
                  <a:lnTo>
                    <a:pt x="96612" y="855"/>
                  </a:lnTo>
                  <a:lnTo>
                    <a:pt x="96672" y="570"/>
                  </a:lnTo>
                  <a:lnTo>
                    <a:pt x="96823" y="285"/>
                  </a:lnTo>
                  <a:lnTo>
                    <a:pt x="96989" y="0"/>
                  </a:lnTo>
                  <a:lnTo>
                    <a:pt x="97155" y="285"/>
                  </a:lnTo>
                  <a:lnTo>
                    <a:pt x="97306" y="570"/>
                  </a:lnTo>
                  <a:lnTo>
                    <a:pt x="97382" y="855"/>
                  </a:lnTo>
                  <a:lnTo>
                    <a:pt x="97442" y="1282"/>
                  </a:lnTo>
                  <a:lnTo>
                    <a:pt x="97502" y="1710"/>
                  </a:lnTo>
                  <a:lnTo>
                    <a:pt x="97548" y="2137"/>
                  </a:lnTo>
                  <a:lnTo>
                    <a:pt x="97653" y="3277"/>
                  </a:lnTo>
                  <a:lnTo>
                    <a:pt x="97714" y="4418"/>
                  </a:lnTo>
                  <a:lnTo>
                    <a:pt x="97774" y="5985"/>
                  </a:lnTo>
                  <a:lnTo>
                    <a:pt x="97774" y="7410"/>
                  </a:lnTo>
                  <a:lnTo>
                    <a:pt x="97774" y="8978"/>
                  </a:lnTo>
                  <a:lnTo>
                    <a:pt x="97714" y="10261"/>
                  </a:lnTo>
                  <a:lnTo>
                    <a:pt x="97653" y="11686"/>
                  </a:lnTo>
                  <a:lnTo>
                    <a:pt x="97548" y="12826"/>
                  </a:lnTo>
                  <a:lnTo>
                    <a:pt x="97502" y="13254"/>
                  </a:lnTo>
                  <a:lnTo>
                    <a:pt x="97442" y="13681"/>
                  </a:lnTo>
                  <a:lnTo>
                    <a:pt x="97382" y="14109"/>
                  </a:lnTo>
                  <a:lnTo>
                    <a:pt x="97306" y="14394"/>
                  </a:lnTo>
                  <a:lnTo>
                    <a:pt x="97231" y="14679"/>
                  </a:lnTo>
                  <a:lnTo>
                    <a:pt x="97140" y="14821"/>
                  </a:lnTo>
                  <a:lnTo>
                    <a:pt x="97065" y="14821"/>
                  </a:lnTo>
                  <a:lnTo>
                    <a:pt x="96974" y="14964"/>
                  </a:lnTo>
                  <a:close/>
                  <a:moveTo>
                    <a:pt x="99645" y="90783"/>
                  </a:moveTo>
                  <a:lnTo>
                    <a:pt x="99645" y="44038"/>
                  </a:lnTo>
                  <a:lnTo>
                    <a:pt x="99645" y="39904"/>
                  </a:lnTo>
                  <a:lnTo>
                    <a:pt x="99630" y="35629"/>
                  </a:lnTo>
                  <a:lnTo>
                    <a:pt x="99615" y="31353"/>
                  </a:lnTo>
                  <a:lnTo>
                    <a:pt x="99600" y="26793"/>
                  </a:lnTo>
                  <a:lnTo>
                    <a:pt x="100686" y="26793"/>
                  </a:lnTo>
                  <a:lnTo>
                    <a:pt x="100761" y="37339"/>
                  </a:lnTo>
                  <a:lnTo>
                    <a:pt x="100777" y="37339"/>
                  </a:lnTo>
                  <a:lnTo>
                    <a:pt x="100852" y="36199"/>
                  </a:lnTo>
                  <a:lnTo>
                    <a:pt x="100943" y="34916"/>
                  </a:lnTo>
                  <a:lnTo>
                    <a:pt x="101018" y="33776"/>
                  </a:lnTo>
                  <a:lnTo>
                    <a:pt x="101139" y="32779"/>
                  </a:lnTo>
                  <a:lnTo>
                    <a:pt x="101244" y="31781"/>
                  </a:lnTo>
                  <a:lnTo>
                    <a:pt x="101350" y="30926"/>
                  </a:lnTo>
                  <a:lnTo>
                    <a:pt x="101471" y="29928"/>
                  </a:lnTo>
                  <a:lnTo>
                    <a:pt x="101606" y="29073"/>
                  </a:lnTo>
                  <a:lnTo>
                    <a:pt x="101772" y="28218"/>
                  </a:lnTo>
                  <a:lnTo>
                    <a:pt x="101938" y="27505"/>
                  </a:lnTo>
                  <a:lnTo>
                    <a:pt x="102104" y="26793"/>
                  </a:lnTo>
                  <a:lnTo>
                    <a:pt x="102285" y="26365"/>
                  </a:lnTo>
                  <a:lnTo>
                    <a:pt x="102451" y="25938"/>
                  </a:lnTo>
                  <a:lnTo>
                    <a:pt x="102632" y="25510"/>
                  </a:lnTo>
                  <a:lnTo>
                    <a:pt x="102829" y="25225"/>
                  </a:lnTo>
                  <a:lnTo>
                    <a:pt x="103025" y="25225"/>
                  </a:lnTo>
                  <a:lnTo>
                    <a:pt x="103236" y="25368"/>
                  </a:lnTo>
                  <a:lnTo>
                    <a:pt x="103462" y="25510"/>
                  </a:lnTo>
                  <a:lnTo>
                    <a:pt x="103658" y="26080"/>
                  </a:lnTo>
                  <a:lnTo>
                    <a:pt x="103855" y="26650"/>
                  </a:lnTo>
                  <a:lnTo>
                    <a:pt x="104051" y="27363"/>
                  </a:lnTo>
                  <a:lnTo>
                    <a:pt x="104232" y="28361"/>
                  </a:lnTo>
                  <a:lnTo>
                    <a:pt x="104398" y="29358"/>
                  </a:lnTo>
                  <a:lnTo>
                    <a:pt x="104564" y="30641"/>
                  </a:lnTo>
                  <a:lnTo>
                    <a:pt x="104669" y="31638"/>
                  </a:lnTo>
                  <a:lnTo>
                    <a:pt x="104760" y="32636"/>
                  </a:lnTo>
                  <a:lnTo>
                    <a:pt x="104850" y="33634"/>
                  </a:lnTo>
                  <a:lnTo>
                    <a:pt x="104926" y="34774"/>
                  </a:lnTo>
                  <a:lnTo>
                    <a:pt x="105001" y="35771"/>
                  </a:lnTo>
                  <a:lnTo>
                    <a:pt x="105092" y="37197"/>
                  </a:lnTo>
                  <a:lnTo>
                    <a:pt x="105152" y="38337"/>
                  </a:lnTo>
                  <a:lnTo>
                    <a:pt x="105198" y="39762"/>
                  </a:lnTo>
                  <a:lnTo>
                    <a:pt x="105258" y="41187"/>
                  </a:lnTo>
                  <a:lnTo>
                    <a:pt x="105288" y="42612"/>
                  </a:lnTo>
                  <a:lnTo>
                    <a:pt x="105333" y="44038"/>
                  </a:lnTo>
                  <a:lnTo>
                    <a:pt x="105364" y="45605"/>
                  </a:lnTo>
                  <a:lnTo>
                    <a:pt x="105394" y="49026"/>
                  </a:lnTo>
                  <a:lnTo>
                    <a:pt x="105409" y="52589"/>
                  </a:lnTo>
                  <a:lnTo>
                    <a:pt x="105409" y="90783"/>
                  </a:lnTo>
                  <a:lnTo>
                    <a:pt x="104187" y="90783"/>
                  </a:lnTo>
                  <a:lnTo>
                    <a:pt x="104187" y="53871"/>
                  </a:lnTo>
                  <a:lnTo>
                    <a:pt x="104172" y="51591"/>
                  </a:lnTo>
                  <a:lnTo>
                    <a:pt x="104156" y="49311"/>
                  </a:lnTo>
                  <a:lnTo>
                    <a:pt x="104126" y="47458"/>
                  </a:lnTo>
                  <a:lnTo>
                    <a:pt x="104081" y="45463"/>
                  </a:lnTo>
                  <a:lnTo>
                    <a:pt x="104036" y="43752"/>
                  </a:lnTo>
                  <a:lnTo>
                    <a:pt x="103960" y="42327"/>
                  </a:lnTo>
                  <a:lnTo>
                    <a:pt x="103870" y="40760"/>
                  </a:lnTo>
                  <a:lnTo>
                    <a:pt x="103779" y="39477"/>
                  </a:lnTo>
                  <a:lnTo>
                    <a:pt x="103689" y="38479"/>
                  </a:lnTo>
                  <a:lnTo>
                    <a:pt x="103568" y="37482"/>
                  </a:lnTo>
                  <a:lnTo>
                    <a:pt x="103447" y="36769"/>
                  </a:lnTo>
                  <a:lnTo>
                    <a:pt x="103296" y="36057"/>
                  </a:lnTo>
                  <a:lnTo>
                    <a:pt x="103145" y="35486"/>
                  </a:lnTo>
                  <a:lnTo>
                    <a:pt x="102980" y="35059"/>
                  </a:lnTo>
                  <a:lnTo>
                    <a:pt x="102814" y="34774"/>
                  </a:lnTo>
                  <a:lnTo>
                    <a:pt x="102617" y="34774"/>
                  </a:lnTo>
                  <a:lnTo>
                    <a:pt x="102466" y="34774"/>
                  </a:lnTo>
                  <a:lnTo>
                    <a:pt x="102331" y="34916"/>
                  </a:lnTo>
                  <a:lnTo>
                    <a:pt x="102180" y="35201"/>
                  </a:lnTo>
                  <a:lnTo>
                    <a:pt x="102059" y="35629"/>
                  </a:lnTo>
                  <a:lnTo>
                    <a:pt x="101938" y="36199"/>
                  </a:lnTo>
                  <a:lnTo>
                    <a:pt x="101818" y="36769"/>
                  </a:lnTo>
                  <a:lnTo>
                    <a:pt x="101697" y="37482"/>
                  </a:lnTo>
                  <a:lnTo>
                    <a:pt x="101576" y="38194"/>
                  </a:lnTo>
                  <a:lnTo>
                    <a:pt x="101471" y="39049"/>
                  </a:lnTo>
                  <a:lnTo>
                    <a:pt x="101380" y="40047"/>
                  </a:lnTo>
                  <a:lnTo>
                    <a:pt x="101290" y="41187"/>
                  </a:lnTo>
                  <a:lnTo>
                    <a:pt x="101199" y="42185"/>
                  </a:lnTo>
                  <a:lnTo>
                    <a:pt x="101139" y="43182"/>
                  </a:lnTo>
                  <a:lnTo>
                    <a:pt x="101063" y="44323"/>
                  </a:lnTo>
                  <a:lnTo>
                    <a:pt x="101003" y="45463"/>
                  </a:lnTo>
                  <a:lnTo>
                    <a:pt x="100958" y="46888"/>
                  </a:lnTo>
                  <a:lnTo>
                    <a:pt x="100927" y="48028"/>
                  </a:lnTo>
                  <a:lnTo>
                    <a:pt x="100897" y="49311"/>
                  </a:lnTo>
                  <a:lnTo>
                    <a:pt x="100882" y="50736"/>
                  </a:lnTo>
                  <a:lnTo>
                    <a:pt x="100882" y="52304"/>
                  </a:lnTo>
                  <a:lnTo>
                    <a:pt x="100882" y="90783"/>
                  </a:lnTo>
                  <a:lnTo>
                    <a:pt x="99645" y="90783"/>
                  </a:lnTo>
                  <a:close/>
                  <a:moveTo>
                    <a:pt x="107687" y="14964"/>
                  </a:moveTo>
                  <a:lnTo>
                    <a:pt x="108894" y="11401"/>
                  </a:lnTo>
                  <a:lnTo>
                    <a:pt x="108894" y="26793"/>
                  </a:lnTo>
                  <a:lnTo>
                    <a:pt x="110645" y="26793"/>
                  </a:lnTo>
                  <a:lnTo>
                    <a:pt x="110645" y="35486"/>
                  </a:lnTo>
                  <a:lnTo>
                    <a:pt x="108894" y="35486"/>
                  </a:lnTo>
                  <a:lnTo>
                    <a:pt x="108894" y="70118"/>
                  </a:lnTo>
                  <a:lnTo>
                    <a:pt x="108894" y="71686"/>
                  </a:lnTo>
                  <a:lnTo>
                    <a:pt x="108909" y="73111"/>
                  </a:lnTo>
                  <a:lnTo>
                    <a:pt x="108924" y="74394"/>
                  </a:lnTo>
                  <a:lnTo>
                    <a:pt x="108940" y="75534"/>
                  </a:lnTo>
                  <a:lnTo>
                    <a:pt x="108985" y="76817"/>
                  </a:lnTo>
                  <a:lnTo>
                    <a:pt x="109030" y="77814"/>
                  </a:lnTo>
                  <a:lnTo>
                    <a:pt x="109075" y="78669"/>
                  </a:lnTo>
                  <a:lnTo>
                    <a:pt x="109136" y="79382"/>
                  </a:lnTo>
                  <a:lnTo>
                    <a:pt x="109196" y="80095"/>
                  </a:lnTo>
                  <a:lnTo>
                    <a:pt x="109256" y="80807"/>
                  </a:lnTo>
                  <a:lnTo>
                    <a:pt x="109332" y="81235"/>
                  </a:lnTo>
                  <a:lnTo>
                    <a:pt x="109407" y="81662"/>
                  </a:lnTo>
                  <a:lnTo>
                    <a:pt x="109498" y="82232"/>
                  </a:lnTo>
                  <a:lnTo>
                    <a:pt x="109603" y="82375"/>
                  </a:lnTo>
                  <a:lnTo>
                    <a:pt x="109709" y="82517"/>
                  </a:lnTo>
                  <a:lnTo>
                    <a:pt x="109815" y="82660"/>
                  </a:lnTo>
                  <a:lnTo>
                    <a:pt x="110011" y="82517"/>
                  </a:lnTo>
                  <a:lnTo>
                    <a:pt x="110207" y="82375"/>
                  </a:lnTo>
                  <a:lnTo>
                    <a:pt x="110373" y="82232"/>
                  </a:lnTo>
                  <a:lnTo>
                    <a:pt x="110524" y="81662"/>
                  </a:lnTo>
                  <a:lnTo>
                    <a:pt x="110584" y="90498"/>
                  </a:lnTo>
                  <a:lnTo>
                    <a:pt x="110358" y="91211"/>
                  </a:lnTo>
                  <a:lnTo>
                    <a:pt x="110086" y="91781"/>
                  </a:lnTo>
                  <a:lnTo>
                    <a:pt x="109815" y="92209"/>
                  </a:lnTo>
                  <a:lnTo>
                    <a:pt x="109498" y="92351"/>
                  </a:lnTo>
                  <a:lnTo>
                    <a:pt x="109287" y="92209"/>
                  </a:lnTo>
                  <a:lnTo>
                    <a:pt x="109090" y="91781"/>
                  </a:lnTo>
                  <a:lnTo>
                    <a:pt x="108894" y="91496"/>
                  </a:lnTo>
                  <a:lnTo>
                    <a:pt x="108728" y="90926"/>
                  </a:lnTo>
                  <a:lnTo>
                    <a:pt x="108577" y="90213"/>
                  </a:lnTo>
                  <a:lnTo>
                    <a:pt x="108411" y="89358"/>
                  </a:lnTo>
                  <a:lnTo>
                    <a:pt x="108276" y="88361"/>
                  </a:lnTo>
                  <a:lnTo>
                    <a:pt x="108155" y="87220"/>
                  </a:lnTo>
                  <a:lnTo>
                    <a:pt x="108049" y="85795"/>
                  </a:lnTo>
                  <a:lnTo>
                    <a:pt x="107959" y="84228"/>
                  </a:lnTo>
                  <a:lnTo>
                    <a:pt x="107868" y="82517"/>
                  </a:lnTo>
                  <a:lnTo>
                    <a:pt x="107808" y="80522"/>
                  </a:lnTo>
                  <a:lnTo>
                    <a:pt x="107748" y="78384"/>
                  </a:lnTo>
                  <a:lnTo>
                    <a:pt x="107717" y="75819"/>
                  </a:lnTo>
                  <a:lnTo>
                    <a:pt x="107702" y="73396"/>
                  </a:lnTo>
                  <a:lnTo>
                    <a:pt x="107687" y="70546"/>
                  </a:lnTo>
                  <a:lnTo>
                    <a:pt x="107687" y="35486"/>
                  </a:lnTo>
                  <a:lnTo>
                    <a:pt x="106646" y="35486"/>
                  </a:lnTo>
                  <a:lnTo>
                    <a:pt x="106646" y="26793"/>
                  </a:lnTo>
                  <a:lnTo>
                    <a:pt x="107687" y="26793"/>
                  </a:lnTo>
                  <a:lnTo>
                    <a:pt x="107687" y="14964"/>
                  </a:lnTo>
                  <a:close/>
                  <a:moveTo>
                    <a:pt x="111142" y="26793"/>
                  </a:moveTo>
                  <a:lnTo>
                    <a:pt x="112485" y="26793"/>
                  </a:lnTo>
                  <a:lnTo>
                    <a:pt x="113964" y="64560"/>
                  </a:lnTo>
                  <a:lnTo>
                    <a:pt x="114070" y="67553"/>
                  </a:lnTo>
                  <a:lnTo>
                    <a:pt x="114190" y="70546"/>
                  </a:lnTo>
                  <a:lnTo>
                    <a:pt x="114296" y="73966"/>
                  </a:lnTo>
                  <a:lnTo>
                    <a:pt x="114402" y="77672"/>
                  </a:lnTo>
                  <a:lnTo>
                    <a:pt x="114432" y="77672"/>
                  </a:lnTo>
                  <a:lnTo>
                    <a:pt x="114507" y="75106"/>
                  </a:lnTo>
                  <a:lnTo>
                    <a:pt x="114598" y="72256"/>
                  </a:lnTo>
                  <a:lnTo>
                    <a:pt x="114734" y="68551"/>
                  </a:lnTo>
                  <a:lnTo>
                    <a:pt x="114869" y="64275"/>
                  </a:lnTo>
                  <a:lnTo>
                    <a:pt x="116197" y="26793"/>
                  </a:lnTo>
                  <a:lnTo>
                    <a:pt x="117510" y="26793"/>
                  </a:lnTo>
                  <a:lnTo>
                    <a:pt x="115654" y="72399"/>
                  </a:lnTo>
                  <a:lnTo>
                    <a:pt x="115488" y="76532"/>
                  </a:lnTo>
                  <a:lnTo>
                    <a:pt x="115337" y="80380"/>
                  </a:lnTo>
                  <a:lnTo>
                    <a:pt x="115156" y="84085"/>
                  </a:lnTo>
                  <a:lnTo>
                    <a:pt x="115020" y="87505"/>
                  </a:lnTo>
                  <a:lnTo>
                    <a:pt x="114869" y="90498"/>
                  </a:lnTo>
                  <a:lnTo>
                    <a:pt x="114734" y="93349"/>
                  </a:lnTo>
                  <a:lnTo>
                    <a:pt x="114598" y="95771"/>
                  </a:lnTo>
                  <a:lnTo>
                    <a:pt x="114477" y="98052"/>
                  </a:lnTo>
                  <a:lnTo>
                    <a:pt x="114341" y="100332"/>
                  </a:lnTo>
                  <a:lnTo>
                    <a:pt x="114205" y="102470"/>
                  </a:lnTo>
                  <a:lnTo>
                    <a:pt x="114055" y="104465"/>
                  </a:lnTo>
                  <a:lnTo>
                    <a:pt x="113919" y="106318"/>
                  </a:lnTo>
                  <a:lnTo>
                    <a:pt x="113783" y="108171"/>
                  </a:lnTo>
                  <a:lnTo>
                    <a:pt x="113647" y="109738"/>
                  </a:lnTo>
                  <a:lnTo>
                    <a:pt x="113481" y="111163"/>
                  </a:lnTo>
                  <a:lnTo>
                    <a:pt x="113345" y="112589"/>
                  </a:lnTo>
                  <a:lnTo>
                    <a:pt x="113164" y="114014"/>
                  </a:lnTo>
                  <a:lnTo>
                    <a:pt x="112968" y="115296"/>
                  </a:lnTo>
                  <a:lnTo>
                    <a:pt x="112772" y="116437"/>
                  </a:lnTo>
                  <a:lnTo>
                    <a:pt x="112591" y="117577"/>
                  </a:lnTo>
                  <a:lnTo>
                    <a:pt x="112410" y="118432"/>
                  </a:lnTo>
                  <a:lnTo>
                    <a:pt x="112214" y="119002"/>
                  </a:lnTo>
                  <a:lnTo>
                    <a:pt x="112018" y="119572"/>
                  </a:lnTo>
                  <a:lnTo>
                    <a:pt x="111837" y="120000"/>
                  </a:lnTo>
                  <a:lnTo>
                    <a:pt x="111520" y="110166"/>
                  </a:lnTo>
                  <a:lnTo>
                    <a:pt x="111791" y="109168"/>
                  </a:lnTo>
                  <a:lnTo>
                    <a:pt x="112078" y="108028"/>
                  </a:lnTo>
                  <a:lnTo>
                    <a:pt x="112334" y="106318"/>
                  </a:lnTo>
                  <a:lnTo>
                    <a:pt x="112606" y="104465"/>
                  </a:lnTo>
                  <a:lnTo>
                    <a:pt x="112757" y="103325"/>
                  </a:lnTo>
                  <a:lnTo>
                    <a:pt x="112893" y="101757"/>
                  </a:lnTo>
                  <a:lnTo>
                    <a:pt x="113059" y="100332"/>
                  </a:lnTo>
                  <a:lnTo>
                    <a:pt x="113179" y="98764"/>
                  </a:lnTo>
                  <a:lnTo>
                    <a:pt x="113300" y="97197"/>
                  </a:lnTo>
                  <a:lnTo>
                    <a:pt x="113421" y="95344"/>
                  </a:lnTo>
                  <a:lnTo>
                    <a:pt x="113542" y="93491"/>
                  </a:lnTo>
                  <a:lnTo>
                    <a:pt x="113632" y="91496"/>
                  </a:lnTo>
                  <a:lnTo>
                    <a:pt x="113708" y="89928"/>
                  </a:lnTo>
                  <a:lnTo>
                    <a:pt x="113738" y="88788"/>
                  </a:lnTo>
                  <a:lnTo>
                    <a:pt x="113708" y="87648"/>
                  </a:lnTo>
                  <a:lnTo>
                    <a:pt x="113647" y="85653"/>
                  </a:lnTo>
                  <a:lnTo>
                    <a:pt x="111142" y="26793"/>
                  </a:lnTo>
                  <a:close/>
                  <a:moveTo>
                    <a:pt x="119170" y="92351"/>
                  </a:moveTo>
                  <a:lnTo>
                    <a:pt x="119139" y="92351"/>
                  </a:lnTo>
                  <a:lnTo>
                    <a:pt x="119049" y="92209"/>
                  </a:lnTo>
                  <a:lnTo>
                    <a:pt x="118973" y="92209"/>
                  </a:lnTo>
                  <a:lnTo>
                    <a:pt x="118898" y="91781"/>
                  </a:lnTo>
                  <a:lnTo>
                    <a:pt x="118823" y="91496"/>
                  </a:lnTo>
                  <a:lnTo>
                    <a:pt x="118762" y="91211"/>
                  </a:lnTo>
                  <a:lnTo>
                    <a:pt x="118687" y="90783"/>
                  </a:lnTo>
                  <a:lnTo>
                    <a:pt x="118626" y="90356"/>
                  </a:lnTo>
                  <a:lnTo>
                    <a:pt x="118551" y="89786"/>
                  </a:lnTo>
                  <a:lnTo>
                    <a:pt x="118506" y="89216"/>
                  </a:lnTo>
                  <a:lnTo>
                    <a:pt x="118460" y="88646"/>
                  </a:lnTo>
                  <a:lnTo>
                    <a:pt x="118415" y="87933"/>
                  </a:lnTo>
                  <a:lnTo>
                    <a:pt x="118385" y="87220"/>
                  </a:lnTo>
                  <a:lnTo>
                    <a:pt x="118355" y="85510"/>
                  </a:lnTo>
                  <a:lnTo>
                    <a:pt x="118340" y="83942"/>
                  </a:lnTo>
                  <a:lnTo>
                    <a:pt x="118340" y="83087"/>
                  </a:lnTo>
                  <a:lnTo>
                    <a:pt x="118355" y="82232"/>
                  </a:lnTo>
                  <a:lnTo>
                    <a:pt x="118370" y="81377"/>
                  </a:lnTo>
                  <a:lnTo>
                    <a:pt x="118385" y="80522"/>
                  </a:lnTo>
                  <a:lnTo>
                    <a:pt x="118430" y="79809"/>
                  </a:lnTo>
                  <a:lnTo>
                    <a:pt x="118460" y="79239"/>
                  </a:lnTo>
                  <a:lnTo>
                    <a:pt x="118506" y="78527"/>
                  </a:lnTo>
                  <a:lnTo>
                    <a:pt x="118566" y="77957"/>
                  </a:lnTo>
                  <a:lnTo>
                    <a:pt x="118642" y="77387"/>
                  </a:lnTo>
                  <a:lnTo>
                    <a:pt x="118702" y="76959"/>
                  </a:lnTo>
                  <a:lnTo>
                    <a:pt x="118777" y="76389"/>
                  </a:lnTo>
                  <a:lnTo>
                    <a:pt x="118838" y="76104"/>
                  </a:lnTo>
                  <a:lnTo>
                    <a:pt x="118913" y="75819"/>
                  </a:lnTo>
                  <a:lnTo>
                    <a:pt x="119004" y="75676"/>
                  </a:lnTo>
                  <a:lnTo>
                    <a:pt x="119079" y="75534"/>
                  </a:lnTo>
                  <a:lnTo>
                    <a:pt x="119185" y="75534"/>
                  </a:lnTo>
                  <a:lnTo>
                    <a:pt x="119275" y="75534"/>
                  </a:lnTo>
                  <a:lnTo>
                    <a:pt x="119351" y="75676"/>
                  </a:lnTo>
                  <a:lnTo>
                    <a:pt x="119426" y="75819"/>
                  </a:lnTo>
                  <a:lnTo>
                    <a:pt x="119502" y="76104"/>
                  </a:lnTo>
                  <a:lnTo>
                    <a:pt x="119577" y="76389"/>
                  </a:lnTo>
                  <a:lnTo>
                    <a:pt x="119637" y="76959"/>
                  </a:lnTo>
                  <a:lnTo>
                    <a:pt x="119698" y="77387"/>
                  </a:lnTo>
                  <a:lnTo>
                    <a:pt x="119773" y="77957"/>
                  </a:lnTo>
                  <a:lnTo>
                    <a:pt x="119834" y="78527"/>
                  </a:lnTo>
                  <a:lnTo>
                    <a:pt x="119879" y="79097"/>
                  </a:lnTo>
                  <a:lnTo>
                    <a:pt x="119909" y="79809"/>
                  </a:lnTo>
                  <a:lnTo>
                    <a:pt x="119939" y="80522"/>
                  </a:lnTo>
                  <a:lnTo>
                    <a:pt x="119969" y="81235"/>
                  </a:lnTo>
                  <a:lnTo>
                    <a:pt x="119984" y="82232"/>
                  </a:lnTo>
                  <a:lnTo>
                    <a:pt x="120000" y="83087"/>
                  </a:lnTo>
                  <a:lnTo>
                    <a:pt x="120000" y="83942"/>
                  </a:lnTo>
                  <a:lnTo>
                    <a:pt x="119984" y="85510"/>
                  </a:lnTo>
                  <a:lnTo>
                    <a:pt x="119939" y="87220"/>
                  </a:lnTo>
                  <a:lnTo>
                    <a:pt x="119909" y="87933"/>
                  </a:lnTo>
                  <a:lnTo>
                    <a:pt x="119879" y="88646"/>
                  </a:lnTo>
                  <a:lnTo>
                    <a:pt x="119834" y="89216"/>
                  </a:lnTo>
                  <a:lnTo>
                    <a:pt x="119773" y="89786"/>
                  </a:lnTo>
                  <a:lnTo>
                    <a:pt x="119698" y="90356"/>
                  </a:lnTo>
                  <a:lnTo>
                    <a:pt x="119637" y="90783"/>
                  </a:lnTo>
                  <a:lnTo>
                    <a:pt x="119577" y="91211"/>
                  </a:lnTo>
                  <a:lnTo>
                    <a:pt x="119502" y="91496"/>
                  </a:lnTo>
                  <a:lnTo>
                    <a:pt x="119426" y="91781"/>
                  </a:lnTo>
                  <a:lnTo>
                    <a:pt x="119336" y="92209"/>
                  </a:lnTo>
                  <a:lnTo>
                    <a:pt x="119260" y="92209"/>
                  </a:lnTo>
                  <a:lnTo>
                    <a:pt x="119170" y="92351"/>
                  </a:lnTo>
                  <a:close/>
                </a:path>
              </a:pathLst>
            </a:custGeom>
            <a:solidFill>
              <a:srgbClr val="7D99C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83" name="Google Shape;183;p36"/>
          <p:cNvSpPr/>
          <p:nvPr/>
        </p:nvSpPr>
        <p:spPr>
          <a:xfrm>
            <a:off x="0" y="3810000"/>
            <a:ext cx="9144000" cy="10572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Q:\Repro 2\New guidelines 2011_12\Final 260411\PPT\OLD\050511\WMF\text slide pattern_2 boxes_060511.wmf" id="184" name="Google Shape;184;p36"/>
          <p:cNvPicPr preferRelativeResize="0"/>
          <p:nvPr/>
        </p:nvPicPr>
        <p:blipFill rotWithShape="1">
          <a:blip r:embed="rId1">
            <a:alphaModFix/>
          </a:blip>
          <a:srcRect b="0" l="0" r="0" t="0"/>
          <a:stretch/>
        </p:blipFill>
        <p:spPr>
          <a:xfrm>
            <a:off x="0" y="0"/>
            <a:ext cx="1244600" cy="106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1" name="Shape 221"/>
        <p:cNvGrpSpPr/>
        <p:nvPr/>
      </p:nvGrpSpPr>
      <p:grpSpPr>
        <a:xfrm>
          <a:off x="0" y="0"/>
          <a:ext cx="0" cy="0"/>
          <a:chOff x="0" y="0"/>
          <a:chExt cx="0" cy="0"/>
        </a:xfrm>
      </p:grpSpPr>
      <p:sp>
        <p:nvSpPr>
          <p:cNvPr id="222" name="Google Shape;222;p48"/>
          <p:cNvSpPr txBox="1"/>
          <p:nvPr/>
        </p:nvSpPr>
        <p:spPr>
          <a:xfrm>
            <a:off x="228600" y="304800"/>
            <a:ext cx="304800" cy="152400"/>
          </a:xfrm>
          <a:prstGeom prst="rect">
            <a:avLst/>
          </a:prstGeom>
          <a:solidFill>
            <a:srgbClr val="6DCFF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3" name="Google Shape;223;p48"/>
          <p:cNvSpPr txBox="1"/>
          <p:nvPr/>
        </p:nvSpPr>
        <p:spPr>
          <a:xfrm>
            <a:off x="0" y="0"/>
            <a:ext cx="9144000" cy="1066800"/>
          </a:xfrm>
          <a:prstGeom prst="rect">
            <a:avLst/>
          </a:prstGeom>
          <a:gradFill>
            <a:gsLst>
              <a:gs pos="0">
                <a:srgbClr val="0067AC"/>
              </a:gs>
              <a:gs pos="10000">
                <a:srgbClr val="0067AC"/>
              </a:gs>
              <a:gs pos="100000">
                <a:srgbClr val="0067AC"/>
              </a:gs>
            </a:gsLst>
            <a:lin ang="912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4" name="Google Shape;224;p48"/>
          <p:cNvSpPr txBox="1"/>
          <p:nvPr>
            <p:ph type="title"/>
          </p:nvPr>
        </p:nvSpPr>
        <p:spPr>
          <a:xfrm>
            <a:off x="1295400" y="331787"/>
            <a:ext cx="7543800" cy="48736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1pPr>
            <a:lvl2pPr indent="0" lvl="1"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2pPr>
            <a:lvl3pPr indent="0" lvl="2"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3pPr>
            <a:lvl4pPr indent="0" lvl="3"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4pPr>
            <a:lvl5pPr indent="0" lvl="4" marL="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5pPr>
            <a:lvl6pPr indent="0" lvl="5" marL="4572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6pPr>
            <a:lvl7pPr indent="0" lvl="6" marL="9144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7pPr>
            <a:lvl8pPr indent="0" lvl="7" marL="13716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8pPr>
            <a:lvl9pPr indent="0" lvl="8" marL="1828800" marR="0" rtl="0" algn="l">
              <a:spcBef>
                <a:spcPts val="0"/>
              </a:spcBef>
              <a:spcAft>
                <a:spcPts val="0"/>
              </a:spcAft>
              <a:buSzPts val="1400"/>
              <a:buNone/>
              <a:defRPr b="0" i="0" sz="2800" u="none" cap="none" strike="noStrike">
                <a:solidFill>
                  <a:schemeClr val="lt1"/>
                </a:solidFill>
                <a:latin typeface="PT Sans"/>
                <a:ea typeface="PT Sans"/>
                <a:cs typeface="PT Sans"/>
                <a:sym typeface="PT Sans"/>
              </a:defRPr>
            </a:lvl9pPr>
          </a:lstStyle>
          <a:p/>
        </p:txBody>
      </p:sp>
      <p:sp>
        <p:nvSpPr>
          <p:cNvPr id="225" name="Google Shape;225;p48"/>
          <p:cNvSpPr txBox="1"/>
          <p:nvPr>
            <p:ph idx="1" type="body"/>
          </p:nvPr>
        </p:nvSpPr>
        <p:spPr>
          <a:xfrm>
            <a:off x="411162" y="1189037"/>
            <a:ext cx="8428037" cy="4525962"/>
          </a:xfrm>
          <a:prstGeom prst="rect">
            <a:avLst/>
          </a:prstGeom>
          <a:noFill/>
          <a:ln>
            <a:noFill/>
          </a:ln>
        </p:spPr>
        <p:txBody>
          <a:bodyPr anchorCtr="0" anchor="t" bIns="91425" lIns="91425" spcFirstLastPara="1" rIns="91425" wrap="square" tIns="91425">
            <a:noAutofit/>
          </a:bodyPr>
          <a:lstStyle>
            <a:lvl1pPr indent="-368300" lvl="0" marL="457200" marR="0" rtl="0" algn="l">
              <a:spcBef>
                <a:spcPts val="440"/>
              </a:spcBef>
              <a:spcAft>
                <a:spcPts val="0"/>
              </a:spcAft>
              <a:buClr>
                <a:srgbClr val="4E84C4"/>
              </a:buClr>
              <a:buSzPts val="2200"/>
              <a:buFont typeface="Noto Sans Symbols"/>
              <a:buChar char="▪"/>
              <a:defRPr b="0" i="0" sz="2200" u="none" cap="none" strike="noStrike">
                <a:solidFill>
                  <a:schemeClr val="dk1"/>
                </a:solidFill>
                <a:latin typeface="PT Sans"/>
                <a:ea typeface="PT Sans"/>
                <a:cs typeface="PT Sans"/>
                <a:sym typeface="PT Sans"/>
              </a:defRPr>
            </a:lvl1pPr>
            <a:lvl2pPr indent="-355600" lvl="1" marL="914400" marR="0" rtl="0" algn="l">
              <a:spcBef>
                <a:spcPts val="400"/>
              </a:spcBef>
              <a:spcAft>
                <a:spcPts val="0"/>
              </a:spcAft>
              <a:buClr>
                <a:srgbClr val="4E84C4"/>
              </a:buClr>
              <a:buSzPts val="2000"/>
              <a:buFont typeface="PT Sans"/>
              <a:buChar char="–"/>
              <a:defRPr b="0" i="0" sz="2000" u="none" cap="none" strike="noStrike">
                <a:solidFill>
                  <a:schemeClr val="dk1"/>
                </a:solidFill>
                <a:latin typeface="PT Sans"/>
                <a:ea typeface="PT Sans"/>
                <a:cs typeface="PT Sans"/>
                <a:sym typeface="PT Sans"/>
              </a:defRPr>
            </a:lvl2pPr>
            <a:lvl3pPr indent="-342900" lvl="2" marL="1371600" marR="0" rtl="0" algn="l">
              <a:spcBef>
                <a:spcPts val="360"/>
              </a:spcBef>
              <a:spcAft>
                <a:spcPts val="0"/>
              </a:spcAft>
              <a:buClr>
                <a:srgbClr val="4E84C4"/>
              </a:buClr>
              <a:buSzPts val="1800"/>
              <a:buFont typeface="Courier New"/>
              <a:buChar char="o"/>
              <a:defRPr b="0" i="0" sz="1800" u="none" cap="none" strike="noStrike">
                <a:solidFill>
                  <a:schemeClr val="dk1"/>
                </a:solidFill>
                <a:latin typeface="PT Sans"/>
                <a:ea typeface="PT Sans"/>
                <a:cs typeface="PT Sans"/>
                <a:sym typeface="PT Sans"/>
              </a:defRPr>
            </a:lvl3pPr>
            <a:lvl4pPr indent="-355600" lvl="3" marL="1828800" marR="0" rtl="0" algn="l">
              <a:spcBef>
                <a:spcPts val="400"/>
              </a:spcBef>
              <a:spcAft>
                <a:spcPts val="0"/>
              </a:spcAft>
              <a:buClr>
                <a:srgbClr val="4E84C4"/>
              </a:buClr>
              <a:buSzPts val="2000"/>
              <a:buFont typeface="Arial"/>
              <a:buChar char="•"/>
              <a:defRPr b="0" i="0" sz="2000" u="none" cap="none" strike="noStrike">
                <a:solidFill>
                  <a:schemeClr val="dk1"/>
                </a:solidFill>
                <a:latin typeface="PT Sans"/>
                <a:ea typeface="PT Sans"/>
                <a:cs typeface="PT Sans"/>
                <a:sym typeface="PT Sans"/>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9pPr>
          </a:lstStyle>
          <a:p/>
        </p:txBody>
      </p:sp>
      <p:sp>
        <p:nvSpPr>
          <p:cNvPr id="226" name="Google Shape;226;p48"/>
          <p:cNvSpPr txBox="1"/>
          <p:nvPr/>
        </p:nvSpPr>
        <p:spPr>
          <a:xfrm>
            <a:off x="8229600" y="6311900"/>
            <a:ext cx="663575" cy="360362"/>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PT Sans"/>
              <a:buNone/>
            </a:pPr>
            <a:fld id="{00000000-1234-1234-1234-123412341234}" type="slidenum">
              <a:rPr b="0" i="0" lang="en-US" sz="1200" u="none">
                <a:solidFill>
                  <a:schemeClr val="dk1"/>
                </a:solidFill>
                <a:latin typeface="PT Sans"/>
                <a:ea typeface="PT Sans"/>
                <a:cs typeface="PT Sans"/>
                <a:sym typeface="PT Sans"/>
              </a:rPr>
              <a:t>‹#›</a:t>
            </a:fld>
            <a:r>
              <a:rPr b="0" i="0" lang="en-US" sz="1200" u="none">
                <a:solidFill>
                  <a:schemeClr val="dk1"/>
                </a:solidFill>
                <a:latin typeface="PT Sans"/>
                <a:ea typeface="PT Sans"/>
                <a:cs typeface="PT Sans"/>
                <a:sym typeface="PT Sans"/>
              </a:rPr>
              <a:t> </a:t>
            </a:r>
            <a:endParaRPr/>
          </a:p>
        </p:txBody>
      </p:sp>
      <p:grpSp>
        <p:nvGrpSpPr>
          <p:cNvPr id="227" name="Google Shape;227;p48"/>
          <p:cNvGrpSpPr/>
          <p:nvPr/>
        </p:nvGrpSpPr>
        <p:grpSpPr>
          <a:xfrm>
            <a:off x="425450" y="6426200"/>
            <a:ext cx="2422525" cy="279400"/>
            <a:chOff x="381000" y="5943600"/>
            <a:chExt cx="3262312" cy="376237"/>
          </a:xfrm>
        </p:grpSpPr>
        <p:sp>
          <p:nvSpPr>
            <p:cNvPr id="228" name="Google Shape;228;p48"/>
            <p:cNvSpPr/>
            <p:nvPr/>
          </p:nvSpPr>
          <p:spPr>
            <a:xfrm>
              <a:off x="381000" y="5943600"/>
              <a:ext cx="3262312" cy="3762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9" name="Google Shape;229;p48"/>
            <p:cNvSpPr/>
            <p:nvPr/>
          </p:nvSpPr>
          <p:spPr>
            <a:xfrm>
              <a:off x="2151062" y="5943600"/>
              <a:ext cx="733425" cy="125412"/>
            </a:xfrm>
            <a:custGeom>
              <a:rect b="b" l="l" r="r" t="t"/>
              <a:pathLst>
                <a:path extrusionOk="0" h="120000" w="120000">
                  <a:moveTo>
                    <a:pt x="106897" y="112511"/>
                  </a:moveTo>
                  <a:lnTo>
                    <a:pt x="107353" y="114009"/>
                  </a:lnTo>
                  <a:lnTo>
                    <a:pt x="107905" y="115319"/>
                  </a:lnTo>
                  <a:lnTo>
                    <a:pt x="108523" y="116443"/>
                  </a:lnTo>
                  <a:lnTo>
                    <a:pt x="109238" y="117753"/>
                  </a:lnTo>
                  <a:lnTo>
                    <a:pt x="109953" y="118689"/>
                  </a:lnTo>
                  <a:lnTo>
                    <a:pt x="110734" y="119251"/>
                  </a:lnTo>
                  <a:lnTo>
                    <a:pt x="111547" y="119812"/>
                  </a:lnTo>
                  <a:lnTo>
                    <a:pt x="112327" y="120000"/>
                  </a:lnTo>
                  <a:lnTo>
                    <a:pt x="113270" y="119812"/>
                  </a:lnTo>
                  <a:lnTo>
                    <a:pt x="114147" y="119251"/>
                  </a:lnTo>
                  <a:lnTo>
                    <a:pt x="114570" y="118876"/>
                  </a:lnTo>
                  <a:lnTo>
                    <a:pt x="114960" y="118315"/>
                  </a:lnTo>
                  <a:lnTo>
                    <a:pt x="115350" y="117753"/>
                  </a:lnTo>
                  <a:lnTo>
                    <a:pt x="115708" y="117004"/>
                  </a:lnTo>
                  <a:lnTo>
                    <a:pt x="116066" y="116255"/>
                  </a:lnTo>
                  <a:lnTo>
                    <a:pt x="116423" y="115507"/>
                  </a:lnTo>
                  <a:lnTo>
                    <a:pt x="116716" y="114758"/>
                  </a:lnTo>
                  <a:lnTo>
                    <a:pt x="117041" y="113822"/>
                  </a:lnTo>
                  <a:lnTo>
                    <a:pt x="117301" y="112886"/>
                  </a:lnTo>
                  <a:lnTo>
                    <a:pt x="117626" y="111762"/>
                  </a:lnTo>
                  <a:lnTo>
                    <a:pt x="117854" y="110639"/>
                  </a:lnTo>
                  <a:lnTo>
                    <a:pt x="118114" y="109329"/>
                  </a:lnTo>
                  <a:lnTo>
                    <a:pt x="118309" y="108205"/>
                  </a:lnTo>
                  <a:lnTo>
                    <a:pt x="118536" y="106895"/>
                  </a:lnTo>
                  <a:lnTo>
                    <a:pt x="118764" y="105585"/>
                  </a:lnTo>
                  <a:lnTo>
                    <a:pt x="118927" y="104274"/>
                  </a:lnTo>
                  <a:lnTo>
                    <a:pt x="119252" y="101279"/>
                  </a:lnTo>
                  <a:lnTo>
                    <a:pt x="119512" y="98471"/>
                  </a:lnTo>
                  <a:lnTo>
                    <a:pt x="119707" y="95101"/>
                  </a:lnTo>
                  <a:lnTo>
                    <a:pt x="119869" y="91918"/>
                  </a:lnTo>
                  <a:lnTo>
                    <a:pt x="119967" y="88361"/>
                  </a:lnTo>
                  <a:lnTo>
                    <a:pt x="120000" y="84992"/>
                  </a:lnTo>
                  <a:lnTo>
                    <a:pt x="119967" y="81809"/>
                  </a:lnTo>
                  <a:lnTo>
                    <a:pt x="119902" y="79001"/>
                  </a:lnTo>
                  <a:lnTo>
                    <a:pt x="119772" y="76193"/>
                  </a:lnTo>
                  <a:lnTo>
                    <a:pt x="119642" y="73572"/>
                  </a:lnTo>
                  <a:lnTo>
                    <a:pt x="119479" y="71138"/>
                  </a:lnTo>
                  <a:lnTo>
                    <a:pt x="119252" y="68705"/>
                  </a:lnTo>
                  <a:lnTo>
                    <a:pt x="118992" y="66458"/>
                  </a:lnTo>
                  <a:lnTo>
                    <a:pt x="118699" y="64399"/>
                  </a:lnTo>
                  <a:lnTo>
                    <a:pt x="118341" y="62152"/>
                  </a:lnTo>
                  <a:lnTo>
                    <a:pt x="117984" y="60280"/>
                  </a:lnTo>
                  <a:lnTo>
                    <a:pt x="117561" y="58595"/>
                  </a:lnTo>
                  <a:lnTo>
                    <a:pt x="117073" y="56723"/>
                  </a:lnTo>
                  <a:lnTo>
                    <a:pt x="116586" y="55039"/>
                  </a:lnTo>
                  <a:lnTo>
                    <a:pt x="116001" y="53541"/>
                  </a:lnTo>
                  <a:lnTo>
                    <a:pt x="115415" y="52043"/>
                  </a:lnTo>
                  <a:lnTo>
                    <a:pt x="114765" y="50546"/>
                  </a:lnTo>
                  <a:lnTo>
                    <a:pt x="113855" y="48299"/>
                  </a:lnTo>
                  <a:lnTo>
                    <a:pt x="113042" y="46240"/>
                  </a:lnTo>
                  <a:lnTo>
                    <a:pt x="112717" y="45304"/>
                  </a:lnTo>
                  <a:lnTo>
                    <a:pt x="112392" y="44180"/>
                  </a:lnTo>
                  <a:lnTo>
                    <a:pt x="112099" y="43057"/>
                  </a:lnTo>
                  <a:lnTo>
                    <a:pt x="111872" y="41934"/>
                  </a:lnTo>
                  <a:lnTo>
                    <a:pt x="111644" y="40998"/>
                  </a:lnTo>
                  <a:lnTo>
                    <a:pt x="111449" y="39875"/>
                  </a:lnTo>
                  <a:lnTo>
                    <a:pt x="111286" y="38564"/>
                  </a:lnTo>
                  <a:lnTo>
                    <a:pt x="111156" y="37441"/>
                  </a:lnTo>
                  <a:lnTo>
                    <a:pt x="111059" y="35943"/>
                  </a:lnTo>
                  <a:lnTo>
                    <a:pt x="110994" y="34446"/>
                  </a:lnTo>
                  <a:lnTo>
                    <a:pt x="110929" y="33135"/>
                  </a:lnTo>
                  <a:lnTo>
                    <a:pt x="110929" y="31450"/>
                  </a:lnTo>
                  <a:lnTo>
                    <a:pt x="110929" y="30327"/>
                  </a:lnTo>
                  <a:lnTo>
                    <a:pt x="110961" y="28829"/>
                  </a:lnTo>
                  <a:lnTo>
                    <a:pt x="111026" y="27519"/>
                  </a:lnTo>
                  <a:lnTo>
                    <a:pt x="111124" y="26396"/>
                  </a:lnTo>
                  <a:lnTo>
                    <a:pt x="111221" y="25273"/>
                  </a:lnTo>
                  <a:lnTo>
                    <a:pt x="111384" y="24149"/>
                  </a:lnTo>
                  <a:lnTo>
                    <a:pt x="111547" y="22839"/>
                  </a:lnTo>
                  <a:lnTo>
                    <a:pt x="111742" y="21903"/>
                  </a:lnTo>
                  <a:lnTo>
                    <a:pt x="111937" y="20967"/>
                  </a:lnTo>
                  <a:lnTo>
                    <a:pt x="112164" y="20031"/>
                  </a:lnTo>
                  <a:lnTo>
                    <a:pt x="112457" y="19282"/>
                  </a:lnTo>
                  <a:lnTo>
                    <a:pt x="112782" y="18720"/>
                  </a:lnTo>
                  <a:lnTo>
                    <a:pt x="113107" y="18159"/>
                  </a:lnTo>
                  <a:lnTo>
                    <a:pt x="113432" y="17784"/>
                  </a:lnTo>
                  <a:lnTo>
                    <a:pt x="113855" y="17597"/>
                  </a:lnTo>
                  <a:lnTo>
                    <a:pt x="114277" y="17597"/>
                  </a:lnTo>
                  <a:lnTo>
                    <a:pt x="114928" y="17597"/>
                  </a:lnTo>
                  <a:lnTo>
                    <a:pt x="115578" y="17971"/>
                  </a:lnTo>
                  <a:lnTo>
                    <a:pt x="116163" y="18720"/>
                  </a:lnTo>
                  <a:lnTo>
                    <a:pt x="116716" y="19469"/>
                  </a:lnTo>
                  <a:lnTo>
                    <a:pt x="117171" y="20218"/>
                  </a:lnTo>
                  <a:lnTo>
                    <a:pt x="117626" y="21154"/>
                  </a:lnTo>
                  <a:lnTo>
                    <a:pt x="117984" y="22090"/>
                  </a:lnTo>
                  <a:lnTo>
                    <a:pt x="118276" y="22839"/>
                  </a:lnTo>
                  <a:lnTo>
                    <a:pt x="119187" y="5803"/>
                  </a:lnTo>
                  <a:lnTo>
                    <a:pt x="118764" y="4680"/>
                  </a:lnTo>
                  <a:lnTo>
                    <a:pt x="118276" y="3744"/>
                  </a:lnTo>
                  <a:lnTo>
                    <a:pt x="117756" y="2620"/>
                  </a:lnTo>
                  <a:lnTo>
                    <a:pt x="117171" y="1684"/>
                  </a:lnTo>
                  <a:lnTo>
                    <a:pt x="116553" y="1123"/>
                  </a:lnTo>
                  <a:lnTo>
                    <a:pt x="115871" y="561"/>
                  </a:lnTo>
                  <a:lnTo>
                    <a:pt x="115155" y="187"/>
                  </a:lnTo>
                  <a:lnTo>
                    <a:pt x="114342" y="0"/>
                  </a:lnTo>
                  <a:lnTo>
                    <a:pt x="113530" y="187"/>
                  </a:lnTo>
                  <a:lnTo>
                    <a:pt x="112782" y="748"/>
                  </a:lnTo>
                  <a:lnTo>
                    <a:pt x="112067" y="1497"/>
                  </a:lnTo>
                  <a:lnTo>
                    <a:pt x="111384" y="2620"/>
                  </a:lnTo>
                  <a:lnTo>
                    <a:pt x="110734" y="4118"/>
                  </a:lnTo>
                  <a:lnTo>
                    <a:pt x="110181" y="5616"/>
                  </a:lnTo>
                  <a:lnTo>
                    <a:pt x="109628" y="7488"/>
                  </a:lnTo>
                  <a:lnTo>
                    <a:pt x="109141" y="9547"/>
                  </a:lnTo>
                  <a:lnTo>
                    <a:pt x="108685" y="11981"/>
                  </a:lnTo>
                  <a:lnTo>
                    <a:pt x="108295" y="14414"/>
                  </a:lnTo>
                  <a:lnTo>
                    <a:pt x="108003" y="17410"/>
                  </a:lnTo>
                  <a:lnTo>
                    <a:pt x="107678" y="20218"/>
                  </a:lnTo>
                  <a:lnTo>
                    <a:pt x="107483" y="23213"/>
                  </a:lnTo>
                  <a:lnTo>
                    <a:pt x="107320" y="26583"/>
                  </a:lnTo>
                  <a:lnTo>
                    <a:pt x="107222" y="29765"/>
                  </a:lnTo>
                  <a:lnTo>
                    <a:pt x="107190" y="33510"/>
                  </a:lnTo>
                  <a:lnTo>
                    <a:pt x="107222" y="36318"/>
                  </a:lnTo>
                  <a:lnTo>
                    <a:pt x="107287" y="39500"/>
                  </a:lnTo>
                  <a:lnTo>
                    <a:pt x="107418" y="42121"/>
                  </a:lnTo>
                  <a:lnTo>
                    <a:pt x="107580" y="44929"/>
                  </a:lnTo>
                  <a:lnTo>
                    <a:pt x="107808" y="47363"/>
                  </a:lnTo>
                  <a:lnTo>
                    <a:pt x="108068" y="49609"/>
                  </a:lnTo>
                  <a:lnTo>
                    <a:pt x="108360" y="51856"/>
                  </a:lnTo>
                  <a:lnTo>
                    <a:pt x="108685" y="53915"/>
                  </a:lnTo>
                  <a:lnTo>
                    <a:pt x="109076" y="55975"/>
                  </a:lnTo>
                  <a:lnTo>
                    <a:pt x="109466" y="58034"/>
                  </a:lnTo>
                  <a:lnTo>
                    <a:pt x="109921" y="59719"/>
                  </a:lnTo>
                  <a:lnTo>
                    <a:pt x="110409" y="61404"/>
                  </a:lnTo>
                  <a:lnTo>
                    <a:pt x="110929" y="62901"/>
                  </a:lnTo>
                  <a:lnTo>
                    <a:pt x="111481" y="64586"/>
                  </a:lnTo>
                  <a:lnTo>
                    <a:pt x="112067" y="65897"/>
                  </a:lnTo>
                  <a:lnTo>
                    <a:pt x="112684" y="67207"/>
                  </a:lnTo>
                  <a:lnTo>
                    <a:pt x="113530" y="69079"/>
                  </a:lnTo>
                  <a:lnTo>
                    <a:pt x="114310" y="71326"/>
                  </a:lnTo>
                  <a:lnTo>
                    <a:pt x="114603" y="72262"/>
                  </a:lnTo>
                  <a:lnTo>
                    <a:pt x="114895" y="73385"/>
                  </a:lnTo>
                  <a:lnTo>
                    <a:pt x="115188" y="74321"/>
                  </a:lnTo>
                  <a:lnTo>
                    <a:pt x="115415" y="75444"/>
                  </a:lnTo>
                  <a:lnTo>
                    <a:pt x="115610" y="76567"/>
                  </a:lnTo>
                  <a:lnTo>
                    <a:pt x="115773" y="78065"/>
                  </a:lnTo>
                  <a:lnTo>
                    <a:pt x="115903" y="79188"/>
                  </a:lnTo>
                  <a:lnTo>
                    <a:pt x="116033" y="80499"/>
                  </a:lnTo>
                  <a:lnTo>
                    <a:pt x="116098" y="81809"/>
                  </a:lnTo>
                  <a:lnTo>
                    <a:pt x="116163" y="83307"/>
                  </a:lnTo>
                  <a:lnTo>
                    <a:pt x="116228" y="84992"/>
                  </a:lnTo>
                  <a:lnTo>
                    <a:pt x="116261" y="86489"/>
                  </a:lnTo>
                  <a:lnTo>
                    <a:pt x="116228" y="88174"/>
                  </a:lnTo>
                  <a:lnTo>
                    <a:pt x="116163" y="89859"/>
                  </a:lnTo>
                  <a:lnTo>
                    <a:pt x="116098" y="91544"/>
                  </a:lnTo>
                  <a:lnTo>
                    <a:pt x="115968" y="93042"/>
                  </a:lnTo>
                  <a:lnTo>
                    <a:pt x="115838" y="94352"/>
                  </a:lnTo>
                  <a:lnTo>
                    <a:pt x="115675" y="95663"/>
                  </a:lnTo>
                  <a:lnTo>
                    <a:pt x="115513" y="96786"/>
                  </a:lnTo>
                  <a:lnTo>
                    <a:pt x="115285" y="98096"/>
                  </a:lnTo>
                  <a:lnTo>
                    <a:pt x="115058" y="99032"/>
                  </a:lnTo>
                  <a:lnTo>
                    <a:pt x="114765" y="99781"/>
                  </a:lnTo>
                  <a:lnTo>
                    <a:pt x="114473" y="100530"/>
                  </a:lnTo>
                  <a:lnTo>
                    <a:pt x="114147" y="101092"/>
                  </a:lnTo>
                  <a:lnTo>
                    <a:pt x="113790" y="101653"/>
                  </a:lnTo>
                  <a:lnTo>
                    <a:pt x="113400" y="102028"/>
                  </a:lnTo>
                  <a:lnTo>
                    <a:pt x="113010" y="102215"/>
                  </a:lnTo>
                  <a:lnTo>
                    <a:pt x="112587" y="102215"/>
                  </a:lnTo>
                  <a:lnTo>
                    <a:pt x="111872" y="102215"/>
                  </a:lnTo>
                  <a:lnTo>
                    <a:pt x="111189" y="101653"/>
                  </a:lnTo>
                  <a:lnTo>
                    <a:pt x="110539" y="101092"/>
                  </a:lnTo>
                  <a:lnTo>
                    <a:pt x="109856" y="100156"/>
                  </a:lnTo>
                  <a:lnTo>
                    <a:pt x="109271" y="99032"/>
                  </a:lnTo>
                  <a:lnTo>
                    <a:pt x="108685" y="97909"/>
                  </a:lnTo>
                  <a:lnTo>
                    <a:pt x="108165" y="96224"/>
                  </a:lnTo>
                  <a:lnTo>
                    <a:pt x="107678" y="94914"/>
                  </a:lnTo>
                  <a:lnTo>
                    <a:pt x="106897" y="112511"/>
                  </a:lnTo>
                  <a:close/>
                  <a:moveTo>
                    <a:pt x="103646" y="49235"/>
                  </a:moveTo>
                  <a:lnTo>
                    <a:pt x="96071" y="49235"/>
                  </a:lnTo>
                  <a:lnTo>
                    <a:pt x="96071" y="19469"/>
                  </a:lnTo>
                  <a:lnTo>
                    <a:pt x="104101" y="19469"/>
                  </a:lnTo>
                  <a:lnTo>
                    <a:pt x="104101" y="1872"/>
                  </a:lnTo>
                  <a:lnTo>
                    <a:pt x="92365" y="1872"/>
                  </a:lnTo>
                  <a:lnTo>
                    <a:pt x="92365" y="118127"/>
                  </a:lnTo>
                  <a:lnTo>
                    <a:pt x="104557" y="118127"/>
                  </a:lnTo>
                  <a:lnTo>
                    <a:pt x="104557" y="100530"/>
                  </a:lnTo>
                  <a:lnTo>
                    <a:pt x="96071" y="100530"/>
                  </a:lnTo>
                  <a:lnTo>
                    <a:pt x="96071" y="66458"/>
                  </a:lnTo>
                  <a:lnTo>
                    <a:pt x="103646" y="66458"/>
                  </a:lnTo>
                  <a:lnTo>
                    <a:pt x="103646" y="49235"/>
                  </a:lnTo>
                  <a:close/>
                  <a:moveTo>
                    <a:pt x="88658" y="97909"/>
                  </a:moveTo>
                  <a:lnTo>
                    <a:pt x="88236" y="98845"/>
                  </a:lnTo>
                  <a:lnTo>
                    <a:pt x="87813" y="99594"/>
                  </a:lnTo>
                  <a:lnTo>
                    <a:pt x="87358" y="100343"/>
                  </a:lnTo>
                  <a:lnTo>
                    <a:pt x="86838" y="100904"/>
                  </a:lnTo>
                  <a:lnTo>
                    <a:pt x="86318" y="101466"/>
                  </a:lnTo>
                  <a:lnTo>
                    <a:pt x="85732" y="101840"/>
                  </a:lnTo>
                  <a:lnTo>
                    <a:pt x="85212" y="102028"/>
                  </a:lnTo>
                  <a:lnTo>
                    <a:pt x="84659" y="102028"/>
                  </a:lnTo>
                  <a:lnTo>
                    <a:pt x="84204" y="102028"/>
                  </a:lnTo>
                  <a:lnTo>
                    <a:pt x="83847" y="101840"/>
                  </a:lnTo>
                  <a:lnTo>
                    <a:pt x="83457" y="101653"/>
                  </a:lnTo>
                  <a:lnTo>
                    <a:pt x="83066" y="101279"/>
                  </a:lnTo>
                  <a:lnTo>
                    <a:pt x="82709" y="100904"/>
                  </a:lnTo>
                  <a:lnTo>
                    <a:pt x="82351" y="100530"/>
                  </a:lnTo>
                  <a:lnTo>
                    <a:pt x="81994" y="99968"/>
                  </a:lnTo>
                  <a:lnTo>
                    <a:pt x="81668" y="99219"/>
                  </a:lnTo>
                  <a:lnTo>
                    <a:pt x="81343" y="98471"/>
                  </a:lnTo>
                  <a:lnTo>
                    <a:pt x="81051" y="97722"/>
                  </a:lnTo>
                  <a:lnTo>
                    <a:pt x="80726" y="96599"/>
                  </a:lnTo>
                  <a:lnTo>
                    <a:pt x="80465" y="95663"/>
                  </a:lnTo>
                  <a:lnTo>
                    <a:pt x="80205" y="94539"/>
                  </a:lnTo>
                  <a:lnTo>
                    <a:pt x="79945" y="93416"/>
                  </a:lnTo>
                  <a:lnTo>
                    <a:pt x="79685" y="92106"/>
                  </a:lnTo>
                  <a:lnTo>
                    <a:pt x="79458" y="90982"/>
                  </a:lnTo>
                  <a:lnTo>
                    <a:pt x="79230" y="89297"/>
                  </a:lnTo>
                  <a:lnTo>
                    <a:pt x="79035" y="87987"/>
                  </a:lnTo>
                  <a:lnTo>
                    <a:pt x="78872" y="86489"/>
                  </a:lnTo>
                  <a:lnTo>
                    <a:pt x="78677" y="84804"/>
                  </a:lnTo>
                  <a:lnTo>
                    <a:pt x="78482" y="82932"/>
                  </a:lnTo>
                  <a:lnTo>
                    <a:pt x="78352" y="81248"/>
                  </a:lnTo>
                  <a:lnTo>
                    <a:pt x="78222" y="79563"/>
                  </a:lnTo>
                  <a:lnTo>
                    <a:pt x="78092" y="77691"/>
                  </a:lnTo>
                  <a:lnTo>
                    <a:pt x="77897" y="73572"/>
                  </a:lnTo>
                  <a:lnTo>
                    <a:pt x="77735" y="69453"/>
                  </a:lnTo>
                  <a:lnTo>
                    <a:pt x="77670" y="64960"/>
                  </a:lnTo>
                  <a:lnTo>
                    <a:pt x="77637" y="60280"/>
                  </a:lnTo>
                  <a:lnTo>
                    <a:pt x="77637" y="57847"/>
                  </a:lnTo>
                  <a:lnTo>
                    <a:pt x="77670" y="55226"/>
                  </a:lnTo>
                  <a:lnTo>
                    <a:pt x="77702" y="52792"/>
                  </a:lnTo>
                  <a:lnTo>
                    <a:pt x="77767" y="50546"/>
                  </a:lnTo>
                  <a:lnTo>
                    <a:pt x="77832" y="48112"/>
                  </a:lnTo>
                  <a:lnTo>
                    <a:pt x="77930" y="46053"/>
                  </a:lnTo>
                  <a:lnTo>
                    <a:pt x="78027" y="43993"/>
                  </a:lnTo>
                  <a:lnTo>
                    <a:pt x="78125" y="41747"/>
                  </a:lnTo>
                  <a:lnTo>
                    <a:pt x="78287" y="39875"/>
                  </a:lnTo>
                  <a:lnTo>
                    <a:pt x="78417" y="38003"/>
                  </a:lnTo>
                  <a:lnTo>
                    <a:pt x="78612" y="36131"/>
                  </a:lnTo>
                  <a:lnTo>
                    <a:pt x="78775" y="34446"/>
                  </a:lnTo>
                  <a:lnTo>
                    <a:pt x="78970" y="32948"/>
                  </a:lnTo>
                  <a:lnTo>
                    <a:pt x="79165" y="31450"/>
                  </a:lnTo>
                  <a:lnTo>
                    <a:pt x="79360" y="29765"/>
                  </a:lnTo>
                  <a:lnTo>
                    <a:pt x="79588" y="28455"/>
                  </a:lnTo>
                  <a:lnTo>
                    <a:pt x="79880" y="27145"/>
                  </a:lnTo>
                  <a:lnTo>
                    <a:pt x="80108" y="26021"/>
                  </a:lnTo>
                  <a:lnTo>
                    <a:pt x="80368" y="24898"/>
                  </a:lnTo>
                  <a:lnTo>
                    <a:pt x="80628" y="23775"/>
                  </a:lnTo>
                  <a:lnTo>
                    <a:pt x="80921" y="22652"/>
                  </a:lnTo>
                  <a:lnTo>
                    <a:pt x="81246" y="21903"/>
                  </a:lnTo>
                  <a:lnTo>
                    <a:pt x="81538" y="20967"/>
                  </a:lnTo>
                  <a:lnTo>
                    <a:pt x="81831" y="20405"/>
                  </a:lnTo>
                  <a:lnTo>
                    <a:pt x="82514" y="19095"/>
                  </a:lnTo>
                  <a:lnTo>
                    <a:pt x="83196" y="18346"/>
                  </a:lnTo>
                  <a:lnTo>
                    <a:pt x="83944" y="17784"/>
                  </a:lnTo>
                  <a:lnTo>
                    <a:pt x="84692" y="17597"/>
                  </a:lnTo>
                  <a:lnTo>
                    <a:pt x="85277" y="17784"/>
                  </a:lnTo>
                  <a:lnTo>
                    <a:pt x="85862" y="17971"/>
                  </a:lnTo>
                  <a:lnTo>
                    <a:pt x="86415" y="18346"/>
                  </a:lnTo>
                  <a:lnTo>
                    <a:pt x="86903" y="18907"/>
                  </a:lnTo>
                  <a:lnTo>
                    <a:pt x="87390" y="19656"/>
                  </a:lnTo>
                  <a:lnTo>
                    <a:pt x="87813" y="20405"/>
                  </a:lnTo>
                  <a:lnTo>
                    <a:pt x="88236" y="21154"/>
                  </a:lnTo>
                  <a:lnTo>
                    <a:pt x="88626" y="22090"/>
                  </a:lnTo>
                  <a:lnTo>
                    <a:pt x="89406" y="5241"/>
                  </a:lnTo>
                  <a:lnTo>
                    <a:pt x="89081" y="4492"/>
                  </a:lnTo>
                  <a:lnTo>
                    <a:pt x="88691" y="3556"/>
                  </a:lnTo>
                  <a:lnTo>
                    <a:pt x="88171" y="2433"/>
                  </a:lnTo>
                  <a:lnTo>
                    <a:pt x="87618" y="1684"/>
                  </a:lnTo>
                  <a:lnTo>
                    <a:pt x="86935" y="1123"/>
                  </a:lnTo>
                  <a:lnTo>
                    <a:pt x="86220" y="561"/>
                  </a:lnTo>
                  <a:lnTo>
                    <a:pt x="85407" y="187"/>
                  </a:lnTo>
                  <a:lnTo>
                    <a:pt x="84529" y="0"/>
                  </a:lnTo>
                  <a:lnTo>
                    <a:pt x="83977" y="187"/>
                  </a:lnTo>
                  <a:lnTo>
                    <a:pt x="83424" y="374"/>
                  </a:lnTo>
                  <a:lnTo>
                    <a:pt x="82839" y="748"/>
                  </a:lnTo>
                  <a:lnTo>
                    <a:pt x="82319" y="1123"/>
                  </a:lnTo>
                  <a:lnTo>
                    <a:pt x="81766" y="1684"/>
                  </a:lnTo>
                  <a:lnTo>
                    <a:pt x="81246" y="2433"/>
                  </a:lnTo>
                  <a:lnTo>
                    <a:pt x="80726" y="3182"/>
                  </a:lnTo>
                  <a:lnTo>
                    <a:pt x="80238" y="4305"/>
                  </a:lnTo>
                  <a:lnTo>
                    <a:pt x="79783" y="5429"/>
                  </a:lnTo>
                  <a:lnTo>
                    <a:pt x="79295" y="6552"/>
                  </a:lnTo>
                  <a:lnTo>
                    <a:pt x="78872" y="7862"/>
                  </a:lnTo>
                  <a:lnTo>
                    <a:pt x="78385" y="9360"/>
                  </a:lnTo>
                  <a:lnTo>
                    <a:pt x="77995" y="11045"/>
                  </a:lnTo>
                  <a:lnTo>
                    <a:pt x="77604" y="12730"/>
                  </a:lnTo>
                  <a:lnTo>
                    <a:pt x="77182" y="14414"/>
                  </a:lnTo>
                  <a:lnTo>
                    <a:pt x="76824" y="16287"/>
                  </a:lnTo>
                  <a:lnTo>
                    <a:pt x="76467" y="18533"/>
                  </a:lnTo>
                  <a:lnTo>
                    <a:pt x="76141" y="20592"/>
                  </a:lnTo>
                  <a:lnTo>
                    <a:pt x="75816" y="22839"/>
                  </a:lnTo>
                  <a:lnTo>
                    <a:pt x="75524" y="25273"/>
                  </a:lnTo>
                  <a:lnTo>
                    <a:pt x="75264" y="27706"/>
                  </a:lnTo>
                  <a:lnTo>
                    <a:pt x="75004" y="30327"/>
                  </a:lnTo>
                  <a:lnTo>
                    <a:pt x="74776" y="32948"/>
                  </a:lnTo>
                  <a:lnTo>
                    <a:pt x="74548" y="35569"/>
                  </a:lnTo>
                  <a:lnTo>
                    <a:pt x="74386" y="38564"/>
                  </a:lnTo>
                  <a:lnTo>
                    <a:pt x="74223" y="41560"/>
                  </a:lnTo>
                  <a:lnTo>
                    <a:pt x="74061" y="44742"/>
                  </a:lnTo>
                  <a:lnTo>
                    <a:pt x="73963" y="47737"/>
                  </a:lnTo>
                  <a:lnTo>
                    <a:pt x="73866" y="51107"/>
                  </a:lnTo>
                  <a:lnTo>
                    <a:pt x="73801" y="54290"/>
                  </a:lnTo>
                  <a:lnTo>
                    <a:pt x="73768" y="57847"/>
                  </a:lnTo>
                  <a:lnTo>
                    <a:pt x="73768" y="61404"/>
                  </a:lnTo>
                  <a:lnTo>
                    <a:pt x="73768" y="64773"/>
                  </a:lnTo>
                  <a:lnTo>
                    <a:pt x="73801" y="67769"/>
                  </a:lnTo>
                  <a:lnTo>
                    <a:pt x="73866" y="71138"/>
                  </a:lnTo>
                  <a:lnTo>
                    <a:pt x="73931" y="73946"/>
                  </a:lnTo>
                  <a:lnTo>
                    <a:pt x="74028" y="77129"/>
                  </a:lnTo>
                  <a:lnTo>
                    <a:pt x="74158" y="79937"/>
                  </a:lnTo>
                  <a:lnTo>
                    <a:pt x="74288" y="82558"/>
                  </a:lnTo>
                  <a:lnTo>
                    <a:pt x="74451" y="85553"/>
                  </a:lnTo>
                  <a:lnTo>
                    <a:pt x="74613" y="87987"/>
                  </a:lnTo>
                  <a:lnTo>
                    <a:pt x="74841" y="90608"/>
                  </a:lnTo>
                  <a:lnTo>
                    <a:pt x="75069" y="93042"/>
                  </a:lnTo>
                  <a:lnTo>
                    <a:pt x="75329" y="95288"/>
                  </a:lnTo>
                  <a:lnTo>
                    <a:pt x="75589" y="97722"/>
                  </a:lnTo>
                  <a:lnTo>
                    <a:pt x="75849" y="99968"/>
                  </a:lnTo>
                  <a:lnTo>
                    <a:pt x="76174" y="101840"/>
                  </a:lnTo>
                  <a:lnTo>
                    <a:pt x="76499" y="103900"/>
                  </a:lnTo>
                  <a:lnTo>
                    <a:pt x="76824" y="105772"/>
                  </a:lnTo>
                  <a:lnTo>
                    <a:pt x="77182" y="107457"/>
                  </a:lnTo>
                  <a:lnTo>
                    <a:pt x="77572" y="109141"/>
                  </a:lnTo>
                  <a:lnTo>
                    <a:pt x="77962" y="110826"/>
                  </a:lnTo>
                  <a:lnTo>
                    <a:pt x="78385" y="112137"/>
                  </a:lnTo>
                  <a:lnTo>
                    <a:pt x="78807" y="113447"/>
                  </a:lnTo>
                  <a:lnTo>
                    <a:pt x="79263" y="114570"/>
                  </a:lnTo>
                  <a:lnTo>
                    <a:pt x="79718" y="115694"/>
                  </a:lnTo>
                  <a:lnTo>
                    <a:pt x="80205" y="116630"/>
                  </a:lnTo>
                  <a:lnTo>
                    <a:pt x="80693" y="117566"/>
                  </a:lnTo>
                  <a:lnTo>
                    <a:pt x="81246" y="118315"/>
                  </a:lnTo>
                  <a:lnTo>
                    <a:pt x="81766" y="118876"/>
                  </a:lnTo>
                  <a:lnTo>
                    <a:pt x="82319" y="119251"/>
                  </a:lnTo>
                  <a:lnTo>
                    <a:pt x="82871" y="119625"/>
                  </a:lnTo>
                  <a:lnTo>
                    <a:pt x="83457" y="119812"/>
                  </a:lnTo>
                  <a:lnTo>
                    <a:pt x="84042" y="120000"/>
                  </a:lnTo>
                  <a:lnTo>
                    <a:pt x="84920" y="119812"/>
                  </a:lnTo>
                  <a:lnTo>
                    <a:pt x="85732" y="119438"/>
                  </a:lnTo>
                  <a:lnTo>
                    <a:pt x="86513" y="118876"/>
                  </a:lnTo>
                  <a:lnTo>
                    <a:pt x="87260" y="118315"/>
                  </a:lnTo>
                  <a:lnTo>
                    <a:pt x="87846" y="117566"/>
                  </a:lnTo>
                  <a:lnTo>
                    <a:pt x="88431" y="116443"/>
                  </a:lnTo>
                  <a:lnTo>
                    <a:pt x="88886" y="115507"/>
                  </a:lnTo>
                  <a:lnTo>
                    <a:pt x="89244" y="114570"/>
                  </a:lnTo>
                  <a:lnTo>
                    <a:pt x="88658" y="97909"/>
                  </a:lnTo>
                  <a:close/>
                  <a:moveTo>
                    <a:pt x="66908" y="1872"/>
                  </a:moveTo>
                  <a:lnTo>
                    <a:pt x="66908" y="118127"/>
                  </a:lnTo>
                  <a:lnTo>
                    <a:pt x="70582" y="118127"/>
                  </a:lnTo>
                  <a:lnTo>
                    <a:pt x="70582" y="1872"/>
                  </a:lnTo>
                  <a:lnTo>
                    <a:pt x="66908" y="1872"/>
                  </a:lnTo>
                  <a:close/>
                  <a:moveTo>
                    <a:pt x="57740" y="118127"/>
                  </a:moveTo>
                  <a:lnTo>
                    <a:pt x="64730" y="1872"/>
                  </a:lnTo>
                  <a:lnTo>
                    <a:pt x="60829" y="1872"/>
                  </a:lnTo>
                  <a:lnTo>
                    <a:pt x="57870" y="55039"/>
                  </a:lnTo>
                  <a:lnTo>
                    <a:pt x="57577" y="60280"/>
                  </a:lnTo>
                  <a:lnTo>
                    <a:pt x="57285" y="65709"/>
                  </a:lnTo>
                  <a:lnTo>
                    <a:pt x="57025" y="70951"/>
                  </a:lnTo>
                  <a:lnTo>
                    <a:pt x="56765" y="76193"/>
                  </a:lnTo>
                  <a:lnTo>
                    <a:pt x="56505" y="81435"/>
                  </a:lnTo>
                  <a:lnTo>
                    <a:pt x="56244" y="86677"/>
                  </a:lnTo>
                  <a:lnTo>
                    <a:pt x="56049" y="91918"/>
                  </a:lnTo>
                  <a:lnTo>
                    <a:pt x="55822" y="96973"/>
                  </a:lnTo>
                  <a:lnTo>
                    <a:pt x="55757" y="96973"/>
                  </a:lnTo>
                  <a:lnTo>
                    <a:pt x="55562" y="91918"/>
                  </a:lnTo>
                  <a:lnTo>
                    <a:pt x="55334" y="86489"/>
                  </a:lnTo>
                  <a:lnTo>
                    <a:pt x="55107" y="81248"/>
                  </a:lnTo>
                  <a:lnTo>
                    <a:pt x="54879" y="76006"/>
                  </a:lnTo>
                  <a:lnTo>
                    <a:pt x="54619" y="70951"/>
                  </a:lnTo>
                  <a:lnTo>
                    <a:pt x="54359" y="65522"/>
                  </a:lnTo>
                  <a:lnTo>
                    <a:pt x="54066" y="60093"/>
                  </a:lnTo>
                  <a:lnTo>
                    <a:pt x="53774" y="54664"/>
                  </a:lnTo>
                  <a:lnTo>
                    <a:pt x="51043" y="1872"/>
                  </a:lnTo>
                  <a:lnTo>
                    <a:pt x="47044" y="1872"/>
                  </a:lnTo>
                  <a:lnTo>
                    <a:pt x="53546" y="118127"/>
                  </a:lnTo>
                  <a:lnTo>
                    <a:pt x="57740" y="118127"/>
                  </a:lnTo>
                  <a:close/>
                  <a:moveTo>
                    <a:pt x="35437" y="18159"/>
                  </a:moveTo>
                  <a:lnTo>
                    <a:pt x="35795" y="17784"/>
                  </a:lnTo>
                  <a:lnTo>
                    <a:pt x="36315" y="17410"/>
                  </a:lnTo>
                  <a:lnTo>
                    <a:pt x="36933" y="17223"/>
                  </a:lnTo>
                  <a:lnTo>
                    <a:pt x="37745" y="17035"/>
                  </a:lnTo>
                  <a:lnTo>
                    <a:pt x="38168" y="17223"/>
                  </a:lnTo>
                  <a:lnTo>
                    <a:pt x="38591" y="17410"/>
                  </a:lnTo>
                  <a:lnTo>
                    <a:pt x="38981" y="17784"/>
                  </a:lnTo>
                  <a:lnTo>
                    <a:pt x="39338" y="18159"/>
                  </a:lnTo>
                  <a:lnTo>
                    <a:pt x="39729" y="18720"/>
                  </a:lnTo>
                  <a:lnTo>
                    <a:pt x="40021" y="19656"/>
                  </a:lnTo>
                  <a:lnTo>
                    <a:pt x="40314" y="20405"/>
                  </a:lnTo>
                  <a:lnTo>
                    <a:pt x="40574" y="21528"/>
                  </a:lnTo>
                  <a:lnTo>
                    <a:pt x="40834" y="22652"/>
                  </a:lnTo>
                  <a:lnTo>
                    <a:pt x="41062" y="24336"/>
                  </a:lnTo>
                  <a:lnTo>
                    <a:pt x="41224" y="25647"/>
                  </a:lnTo>
                  <a:lnTo>
                    <a:pt x="41387" y="27332"/>
                  </a:lnTo>
                  <a:lnTo>
                    <a:pt x="41517" y="29204"/>
                  </a:lnTo>
                  <a:lnTo>
                    <a:pt x="41582" y="31263"/>
                  </a:lnTo>
                  <a:lnTo>
                    <a:pt x="41647" y="33322"/>
                  </a:lnTo>
                  <a:lnTo>
                    <a:pt x="41647" y="35569"/>
                  </a:lnTo>
                  <a:lnTo>
                    <a:pt x="41647" y="37815"/>
                  </a:lnTo>
                  <a:lnTo>
                    <a:pt x="41582" y="39687"/>
                  </a:lnTo>
                  <a:lnTo>
                    <a:pt x="41517" y="41560"/>
                  </a:lnTo>
                  <a:lnTo>
                    <a:pt x="41387" y="43432"/>
                  </a:lnTo>
                  <a:lnTo>
                    <a:pt x="41224" y="45304"/>
                  </a:lnTo>
                  <a:lnTo>
                    <a:pt x="41062" y="46801"/>
                  </a:lnTo>
                  <a:lnTo>
                    <a:pt x="40801" y="48112"/>
                  </a:lnTo>
                  <a:lnTo>
                    <a:pt x="40574" y="49422"/>
                  </a:lnTo>
                  <a:lnTo>
                    <a:pt x="40314" y="50733"/>
                  </a:lnTo>
                  <a:lnTo>
                    <a:pt x="40021" y="51856"/>
                  </a:lnTo>
                  <a:lnTo>
                    <a:pt x="39696" y="52605"/>
                  </a:lnTo>
                  <a:lnTo>
                    <a:pt x="39306" y="53354"/>
                  </a:lnTo>
                  <a:lnTo>
                    <a:pt x="38916" y="53915"/>
                  </a:lnTo>
                  <a:lnTo>
                    <a:pt x="38526" y="54477"/>
                  </a:lnTo>
                  <a:lnTo>
                    <a:pt x="38070" y="54664"/>
                  </a:lnTo>
                  <a:lnTo>
                    <a:pt x="37648" y="54664"/>
                  </a:lnTo>
                  <a:lnTo>
                    <a:pt x="35437" y="54664"/>
                  </a:lnTo>
                  <a:lnTo>
                    <a:pt x="35437" y="18159"/>
                  </a:lnTo>
                  <a:close/>
                  <a:moveTo>
                    <a:pt x="31796" y="118127"/>
                  </a:moveTo>
                  <a:lnTo>
                    <a:pt x="35437" y="118127"/>
                  </a:lnTo>
                  <a:lnTo>
                    <a:pt x="35437" y="70202"/>
                  </a:lnTo>
                  <a:lnTo>
                    <a:pt x="37323" y="70202"/>
                  </a:lnTo>
                  <a:lnTo>
                    <a:pt x="37680" y="70577"/>
                  </a:lnTo>
                  <a:lnTo>
                    <a:pt x="38038" y="70764"/>
                  </a:lnTo>
                  <a:lnTo>
                    <a:pt x="38363" y="71138"/>
                  </a:lnTo>
                  <a:lnTo>
                    <a:pt x="38688" y="71513"/>
                  </a:lnTo>
                  <a:lnTo>
                    <a:pt x="38948" y="72074"/>
                  </a:lnTo>
                  <a:lnTo>
                    <a:pt x="39208" y="72823"/>
                  </a:lnTo>
                  <a:lnTo>
                    <a:pt x="39436" y="73759"/>
                  </a:lnTo>
                  <a:lnTo>
                    <a:pt x="39696" y="74882"/>
                  </a:lnTo>
                  <a:lnTo>
                    <a:pt x="39891" y="76193"/>
                  </a:lnTo>
                  <a:lnTo>
                    <a:pt x="40086" y="77691"/>
                  </a:lnTo>
                  <a:lnTo>
                    <a:pt x="40249" y="79375"/>
                  </a:lnTo>
                  <a:lnTo>
                    <a:pt x="40411" y="81060"/>
                  </a:lnTo>
                  <a:lnTo>
                    <a:pt x="40541" y="83120"/>
                  </a:lnTo>
                  <a:lnTo>
                    <a:pt x="40671" y="85553"/>
                  </a:lnTo>
                  <a:lnTo>
                    <a:pt x="40801" y="87987"/>
                  </a:lnTo>
                  <a:lnTo>
                    <a:pt x="40931" y="90795"/>
                  </a:lnTo>
                  <a:lnTo>
                    <a:pt x="41354" y="100530"/>
                  </a:lnTo>
                  <a:lnTo>
                    <a:pt x="41712" y="108393"/>
                  </a:lnTo>
                  <a:lnTo>
                    <a:pt x="41874" y="111762"/>
                  </a:lnTo>
                  <a:lnTo>
                    <a:pt x="42004" y="114383"/>
                  </a:lnTo>
                  <a:lnTo>
                    <a:pt x="42167" y="116443"/>
                  </a:lnTo>
                  <a:lnTo>
                    <a:pt x="42297" y="118127"/>
                  </a:lnTo>
                  <a:lnTo>
                    <a:pt x="46068" y="118127"/>
                  </a:lnTo>
                  <a:lnTo>
                    <a:pt x="45938" y="115881"/>
                  </a:lnTo>
                  <a:lnTo>
                    <a:pt x="45711" y="113260"/>
                  </a:lnTo>
                  <a:lnTo>
                    <a:pt x="45548" y="109516"/>
                  </a:lnTo>
                  <a:lnTo>
                    <a:pt x="45353" y="105772"/>
                  </a:lnTo>
                  <a:lnTo>
                    <a:pt x="45158" y="101092"/>
                  </a:lnTo>
                  <a:lnTo>
                    <a:pt x="44930" y="96224"/>
                  </a:lnTo>
                  <a:lnTo>
                    <a:pt x="44735" y="91170"/>
                  </a:lnTo>
                  <a:lnTo>
                    <a:pt x="44475" y="85741"/>
                  </a:lnTo>
                  <a:lnTo>
                    <a:pt x="44280" y="81622"/>
                  </a:lnTo>
                  <a:lnTo>
                    <a:pt x="44020" y="77878"/>
                  </a:lnTo>
                  <a:lnTo>
                    <a:pt x="43760" y="74508"/>
                  </a:lnTo>
                  <a:lnTo>
                    <a:pt x="43435" y="71513"/>
                  </a:lnTo>
                  <a:lnTo>
                    <a:pt x="43240" y="70015"/>
                  </a:lnTo>
                  <a:lnTo>
                    <a:pt x="43045" y="68705"/>
                  </a:lnTo>
                  <a:lnTo>
                    <a:pt x="42850" y="67581"/>
                  </a:lnTo>
                  <a:lnTo>
                    <a:pt x="42655" y="66458"/>
                  </a:lnTo>
                  <a:lnTo>
                    <a:pt x="42427" y="65522"/>
                  </a:lnTo>
                  <a:lnTo>
                    <a:pt x="42199" y="64773"/>
                  </a:lnTo>
                  <a:lnTo>
                    <a:pt x="41939" y="64024"/>
                  </a:lnTo>
                  <a:lnTo>
                    <a:pt x="41679" y="63088"/>
                  </a:lnTo>
                  <a:lnTo>
                    <a:pt x="41679" y="62714"/>
                  </a:lnTo>
                  <a:lnTo>
                    <a:pt x="42004" y="61778"/>
                  </a:lnTo>
                  <a:lnTo>
                    <a:pt x="42395" y="61029"/>
                  </a:lnTo>
                  <a:lnTo>
                    <a:pt x="42720" y="59906"/>
                  </a:lnTo>
                  <a:lnTo>
                    <a:pt x="43045" y="58783"/>
                  </a:lnTo>
                  <a:lnTo>
                    <a:pt x="43370" y="57285"/>
                  </a:lnTo>
                  <a:lnTo>
                    <a:pt x="43662" y="55787"/>
                  </a:lnTo>
                  <a:lnTo>
                    <a:pt x="43955" y="54102"/>
                  </a:lnTo>
                  <a:lnTo>
                    <a:pt x="44215" y="52418"/>
                  </a:lnTo>
                  <a:lnTo>
                    <a:pt x="44443" y="50546"/>
                  </a:lnTo>
                  <a:lnTo>
                    <a:pt x="44670" y="48299"/>
                  </a:lnTo>
                  <a:lnTo>
                    <a:pt x="44865" y="46240"/>
                  </a:lnTo>
                  <a:lnTo>
                    <a:pt x="45028" y="43993"/>
                  </a:lnTo>
                  <a:lnTo>
                    <a:pt x="45158" y="41560"/>
                  </a:lnTo>
                  <a:lnTo>
                    <a:pt x="45256" y="39126"/>
                  </a:lnTo>
                  <a:lnTo>
                    <a:pt x="45321" y="36318"/>
                  </a:lnTo>
                  <a:lnTo>
                    <a:pt x="45321" y="33697"/>
                  </a:lnTo>
                  <a:lnTo>
                    <a:pt x="45288" y="29953"/>
                  </a:lnTo>
                  <a:lnTo>
                    <a:pt x="45223" y="26583"/>
                  </a:lnTo>
                  <a:lnTo>
                    <a:pt x="45060" y="23213"/>
                  </a:lnTo>
                  <a:lnTo>
                    <a:pt x="44898" y="20218"/>
                  </a:lnTo>
                  <a:lnTo>
                    <a:pt x="44638" y="17597"/>
                  </a:lnTo>
                  <a:lnTo>
                    <a:pt x="44313" y="14789"/>
                  </a:lnTo>
                  <a:lnTo>
                    <a:pt x="43988" y="12542"/>
                  </a:lnTo>
                  <a:lnTo>
                    <a:pt x="43597" y="10483"/>
                  </a:lnTo>
                  <a:lnTo>
                    <a:pt x="43337" y="9173"/>
                  </a:lnTo>
                  <a:lnTo>
                    <a:pt x="43045" y="8049"/>
                  </a:lnTo>
                  <a:lnTo>
                    <a:pt x="42752" y="7113"/>
                  </a:lnTo>
                  <a:lnTo>
                    <a:pt x="42460" y="6177"/>
                  </a:lnTo>
                  <a:lnTo>
                    <a:pt x="42134" y="5241"/>
                  </a:lnTo>
                  <a:lnTo>
                    <a:pt x="41777" y="4492"/>
                  </a:lnTo>
                  <a:lnTo>
                    <a:pt x="41452" y="3931"/>
                  </a:lnTo>
                  <a:lnTo>
                    <a:pt x="41062" y="3182"/>
                  </a:lnTo>
                  <a:lnTo>
                    <a:pt x="40249" y="2246"/>
                  </a:lnTo>
                  <a:lnTo>
                    <a:pt x="39371" y="1497"/>
                  </a:lnTo>
                  <a:lnTo>
                    <a:pt x="38396" y="1123"/>
                  </a:lnTo>
                  <a:lnTo>
                    <a:pt x="37388" y="936"/>
                  </a:lnTo>
                  <a:lnTo>
                    <a:pt x="36575" y="936"/>
                  </a:lnTo>
                  <a:lnTo>
                    <a:pt x="35795" y="1123"/>
                  </a:lnTo>
                  <a:lnTo>
                    <a:pt x="35047" y="1310"/>
                  </a:lnTo>
                  <a:lnTo>
                    <a:pt x="34299" y="1684"/>
                  </a:lnTo>
                  <a:lnTo>
                    <a:pt x="33616" y="2059"/>
                  </a:lnTo>
                  <a:lnTo>
                    <a:pt x="32966" y="2433"/>
                  </a:lnTo>
                  <a:lnTo>
                    <a:pt x="32348" y="2808"/>
                  </a:lnTo>
                  <a:lnTo>
                    <a:pt x="31796" y="3556"/>
                  </a:lnTo>
                  <a:lnTo>
                    <a:pt x="31796" y="118127"/>
                  </a:lnTo>
                  <a:close/>
                  <a:moveTo>
                    <a:pt x="27699" y="49235"/>
                  </a:moveTo>
                  <a:lnTo>
                    <a:pt x="20059" y="49235"/>
                  </a:lnTo>
                  <a:lnTo>
                    <a:pt x="20059" y="19469"/>
                  </a:lnTo>
                  <a:lnTo>
                    <a:pt x="28122" y="19469"/>
                  </a:lnTo>
                  <a:lnTo>
                    <a:pt x="28122" y="1872"/>
                  </a:lnTo>
                  <a:lnTo>
                    <a:pt x="16385" y="1872"/>
                  </a:lnTo>
                  <a:lnTo>
                    <a:pt x="16385" y="118127"/>
                  </a:lnTo>
                  <a:lnTo>
                    <a:pt x="28577" y="118127"/>
                  </a:lnTo>
                  <a:lnTo>
                    <a:pt x="28577" y="100530"/>
                  </a:lnTo>
                  <a:lnTo>
                    <a:pt x="20059" y="100530"/>
                  </a:lnTo>
                  <a:lnTo>
                    <a:pt x="20059" y="66458"/>
                  </a:lnTo>
                  <a:lnTo>
                    <a:pt x="27699" y="66458"/>
                  </a:lnTo>
                  <a:lnTo>
                    <a:pt x="27699" y="49235"/>
                  </a:lnTo>
                  <a:close/>
                  <a:moveTo>
                    <a:pt x="0" y="112511"/>
                  </a:moveTo>
                  <a:lnTo>
                    <a:pt x="455" y="114009"/>
                  </a:lnTo>
                  <a:lnTo>
                    <a:pt x="1040" y="115319"/>
                  </a:lnTo>
                  <a:lnTo>
                    <a:pt x="1625" y="116443"/>
                  </a:lnTo>
                  <a:lnTo>
                    <a:pt x="2340" y="117753"/>
                  </a:lnTo>
                  <a:lnTo>
                    <a:pt x="3056" y="118689"/>
                  </a:lnTo>
                  <a:lnTo>
                    <a:pt x="3836" y="119251"/>
                  </a:lnTo>
                  <a:lnTo>
                    <a:pt x="4649" y="119812"/>
                  </a:lnTo>
                  <a:lnTo>
                    <a:pt x="5429" y="120000"/>
                  </a:lnTo>
                  <a:lnTo>
                    <a:pt x="6372" y="119812"/>
                  </a:lnTo>
                  <a:lnTo>
                    <a:pt x="7282" y="119251"/>
                  </a:lnTo>
                  <a:lnTo>
                    <a:pt x="7672" y="118876"/>
                  </a:lnTo>
                  <a:lnTo>
                    <a:pt x="8062" y="118315"/>
                  </a:lnTo>
                  <a:lnTo>
                    <a:pt x="8485" y="117753"/>
                  </a:lnTo>
                  <a:lnTo>
                    <a:pt x="8843" y="117004"/>
                  </a:lnTo>
                  <a:lnTo>
                    <a:pt x="9168" y="116255"/>
                  </a:lnTo>
                  <a:lnTo>
                    <a:pt x="9525" y="115507"/>
                  </a:lnTo>
                  <a:lnTo>
                    <a:pt x="9850" y="114758"/>
                  </a:lnTo>
                  <a:lnTo>
                    <a:pt x="10143" y="113822"/>
                  </a:lnTo>
                  <a:lnTo>
                    <a:pt x="10436" y="112886"/>
                  </a:lnTo>
                  <a:lnTo>
                    <a:pt x="10728" y="111762"/>
                  </a:lnTo>
                  <a:lnTo>
                    <a:pt x="10988" y="110639"/>
                  </a:lnTo>
                  <a:lnTo>
                    <a:pt x="11216" y="109329"/>
                  </a:lnTo>
                  <a:lnTo>
                    <a:pt x="11444" y="108205"/>
                  </a:lnTo>
                  <a:lnTo>
                    <a:pt x="11639" y="106895"/>
                  </a:lnTo>
                  <a:lnTo>
                    <a:pt x="11866" y="105585"/>
                  </a:lnTo>
                  <a:lnTo>
                    <a:pt x="12061" y="104274"/>
                  </a:lnTo>
                  <a:lnTo>
                    <a:pt x="12354" y="101279"/>
                  </a:lnTo>
                  <a:lnTo>
                    <a:pt x="12614" y="98471"/>
                  </a:lnTo>
                  <a:lnTo>
                    <a:pt x="12809" y="95101"/>
                  </a:lnTo>
                  <a:lnTo>
                    <a:pt x="13004" y="91918"/>
                  </a:lnTo>
                  <a:lnTo>
                    <a:pt x="13069" y="88361"/>
                  </a:lnTo>
                  <a:lnTo>
                    <a:pt x="13102" y="84992"/>
                  </a:lnTo>
                  <a:lnTo>
                    <a:pt x="13069" y="81809"/>
                  </a:lnTo>
                  <a:lnTo>
                    <a:pt x="13037" y="79001"/>
                  </a:lnTo>
                  <a:lnTo>
                    <a:pt x="12907" y="76193"/>
                  </a:lnTo>
                  <a:lnTo>
                    <a:pt x="12777" y="73572"/>
                  </a:lnTo>
                  <a:lnTo>
                    <a:pt x="12581" y="71138"/>
                  </a:lnTo>
                  <a:lnTo>
                    <a:pt x="12386" y="68705"/>
                  </a:lnTo>
                  <a:lnTo>
                    <a:pt x="12126" y="66458"/>
                  </a:lnTo>
                  <a:lnTo>
                    <a:pt x="11834" y="64399"/>
                  </a:lnTo>
                  <a:lnTo>
                    <a:pt x="11476" y="62152"/>
                  </a:lnTo>
                  <a:lnTo>
                    <a:pt x="11086" y="60280"/>
                  </a:lnTo>
                  <a:lnTo>
                    <a:pt x="10663" y="58595"/>
                  </a:lnTo>
                  <a:lnTo>
                    <a:pt x="10176" y="56723"/>
                  </a:lnTo>
                  <a:lnTo>
                    <a:pt x="9688" y="55039"/>
                  </a:lnTo>
                  <a:lnTo>
                    <a:pt x="9135" y="53541"/>
                  </a:lnTo>
                  <a:lnTo>
                    <a:pt x="8550" y="52043"/>
                  </a:lnTo>
                  <a:lnTo>
                    <a:pt x="7900" y="50546"/>
                  </a:lnTo>
                  <a:lnTo>
                    <a:pt x="6989" y="48299"/>
                  </a:lnTo>
                  <a:lnTo>
                    <a:pt x="6177" y="46240"/>
                  </a:lnTo>
                  <a:lnTo>
                    <a:pt x="5819" y="45304"/>
                  </a:lnTo>
                  <a:lnTo>
                    <a:pt x="5494" y="44180"/>
                  </a:lnTo>
                  <a:lnTo>
                    <a:pt x="5234" y="43057"/>
                  </a:lnTo>
                  <a:lnTo>
                    <a:pt x="4974" y="41934"/>
                  </a:lnTo>
                  <a:lnTo>
                    <a:pt x="4746" y="40998"/>
                  </a:lnTo>
                  <a:lnTo>
                    <a:pt x="4584" y="39875"/>
                  </a:lnTo>
                  <a:lnTo>
                    <a:pt x="4389" y="38564"/>
                  </a:lnTo>
                  <a:lnTo>
                    <a:pt x="4259" y="37441"/>
                  </a:lnTo>
                  <a:lnTo>
                    <a:pt x="4161" y="35943"/>
                  </a:lnTo>
                  <a:lnTo>
                    <a:pt x="4096" y="34446"/>
                  </a:lnTo>
                  <a:lnTo>
                    <a:pt x="4063" y="33135"/>
                  </a:lnTo>
                  <a:lnTo>
                    <a:pt x="4063" y="31450"/>
                  </a:lnTo>
                  <a:lnTo>
                    <a:pt x="4063" y="30327"/>
                  </a:lnTo>
                  <a:lnTo>
                    <a:pt x="4096" y="28829"/>
                  </a:lnTo>
                  <a:lnTo>
                    <a:pt x="4161" y="27519"/>
                  </a:lnTo>
                  <a:lnTo>
                    <a:pt x="4226" y="26396"/>
                  </a:lnTo>
                  <a:lnTo>
                    <a:pt x="4356" y="25273"/>
                  </a:lnTo>
                  <a:lnTo>
                    <a:pt x="4519" y="24149"/>
                  </a:lnTo>
                  <a:lnTo>
                    <a:pt x="4649" y="22839"/>
                  </a:lnTo>
                  <a:lnTo>
                    <a:pt x="4844" y="21903"/>
                  </a:lnTo>
                  <a:lnTo>
                    <a:pt x="5071" y="20967"/>
                  </a:lnTo>
                  <a:lnTo>
                    <a:pt x="5299" y="20031"/>
                  </a:lnTo>
                  <a:lnTo>
                    <a:pt x="5559" y="19282"/>
                  </a:lnTo>
                  <a:lnTo>
                    <a:pt x="5884" y="18720"/>
                  </a:lnTo>
                  <a:lnTo>
                    <a:pt x="6209" y="18159"/>
                  </a:lnTo>
                  <a:lnTo>
                    <a:pt x="6567" y="17784"/>
                  </a:lnTo>
                  <a:lnTo>
                    <a:pt x="6989" y="17597"/>
                  </a:lnTo>
                  <a:lnTo>
                    <a:pt x="7380" y="17597"/>
                  </a:lnTo>
                  <a:lnTo>
                    <a:pt x="8062" y="17597"/>
                  </a:lnTo>
                  <a:lnTo>
                    <a:pt x="8713" y="17971"/>
                  </a:lnTo>
                  <a:lnTo>
                    <a:pt x="9265" y="18720"/>
                  </a:lnTo>
                  <a:lnTo>
                    <a:pt x="9818" y="19469"/>
                  </a:lnTo>
                  <a:lnTo>
                    <a:pt x="10306" y="20218"/>
                  </a:lnTo>
                  <a:lnTo>
                    <a:pt x="10761" y="21154"/>
                  </a:lnTo>
                  <a:lnTo>
                    <a:pt x="11118" y="22090"/>
                  </a:lnTo>
                  <a:lnTo>
                    <a:pt x="11411" y="22839"/>
                  </a:lnTo>
                  <a:lnTo>
                    <a:pt x="12289" y="5803"/>
                  </a:lnTo>
                  <a:lnTo>
                    <a:pt x="11899" y="4680"/>
                  </a:lnTo>
                  <a:lnTo>
                    <a:pt x="11379" y="3744"/>
                  </a:lnTo>
                  <a:lnTo>
                    <a:pt x="10891" y="2620"/>
                  </a:lnTo>
                  <a:lnTo>
                    <a:pt x="10273" y="1684"/>
                  </a:lnTo>
                  <a:lnTo>
                    <a:pt x="9688" y="1123"/>
                  </a:lnTo>
                  <a:lnTo>
                    <a:pt x="8973" y="561"/>
                  </a:lnTo>
                  <a:lnTo>
                    <a:pt x="8257" y="187"/>
                  </a:lnTo>
                  <a:lnTo>
                    <a:pt x="7445" y="0"/>
                  </a:lnTo>
                  <a:lnTo>
                    <a:pt x="6632" y="187"/>
                  </a:lnTo>
                  <a:lnTo>
                    <a:pt x="5917" y="748"/>
                  </a:lnTo>
                  <a:lnTo>
                    <a:pt x="5169" y="1497"/>
                  </a:lnTo>
                  <a:lnTo>
                    <a:pt x="4519" y="2620"/>
                  </a:lnTo>
                  <a:lnTo>
                    <a:pt x="3868" y="4118"/>
                  </a:lnTo>
                  <a:lnTo>
                    <a:pt x="3283" y="5616"/>
                  </a:lnTo>
                  <a:lnTo>
                    <a:pt x="2730" y="7488"/>
                  </a:lnTo>
                  <a:lnTo>
                    <a:pt x="2275" y="9547"/>
                  </a:lnTo>
                  <a:lnTo>
                    <a:pt x="1820" y="11981"/>
                  </a:lnTo>
                  <a:lnTo>
                    <a:pt x="1430" y="14414"/>
                  </a:lnTo>
                  <a:lnTo>
                    <a:pt x="1105" y="17410"/>
                  </a:lnTo>
                  <a:lnTo>
                    <a:pt x="845" y="20218"/>
                  </a:lnTo>
                  <a:lnTo>
                    <a:pt x="585" y="23213"/>
                  </a:lnTo>
                  <a:lnTo>
                    <a:pt x="455" y="26583"/>
                  </a:lnTo>
                  <a:lnTo>
                    <a:pt x="357" y="29765"/>
                  </a:lnTo>
                  <a:lnTo>
                    <a:pt x="325" y="33510"/>
                  </a:lnTo>
                  <a:lnTo>
                    <a:pt x="357" y="36318"/>
                  </a:lnTo>
                  <a:lnTo>
                    <a:pt x="422" y="39500"/>
                  </a:lnTo>
                  <a:lnTo>
                    <a:pt x="520" y="42121"/>
                  </a:lnTo>
                  <a:lnTo>
                    <a:pt x="682" y="44929"/>
                  </a:lnTo>
                  <a:lnTo>
                    <a:pt x="942" y="47363"/>
                  </a:lnTo>
                  <a:lnTo>
                    <a:pt x="1170" y="49609"/>
                  </a:lnTo>
                  <a:lnTo>
                    <a:pt x="1463" y="51856"/>
                  </a:lnTo>
                  <a:lnTo>
                    <a:pt x="1788" y="53915"/>
                  </a:lnTo>
                  <a:lnTo>
                    <a:pt x="2178" y="55975"/>
                  </a:lnTo>
                  <a:lnTo>
                    <a:pt x="2600" y="58034"/>
                  </a:lnTo>
                  <a:lnTo>
                    <a:pt x="3023" y="59719"/>
                  </a:lnTo>
                  <a:lnTo>
                    <a:pt x="3543" y="61404"/>
                  </a:lnTo>
                  <a:lnTo>
                    <a:pt x="4031" y="62901"/>
                  </a:lnTo>
                  <a:lnTo>
                    <a:pt x="4616" y="64586"/>
                  </a:lnTo>
                  <a:lnTo>
                    <a:pt x="5169" y="65897"/>
                  </a:lnTo>
                  <a:lnTo>
                    <a:pt x="5787" y="67207"/>
                  </a:lnTo>
                  <a:lnTo>
                    <a:pt x="6664" y="69079"/>
                  </a:lnTo>
                  <a:lnTo>
                    <a:pt x="7412" y="71326"/>
                  </a:lnTo>
                  <a:lnTo>
                    <a:pt x="7737" y="72262"/>
                  </a:lnTo>
                  <a:lnTo>
                    <a:pt x="8030" y="73385"/>
                  </a:lnTo>
                  <a:lnTo>
                    <a:pt x="8290" y="74321"/>
                  </a:lnTo>
                  <a:lnTo>
                    <a:pt x="8518" y="75444"/>
                  </a:lnTo>
                  <a:lnTo>
                    <a:pt x="8713" y="76567"/>
                  </a:lnTo>
                  <a:lnTo>
                    <a:pt x="8875" y="78065"/>
                  </a:lnTo>
                  <a:lnTo>
                    <a:pt x="9038" y="79188"/>
                  </a:lnTo>
                  <a:lnTo>
                    <a:pt x="9135" y="80499"/>
                  </a:lnTo>
                  <a:lnTo>
                    <a:pt x="9233" y="81809"/>
                  </a:lnTo>
                  <a:lnTo>
                    <a:pt x="9330" y="83307"/>
                  </a:lnTo>
                  <a:lnTo>
                    <a:pt x="9363" y="84992"/>
                  </a:lnTo>
                  <a:lnTo>
                    <a:pt x="9363" y="86489"/>
                  </a:lnTo>
                  <a:lnTo>
                    <a:pt x="9363" y="88174"/>
                  </a:lnTo>
                  <a:lnTo>
                    <a:pt x="9265" y="89859"/>
                  </a:lnTo>
                  <a:lnTo>
                    <a:pt x="9200" y="91544"/>
                  </a:lnTo>
                  <a:lnTo>
                    <a:pt x="9103" y="93042"/>
                  </a:lnTo>
                  <a:lnTo>
                    <a:pt x="8973" y="94352"/>
                  </a:lnTo>
                  <a:lnTo>
                    <a:pt x="8810" y="95663"/>
                  </a:lnTo>
                  <a:lnTo>
                    <a:pt x="8615" y="96786"/>
                  </a:lnTo>
                  <a:lnTo>
                    <a:pt x="8420" y="98096"/>
                  </a:lnTo>
                  <a:lnTo>
                    <a:pt x="8160" y="99032"/>
                  </a:lnTo>
                  <a:lnTo>
                    <a:pt x="7867" y="99781"/>
                  </a:lnTo>
                  <a:lnTo>
                    <a:pt x="7575" y="100530"/>
                  </a:lnTo>
                  <a:lnTo>
                    <a:pt x="7250" y="101092"/>
                  </a:lnTo>
                  <a:lnTo>
                    <a:pt x="6924" y="101653"/>
                  </a:lnTo>
                  <a:lnTo>
                    <a:pt x="6502" y="102028"/>
                  </a:lnTo>
                  <a:lnTo>
                    <a:pt x="6112" y="102215"/>
                  </a:lnTo>
                  <a:lnTo>
                    <a:pt x="5689" y="102215"/>
                  </a:lnTo>
                  <a:lnTo>
                    <a:pt x="5006" y="102215"/>
                  </a:lnTo>
                  <a:lnTo>
                    <a:pt x="4291" y="101653"/>
                  </a:lnTo>
                  <a:lnTo>
                    <a:pt x="3641" y="101092"/>
                  </a:lnTo>
                  <a:lnTo>
                    <a:pt x="2991" y="100156"/>
                  </a:lnTo>
                  <a:lnTo>
                    <a:pt x="2405" y="99032"/>
                  </a:lnTo>
                  <a:lnTo>
                    <a:pt x="1820" y="97909"/>
                  </a:lnTo>
                  <a:lnTo>
                    <a:pt x="1300" y="96224"/>
                  </a:lnTo>
                  <a:lnTo>
                    <a:pt x="845" y="94914"/>
                  </a:lnTo>
                  <a:lnTo>
                    <a:pt x="0" y="112511"/>
                  </a:lnTo>
                  <a:close/>
                </a:path>
              </a:pathLst>
            </a:custGeom>
            <a:solidFill>
              <a:srgbClr val="4473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0" name="Google Shape;230;p48"/>
            <p:cNvSpPr/>
            <p:nvPr/>
          </p:nvSpPr>
          <p:spPr>
            <a:xfrm>
              <a:off x="936625" y="5943600"/>
              <a:ext cx="1169987" cy="125412"/>
            </a:xfrm>
            <a:custGeom>
              <a:rect b="b" l="l" r="r" t="t"/>
              <a:pathLst>
                <a:path extrusionOk="0" h="120000" w="120000">
                  <a:moveTo>
                    <a:pt x="115784" y="118127"/>
                  </a:moveTo>
                  <a:lnTo>
                    <a:pt x="115784" y="69079"/>
                  </a:lnTo>
                  <a:lnTo>
                    <a:pt x="120000" y="1872"/>
                  </a:lnTo>
                  <a:lnTo>
                    <a:pt x="117373" y="1872"/>
                  </a:lnTo>
                  <a:lnTo>
                    <a:pt x="115866" y="31638"/>
                  </a:lnTo>
                  <a:lnTo>
                    <a:pt x="115560" y="37815"/>
                  </a:lnTo>
                  <a:lnTo>
                    <a:pt x="115275" y="43432"/>
                  </a:lnTo>
                  <a:lnTo>
                    <a:pt x="115011" y="49048"/>
                  </a:lnTo>
                  <a:lnTo>
                    <a:pt x="114766" y="54664"/>
                  </a:lnTo>
                  <a:lnTo>
                    <a:pt x="114746" y="54664"/>
                  </a:lnTo>
                  <a:lnTo>
                    <a:pt x="114461" y="48861"/>
                  </a:lnTo>
                  <a:lnTo>
                    <a:pt x="114216" y="43432"/>
                  </a:lnTo>
                  <a:lnTo>
                    <a:pt x="113952" y="37815"/>
                  </a:lnTo>
                  <a:lnTo>
                    <a:pt x="113626" y="31825"/>
                  </a:lnTo>
                  <a:lnTo>
                    <a:pt x="112119" y="1872"/>
                  </a:lnTo>
                  <a:lnTo>
                    <a:pt x="109492" y="1872"/>
                  </a:lnTo>
                  <a:lnTo>
                    <a:pt x="113483" y="69641"/>
                  </a:lnTo>
                  <a:lnTo>
                    <a:pt x="113483" y="118127"/>
                  </a:lnTo>
                  <a:lnTo>
                    <a:pt x="115784" y="118127"/>
                  </a:lnTo>
                  <a:close/>
                  <a:moveTo>
                    <a:pt x="108291" y="97909"/>
                  </a:moveTo>
                  <a:lnTo>
                    <a:pt x="108046" y="98845"/>
                  </a:lnTo>
                  <a:lnTo>
                    <a:pt x="107782" y="99594"/>
                  </a:lnTo>
                  <a:lnTo>
                    <a:pt x="107456" y="100343"/>
                  </a:lnTo>
                  <a:lnTo>
                    <a:pt x="107150" y="100904"/>
                  </a:lnTo>
                  <a:lnTo>
                    <a:pt x="106804" y="101466"/>
                  </a:lnTo>
                  <a:lnTo>
                    <a:pt x="106478" y="101840"/>
                  </a:lnTo>
                  <a:lnTo>
                    <a:pt x="106112" y="102028"/>
                  </a:lnTo>
                  <a:lnTo>
                    <a:pt x="105766" y="102028"/>
                  </a:lnTo>
                  <a:lnTo>
                    <a:pt x="105521" y="102028"/>
                  </a:lnTo>
                  <a:lnTo>
                    <a:pt x="105257" y="101840"/>
                  </a:lnTo>
                  <a:lnTo>
                    <a:pt x="105012" y="101653"/>
                  </a:lnTo>
                  <a:lnTo>
                    <a:pt x="104788" y="101279"/>
                  </a:lnTo>
                  <a:lnTo>
                    <a:pt x="104544" y="100904"/>
                  </a:lnTo>
                  <a:lnTo>
                    <a:pt x="104340" y="100530"/>
                  </a:lnTo>
                  <a:lnTo>
                    <a:pt x="104116" y="99968"/>
                  </a:lnTo>
                  <a:lnTo>
                    <a:pt x="103933" y="99219"/>
                  </a:lnTo>
                  <a:lnTo>
                    <a:pt x="103709" y="98471"/>
                  </a:lnTo>
                  <a:lnTo>
                    <a:pt x="103526" y="97722"/>
                  </a:lnTo>
                  <a:lnTo>
                    <a:pt x="103342" y="96599"/>
                  </a:lnTo>
                  <a:lnTo>
                    <a:pt x="103180" y="95663"/>
                  </a:lnTo>
                  <a:lnTo>
                    <a:pt x="102976" y="94539"/>
                  </a:lnTo>
                  <a:lnTo>
                    <a:pt x="102833" y="93416"/>
                  </a:lnTo>
                  <a:lnTo>
                    <a:pt x="102670" y="92106"/>
                  </a:lnTo>
                  <a:lnTo>
                    <a:pt x="102548" y="90982"/>
                  </a:lnTo>
                  <a:lnTo>
                    <a:pt x="102406" y="89297"/>
                  </a:lnTo>
                  <a:lnTo>
                    <a:pt x="102263" y="87987"/>
                  </a:lnTo>
                  <a:lnTo>
                    <a:pt x="102141" y="86489"/>
                  </a:lnTo>
                  <a:lnTo>
                    <a:pt x="102039" y="84804"/>
                  </a:lnTo>
                  <a:lnTo>
                    <a:pt x="101937" y="82932"/>
                  </a:lnTo>
                  <a:lnTo>
                    <a:pt x="101836" y="81248"/>
                  </a:lnTo>
                  <a:lnTo>
                    <a:pt x="101754" y="79563"/>
                  </a:lnTo>
                  <a:lnTo>
                    <a:pt x="101673" y="77691"/>
                  </a:lnTo>
                  <a:lnTo>
                    <a:pt x="101530" y="73572"/>
                  </a:lnTo>
                  <a:lnTo>
                    <a:pt x="101449" y="69453"/>
                  </a:lnTo>
                  <a:lnTo>
                    <a:pt x="101388" y="64960"/>
                  </a:lnTo>
                  <a:lnTo>
                    <a:pt x="101367" y="60280"/>
                  </a:lnTo>
                  <a:lnTo>
                    <a:pt x="101388" y="57847"/>
                  </a:lnTo>
                  <a:lnTo>
                    <a:pt x="101388" y="55226"/>
                  </a:lnTo>
                  <a:lnTo>
                    <a:pt x="101428" y="52792"/>
                  </a:lnTo>
                  <a:lnTo>
                    <a:pt x="101449" y="50546"/>
                  </a:lnTo>
                  <a:lnTo>
                    <a:pt x="101510" y="48112"/>
                  </a:lnTo>
                  <a:lnTo>
                    <a:pt x="101550" y="46053"/>
                  </a:lnTo>
                  <a:lnTo>
                    <a:pt x="101632" y="43993"/>
                  </a:lnTo>
                  <a:lnTo>
                    <a:pt x="101713" y="41747"/>
                  </a:lnTo>
                  <a:lnTo>
                    <a:pt x="101795" y="39875"/>
                  </a:lnTo>
                  <a:lnTo>
                    <a:pt x="101897" y="38003"/>
                  </a:lnTo>
                  <a:lnTo>
                    <a:pt x="101978" y="36131"/>
                  </a:lnTo>
                  <a:lnTo>
                    <a:pt x="102100" y="34446"/>
                  </a:lnTo>
                  <a:lnTo>
                    <a:pt x="102202" y="32948"/>
                  </a:lnTo>
                  <a:lnTo>
                    <a:pt x="102345" y="31450"/>
                  </a:lnTo>
                  <a:lnTo>
                    <a:pt x="102487" y="29765"/>
                  </a:lnTo>
                  <a:lnTo>
                    <a:pt x="102630" y="28455"/>
                  </a:lnTo>
                  <a:lnTo>
                    <a:pt x="102772" y="27145"/>
                  </a:lnTo>
                  <a:lnTo>
                    <a:pt x="102935" y="26021"/>
                  </a:lnTo>
                  <a:lnTo>
                    <a:pt x="103098" y="24898"/>
                  </a:lnTo>
                  <a:lnTo>
                    <a:pt x="103281" y="23775"/>
                  </a:lnTo>
                  <a:lnTo>
                    <a:pt x="103444" y="22652"/>
                  </a:lnTo>
                  <a:lnTo>
                    <a:pt x="103628" y="21903"/>
                  </a:lnTo>
                  <a:lnTo>
                    <a:pt x="103811" y="20967"/>
                  </a:lnTo>
                  <a:lnTo>
                    <a:pt x="104035" y="20405"/>
                  </a:lnTo>
                  <a:lnTo>
                    <a:pt x="104442" y="19095"/>
                  </a:lnTo>
                  <a:lnTo>
                    <a:pt x="104870" y="18346"/>
                  </a:lnTo>
                  <a:lnTo>
                    <a:pt x="105318" y="17784"/>
                  </a:lnTo>
                  <a:lnTo>
                    <a:pt x="105806" y="17597"/>
                  </a:lnTo>
                  <a:lnTo>
                    <a:pt x="106193" y="17784"/>
                  </a:lnTo>
                  <a:lnTo>
                    <a:pt x="106539" y="17971"/>
                  </a:lnTo>
                  <a:lnTo>
                    <a:pt x="106865" y="18346"/>
                  </a:lnTo>
                  <a:lnTo>
                    <a:pt x="107191" y="18907"/>
                  </a:lnTo>
                  <a:lnTo>
                    <a:pt x="107497" y="19656"/>
                  </a:lnTo>
                  <a:lnTo>
                    <a:pt x="107782" y="20405"/>
                  </a:lnTo>
                  <a:lnTo>
                    <a:pt x="108026" y="21154"/>
                  </a:lnTo>
                  <a:lnTo>
                    <a:pt x="108250" y="22090"/>
                  </a:lnTo>
                  <a:lnTo>
                    <a:pt x="108759" y="5241"/>
                  </a:lnTo>
                  <a:lnTo>
                    <a:pt x="108576" y="4492"/>
                  </a:lnTo>
                  <a:lnTo>
                    <a:pt x="108291" y="3556"/>
                  </a:lnTo>
                  <a:lnTo>
                    <a:pt x="107985" y="2433"/>
                  </a:lnTo>
                  <a:lnTo>
                    <a:pt x="107619" y="1684"/>
                  </a:lnTo>
                  <a:lnTo>
                    <a:pt x="107211" y="1123"/>
                  </a:lnTo>
                  <a:lnTo>
                    <a:pt x="106743" y="561"/>
                  </a:lnTo>
                  <a:lnTo>
                    <a:pt x="106254" y="187"/>
                  </a:lnTo>
                  <a:lnTo>
                    <a:pt x="105705" y="0"/>
                  </a:lnTo>
                  <a:lnTo>
                    <a:pt x="105338" y="187"/>
                  </a:lnTo>
                  <a:lnTo>
                    <a:pt x="104992" y="374"/>
                  </a:lnTo>
                  <a:lnTo>
                    <a:pt x="104646" y="748"/>
                  </a:lnTo>
                  <a:lnTo>
                    <a:pt x="104300" y="1123"/>
                  </a:lnTo>
                  <a:lnTo>
                    <a:pt x="103974" y="1684"/>
                  </a:lnTo>
                  <a:lnTo>
                    <a:pt x="103648" y="2433"/>
                  </a:lnTo>
                  <a:lnTo>
                    <a:pt x="103342" y="3182"/>
                  </a:lnTo>
                  <a:lnTo>
                    <a:pt x="103017" y="4305"/>
                  </a:lnTo>
                  <a:lnTo>
                    <a:pt x="102732" y="5429"/>
                  </a:lnTo>
                  <a:lnTo>
                    <a:pt x="102446" y="6552"/>
                  </a:lnTo>
                  <a:lnTo>
                    <a:pt x="102141" y="7862"/>
                  </a:lnTo>
                  <a:lnTo>
                    <a:pt x="101876" y="9360"/>
                  </a:lnTo>
                  <a:lnTo>
                    <a:pt x="101591" y="11045"/>
                  </a:lnTo>
                  <a:lnTo>
                    <a:pt x="101347" y="12730"/>
                  </a:lnTo>
                  <a:lnTo>
                    <a:pt x="101123" y="14414"/>
                  </a:lnTo>
                  <a:lnTo>
                    <a:pt x="100899" y="16287"/>
                  </a:lnTo>
                  <a:lnTo>
                    <a:pt x="100655" y="18533"/>
                  </a:lnTo>
                  <a:lnTo>
                    <a:pt x="100451" y="20592"/>
                  </a:lnTo>
                  <a:lnTo>
                    <a:pt x="100268" y="22839"/>
                  </a:lnTo>
                  <a:lnTo>
                    <a:pt x="100064" y="25273"/>
                  </a:lnTo>
                  <a:lnTo>
                    <a:pt x="99901" y="27706"/>
                  </a:lnTo>
                  <a:lnTo>
                    <a:pt x="99738" y="30327"/>
                  </a:lnTo>
                  <a:lnTo>
                    <a:pt x="99596" y="32948"/>
                  </a:lnTo>
                  <a:lnTo>
                    <a:pt x="99473" y="35569"/>
                  </a:lnTo>
                  <a:lnTo>
                    <a:pt x="99351" y="38564"/>
                  </a:lnTo>
                  <a:lnTo>
                    <a:pt x="99229" y="41560"/>
                  </a:lnTo>
                  <a:lnTo>
                    <a:pt x="99148" y="44742"/>
                  </a:lnTo>
                  <a:lnTo>
                    <a:pt x="99087" y="47737"/>
                  </a:lnTo>
                  <a:lnTo>
                    <a:pt x="99025" y="51107"/>
                  </a:lnTo>
                  <a:lnTo>
                    <a:pt x="98985" y="54290"/>
                  </a:lnTo>
                  <a:lnTo>
                    <a:pt x="98964" y="57847"/>
                  </a:lnTo>
                  <a:lnTo>
                    <a:pt x="98944" y="61404"/>
                  </a:lnTo>
                  <a:lnTo>
                    <a:pt x="98964" y="64773"/>
                  </a:lnTo>
                  <a:lnTo>
                    <a:pt x="98985" y="67769"/>
                  </a:lnTo>
                  <a:lnTo>
                    <a:pt x="99005" y="71138"/>
                  </a:lnTo>
                  <a:lnTo>
                    <a:pt x="99066" y="73946"/>
                  </a:lnTo>
                  <a:lnTo>
                    <a:pt x="99127" y="77129"/>
                  </a:lnTo>
                  <a:lnTo>
                    <a:pt x="99188" y="79937"/>
                  </a:lnTo>
                  <a:lnTo>
                    <a:pt x="99290" y="82558"/>
                  </a:lnTo>
                  <a:lnTo>
                    <a:pt x="99392" y="85553"/>
                  </a:lnTo>
                  <a:lnTo>
                    <a:pt x="99514" y="87987"/>
                  </a:lnTo>
                  <a:lnTo>
                    <a:pt x="99636" y="90608"/>
                  </a:lnTo>
                  <a:lnTo>
                    <a:pt x="99779" y="93042"/>
                  </a:lnTo>
                  <a:lnTo>
                    <a:pt x="99921" y="95288"/>
                  </a:lnTo>
                  <a:lnTo>
                    <a:pt x="100084" y="97722"/>
                  </a:lnTo>
                  <a:lnTo>
                    <a:pt x="100288" y="99968"/>
                  </a:lnTo>
                  <a:lnTo>
                    <a:pt x="100471" y="101840"/>
                  </a:lnTo>
                  <a:lnTo>
                    <a:pt x="100655" y="103900"/>
                  </a:lnTo>
                  <a:lnTo>
                    <a:pt x="100899" y="105772"/>
                  </a:lnTo>
                  <a:lnTo>
                    <a:pt x="101103" y="107457"/>
                  </a:lnTo>
                  <a:lnTo>
                    <a:pt x="101347" y="109141"/>
                  </a:lnTo>
                  <a:lnTo>
                    <a:pt x="101591" y="110826"/>
                  </a:lnTo>
                  <a:lnTo>
                    <a:pt x="101856" y="112137"/>
                  </a:lnTo>
                  <a:lnTo>
                    <a:pt x="102121" y="113447"/>
                  </a:lnTo>
                  <a:lnTo>
                    <a:pt x="102406" y="114570"/>
                  </a:lnTo>
                  <a:lnTo>
                    <a:pt x="102691" y="115694"/>
                  </a:lnTo>
                  <a:lnTo>
                    <a:pt x="102996" y="116630"/>
                  </a:lnTo>
                  <a:lnTo>
                    <a:pt x="103322" y="117566"/>
                  </a:lnTo>
                  <a:lnTo>
                    <a:pt x="103628" y="118315"/>
                  </a:lnTo>
                  <a:lnTo>
                    <a:pt x="103974" y="118876"/>
                  </a:lnTo>
                  <a:lnTo>
                    <a:pt x="104300" y="119251"/>
                  </a:lnTo>
                  <a:lnTo>
                    <a:pt x="104646" y="119625"/>
                  </a:lnTo>
                  <a:lnTo>
                    <a:pt x="105033" y="119812"/>
                  </a:lnTo>
                  <a:lnTo>
                    <a:pt x="105379" y="120000"/>
                  </a:lnTo>
                  <a:lnTo>
                    <a:pt x="105949" y="119812"/>
                  </a:lnTo>
                  <a:lnTo>
                    <a:pt x="106478" y="119438"/>
                  </a:lnTo>
                  <a:lnTo>
                    <a:pt x="106967" y="118876"/>
                  </a:lnTo>
                  <a:lnTo>
                    <a:pt x="107395" y="118315"/>
                  </a:lnTo>
                  <a:lnTo>
                    <a:pt x="107802" y="117566"/>
                  </a:lnTo>
                  <a:lnTo>
                    <a:pt x="108128" y="116443"/>
                  </a:lnTo>
                  <a:lnTo>
                    <a:pt x="108413" y="115507"/>
                  </a:lnTo>
                  <a:lnTo>
                    <a:pt x="108678" y="114570"/>
                  </a:lnTo>
                  <a:lnTo>
                    <a:pt x="108291" y="97909"/>
                  </a:lnTo>
                  <a:close/>
                  <a:moveTo>
                    <a:pt x="89068" y="118127"/>
                  </a:moveTo>
                  <a:lnTo>
                    <a:pt x="89068" y="76380"/>
                  </a:lnTo>
                  <a:lnTo>
                    <a:pt x="89068" y="69453"/>
                  </a:lnTo>
                  <a:lnTo>
                    <a:pt x="89068" y="62714"/>
                  </a:lnTo>
                  <a:lnTo>
                    <a:pt x="89068" y="56349"/>
                  </a:lnTo>
                  <a:lnTo>
                    <a:pt x="89048" y="50358"/>
                  </a:lnTo>
                  <a:lnTo>
                    <a:pt x="89027" y="44368"/>
                  </a:lnTo>
                  <a:lnTo>
                    <a:pt x="89007" y="38377"/>
                  </a:lnTo>
                  <a:lnTo>
                    <a:pt x="88986" y="32761"/>
                  </a:lnTo>
                  <a:lnTo>
                    <a:pt x="88966" y="26957"/>
                  </a:lnTo>
                  <a:lnTo>
                    <a:pt x="89007" y="26957"/>
                  </a:lnTo>
                  <a:lnTo>
                    <a:pt x="89251" y="31825"/>
                  </a:lnTo>
                  <a:lnTo>
                    <a:pt x="89516" y="37067"/>
                  </a:lnTo>
                  <a:lnTo>
                    <a:pt x="89801" y="41934"/>
                  </a:lnTo>
                  <a:lnTo>
                    <a:pt x="90066" y="46989"/>
                  </a:lnTo>
                  <a:lnTo>
                    <a:pt x="90371" y="52230"/>
                  </a:lnTo>
                  <a:lnTo>
                    <a:pt x="90677" y="57285"/>
                  </a:lnTo>
                  <a:lnTo>
                    <a:pt x="90982" y="62152"/>
                  </a:lnTo>
                  <a:lnTo>
                    <a:pt x="91287" y="67020"/>
                  </a:lnTo>
                  <a:lnTo>
                    <a:pt x="94566" y="118127"/>
                  </a:lnTo>
                  <a:lnTo>
                    <a:pt x="96948" y="118127"/>
                  </a:lnTo>
                  <a:lnTo>
                    <a:pt x="96948" y="1872"/>
                  </a:lnTo>
                  <a:lnTo>
                    <a:pt x="94831" y="1872"/>
                  </a:lnTo>
                  <a:lnTo>
                    <a:pt x="94831" y="42308"/>
                  </a:lnTo>
                  <a:lnTo>
                    <a:pt x="94831" y="48861"/>
                  </a:lnTo>
                  <a:lnTo>
                    <a:pt x="94851" y="55226"/>
                  </a:lnTo>
                  <a:lnTo>
                    <a:pt x="94851" y="61404"/>
                  </a:lnTo>
                  <a:lnTo>
                    <a:pt x="94871" y="67394"/>
                  </a:lnTo>
                  <a:lnTo>
                    <a:pt x="94912" y="73198"/>
                  </a:lnTo>
                  <a:lnTo>
                    <a:pt x="94932" y="79001"/>
                  </a:lnTo>
                  <a:lnTo>
                    <a:pt x="94994" y="84804"/>
                  </a:lnTo>
                  <a:lnTo>
                    <a:pt x="95034" y="90608"/>
                  </a:lnTo>
                  <a:lnTo>
                    <a:pt x="94994" y="90795"/>
                  </a:lnTo>
                  <a:lnTo>
                    <a:pt x="94749" y="85928"/>
                  </a:lnTo>
                  <a:lnTo>
                    <a:pt x="94525" y="81060"/>
                  </a:lnTo>
                  <a:lnTo>
                    <a:pt x="94281" y="76193"/>
                  </a:lnTo>
                  <a:lnTo>
                    <a:pt x="93996" y="71326"/>
                  </a:lnTo>
                  <a:lnTo>
                    <a:pt x="93731" y="66458"/>
                  </a:lnTo>
                  <a:lnTo>
                    <a:pt x="93446" y="61404"/>
                  </a:lnTo>
                  <a:lnTo>
                    <a:pt x="93141" y="56536"/>
                  </a:lnTo>
                  <a:lnTo>
                    <a:pt x="92835" y="51856"/>
                  </a:lnTo>
                  <a:lnTo>
                    <a:pt x="89577" y="1872"/>
                  </a:lnTo>
                  <a:lnTo>
                    <a:pt x="86950" y="1872"/>
                  </a:lnTo>
                  <a:lnTo>
                    <a:pt x="86950" y="118127"/>
                  </a:lnTo>
                  <a:lnTo>
                    <a:pt x="89068" y="118127"/>
                  </a:lnTo>
                  <a:close/>
                  <a:moveTo>
                    <a:pt x="77929" y="69079"/>
                  </a:moveTo>
                  <a:lnTo>
                    <a:pt x="78927" y="40436"/>
                  </a:lnTo>
                  <a:lnTo>
                    <a:pt x="79090" y="35007"/>
                  </a:lnTo>
                  <a:lnTo>
                    <a:pt x="79232" y="29578"/>
                  </a:lnTo>
                  <a:lnTo>
                    <a:pt x="79375" y="24149"/>
                  </a:lnTo>
                  <a:lnTo>
                    <a:pt x="79518" y="18720"/>
                  </a:lnTo>
                  <a:lnTo>
                    <a:pt x="79579" y="18720"/>
                  </a:lnTo>
                  <a:lnTo>
                    <a:pt x="79721" y="23962"/>
                  </a:lnTo>
                  <a:lnTo>
                    <a:pt x="79864" y="29391"/>
                  </a:lnTo>
                  <a:lnTo>
                    <a:pt x="80027" y="35007"/>
                  </a:lnTo>
                  <a:lnTo>
                    <a:pt x="80190" y="40624"/>
                  </a:lnTo>
                  <a:lnTo>
                    <a:pt x="81208" y="69079"/>
                  </a:lnTo>
                  <a:lnTo>
                    <a:pt x="77929" y="69079"/>
                  </a:lnTo>
                  <a:close/>
                  <a:moveTo>
                    <a:pt x="81574" y="85366"/>
                  </a:moveTo>
                  <a:lnTo>
                    <a:pt x="82735" y="118127"/>
                  </a:lnTo>
                  <a:lnTo>
                    <a:pt x="85199" y="118127"/>
                  </a:lnTo>
                  <a:lnTo>
                    <a:pt x="81106" y="1872"/>
                  </a:lnTo>
                  <a:lnTo>
                    <a:pt x="78174" y="1872"/>
                  </a:lnTo>
                  <a:lnTo>
                    <a:pt x="74101" y="118127"/>
                  </a:lnTo>
                  <a:lnTo>
                    <a:pt x="76483" y="118127"/>
                  </a:lnTo>
                  <a:lnTo>
                    <a:pt x="77563" y="85366"/>
                  </a:lnTo>
                  <a:lnTo>
                    <a:pt x="81574" y="85366"/>
                  </a:lnTo>
                  <a:close/>
                  <a:moveTo>
                    <a:pt x="69010" y="118127"/>
                  </a:moveTo>
                  <a:lnTo>
                    <a:pt x="71311" y="118127"/>
                  </a:lnTo>
                  <a:lnTo>
                    <a:pt x="71311" y="19656"/>
                  </a:lnTo>
                  <a:lnTo>
                    <a:pt x="74936" y="19656"/>
                  </a:lnTo>
                  <a:lnTo>
                    <a:pt x="74936" y="1872"/>
                  </a:lnTo>
                  <a:lnTo>
                    <a:pt x="65386" y="1872"/>
                  </a:lnTo>
                  <a:lnTo>
                    <a:pt x="65386" y="19656"/>
                  </a:lnTo>
                  <a:lnTo>
                    <a:pt x="69010" y="19656"/>
                  </a:lnTo>
                  <a:lnTo>
                    <a:pt x="69010" y="118127"/>
                  </a:lnTo>
                  <a:close/>
                  <a:moveTo>
                    <a:pt x="59175" y="118127"/>
                  </a:moveTo>
                  <a:lnTo>
                    <a:pt x="66689" y="118127"/>
                  </a:lnTo>
                  <a:lnTo>
                    <a:pt x="66689" y="100343"/>
                  </a:lnTo>
                  <a:lnTo>
                    <a:pt x="61496" y="100343"/>
                  </a:lnTo>
                  <a:lnTo>
                    <a:pt x="61496" y="1872"/>
                  </a:lnTo>
                  <a:lnTo>
                    <a:pt x="59175" y="1872"/>
                  </a:lnTo>
                  <a:lnTo>
                    <a:pt x="59175" y="118127"/>
                  </a:lnTo>
                  <a:close/>
                  <a:moveTo>
                    <a:pt x="46692" y="1872"/>
                  </a:moveTo>
                  <a:lnTo>
                    <a:pt x="46692" y="68330"/>
                  </a:lnTo>
                  <a:lnTo>
                    <a:pt x="46692" y="71700"/>
                  </a:lnTo>
                  <a:lnTo>
                    <a:pt x="46713" y="74882"/>
                  </a:lnTo>
                  <a:lnTo>
                    <a:pt x="46733" y="78065"/>
                  </a:lnTo>
                  <a:lnTo>
                    <a:pt x="46774" y="81060"/>
                  </a:lnTo>
                  <a:lnTo>
                    <a:pt x="46814" y="84056"/>
                  </a:lnTo>
                  <a:lnTo>
                    <a:pt x="46896" y="86677"/>
                  </a:lnTo>
                  <a:lnTo>
                    <a:pt x="46957" y="89297"/>
                  </a:lnTo>
                  <a:lnTo>
                    <a:pt x="47038" y="91918"/>
                  </a:lnTo>
                  <a:lnTo>
                    <a:pt x="47120" y="94165"/>
                  </a:lnTo>
                  <a:lnTo>
                    <a:pt x="47222" y="96411"/>
                  </a:lnTo>
                  <a:lnTo>
                    <a:pt x="47323" y="98845"/>
                  </a:lnTo>
                  <a:lnTo>
                    <a:pt x="47446" y="100717"/>
                  </a:lnTo>
                  <a:lnTo>
                    <a:pt x="47568" y="102589"/>
                  </a:lnTo>
                  <a:lnTo>
                    <a:pt x="47710" y="104648"/>
                  </a:lnTo>
                  <a:lnTo>
                    <a:pt x="47853" y="106333"/>
                  </a:lnTo>
                  <a:lnTo>
                    <a:pt x="47995" y="107831"/>
                  </a:lnTo>
                  <a:lnTo>
                    <a:pt x="48158" y="109329"/>
                  </a:lnTo>
                  <a:lnTo>
                    <a:pt x="48321" y="110826"/>
                  </a:lnTo>
                  <a:lnTo>
                    <a:pt x="48525" y="112137"/>
                  </a:lnTo>
                  <a:lnTo>
                    <a:pt x="48708" y="113260"/>
                  </a:lnTo>
                  <a:lnTo>
                    <a:pt x="48891" y="114383"/>
                  </a:lnTo>
                  <a:lnTo>
                    <a:pt x="49095" y="115319"/>
                  </a:lnTo>
                  <a:lnTo>
                    <a:pt x="49319" y="116255"/>
                  </a:lnTo>
                  <a:lnTo>
                    <a:pt x="49523" y="117004"/>
                  </a:lnTo>
                  <a:lnTo>
                    <a:pt x="49747" y="117753"/>
                  </a:lnTo>
                  <a:lnTo>
                    <a:pt x="49991" y="118502"/>
                  </a:lnTo>
                  <a:lnTo>
                    <a:pt x="50215" y="118876"/>
                  </a:lnTo>
                  <a:lnTo>
                    <a:pt x="50459" y="119251"/>
                  </a:lnTo>
                  <a:lnTo>
                    <a:pt x="50968" y="119812"/>
                  </a:lnTo>
                  <a:lnTo>
                    <a:pt x="51518" y="120000"/>
                  </a:lnTo>
                  <a:lnTo>
                    <a:pt x="51783" y="120000"/>
                  </a:lnTo>
                  <a:lnTo>
                    <a:pt x="52048" y="119812"/>
                  </a:lnTo>
                  <a:lnTo>
                    <a:pt x="52333" y="119625"/>
                  </a:lnTo>
                  <a:lnTo>
                    <a:pt x="52597" y="119251"/>
                  </a:lnTo>
                  <a:lnTo>
                    <a:pt x="52842" y="118876"/>
                  </a:lnTo>
                  <a:lnTo>
                    <a:pt x="53107" y="118315"/>
                  </a:lnTo>
                  <a:lnTo>
                    <a:pt x="53331" y="117753"/>
                  </a:lnTo>
                  <a:lnTo>
                    <a:pt x="53575" y="116817"/>
                  </a:lnTo>
                  <a:lnTo>
                    <a:pt x="53819" y="116068"/>
                  </a:lnTo>
                  <a:lnTo>
                    <a:pt x="54023" y="115132"/>
                  </a:lnTo>
                  <a:lnTo>
                    <a:pt x="54227" y="114196"/>
                  </a:lnTo>
                  <a:lnTo>
                    <a:pt x="54430" y="113073"/>
                  </a:lnTo>
                  <a:lnTo>
                    <a:pt x="54634" y="111950"/>
                  </a:lnTo>
                  <a:lnTo>
                    <a:pt x="54817" y="110639"/>
                  </a:lnTo>
                  <a:lnTo>
                    <a:pt x="55000" y="108954"/>
                  </a:lnTo>
                  <a:lnTo>
                    <a:pt x="55163" y="107457"/>
                  </a:lnTo>
                  <a:lnTo>
                    <a:pt x="55347" y="105959"/>
                  </a:lnTo>
                  <a:lnTo>
                    <a:pt x="55489" y="104274"/>
                  </a:lnTo>
                  <a:lnTo>
                    <a:pt x="55632" y="102215"/>
                  </a:lnTo>
                  <a:lnTo>
                    <a:pt x="55754" y="100343"/>
                  </a:lnTo>
                  <a:lnTo>
                    <a:pt x="55876" y="98283"/>
                  </a:lnTo>
                  <a:lnTo>
                    <a:pt x="55998" y="96037"/>
                  </a:lnTo>
                  <a:lnTo>
                    <a:pt x="56100" y="93790"/>
                  </a:lnTo>
                  <a:lnTo>
                    <a:pt x="56202" y="91544"/>
                  </a:lnTo>
                  <a:lnTo>
                    <a:pt x="56283" y="88923"/>
                  </a:lnTo>
                  <a:lnTo>
                    <a:pt x="56344" y="86302"/>
                  </a:lnTo>
                  <a:lnTo>
                    <a:pt x="56405" y="83494"/>
                  </a:lnTo>
                  <a:lnTo>
                    <a:pt x="56446" y="80686"/>
                  </a:lnTo>
                  <a:lnTo>
                    <a:pt x="56487" y="77878"/>
                  </a:lnTo>
                  <a:lnTo>
                    <a:pt x="56528" y="74695"/>
                  </a:lnTo>
                  <a:lnTo>
                    <a:pt x="56548" y="71700"/>
                  </a:lnTo>
                  <a:lnTo>
                    <a:pt x="56548" y="68143"/>
                  </a:lnTo>
                  <a:lnTo>
                    <a:pt x="56548" y="1872"/>
                  </a:lnTo>
                  <a:lnTo>
                    <a:pt x="54247" y="1872"/>
                  </a:lnTo>
                  <a:lnTo>
                    <a:pt x="54247" y="69641"/>
                  </a:lnTo>
                  <a:lnTo>
                    <a:pt x="54227" y="73759"/>
                  </a:lnTo>
                  <a:lnTo>
                    <a:pt x="54186" y="77691"/>
                  </a:lnTo>
                  <a:lnTo>
                    <a:pt x="54145" y="81060"/>
                  </a:lnTo>
                  <a:lnTo>
                    <a:pt x="54064" y="84430"/>
                  </a:lnTo>
                  <a:lnTo>
                    <a:pt x="53962" y="87425"/>
                  </a:lnTo>
                  <a:lnTo>
                    <a:pt x="53840" y="90046"/>
                  </a:lnTo>
                  <a:lnTo>
                    <a:pt x="53717" y="92667"/>
                  </a:lnTo>
                  <a:lnTo>
                    <a:pt x="53534" y="94726"/>
                  </a:lnTo>
                  <a:lnTo>
                    <a:pt x="53351" y="96599"/>
                  </a:lnTo>
                  <a:lnTo>
                    <a:pt x="53168" y="98471"/>
                  </a:lnTo>
                  <a:lnTo>
                    <a:pt x="52944" y="99781"/>
                  </a:lnTo>
                  <a:lnTo>
                    <a:pt x="52699" y="100904"/>
                  </a:lnTo>
                  <a:lnTo>
                    <a:pt x="52455" y="101840"/>
                  </a:lnTo>
                  <a:lnTo>
                    <a:pt x="52190" y="102402"/>
                  </a:lnTo>
                  <a:lnTo>
                    <a:pt x="51885" y="102776"/>
                  </a:lnTo>
                  <a:lnTo>
                    <a:pt x="51600" y="102776"/>
                  </a:lnTo>
                  <a:lnTo>
                    <a:pt x="51294" y="102776"/>
                  </a:lnTo>
                  <a:lnTo>
                    <a:pt x="51030" y="102402"/>
                  </a:lnTo>
                  <a:lnTo>
                    <a:pt x="50765" y="101653"/>
                  </a:lnTo>
                  <a:lnTo>
                    <a:pt x="50520" y="100904"/>
                  </a:lnTo>
                  <a:lnTo>
                    <a:pt x="50296" y="99781"/>
                  </a:lnTo>
                  <a:lnTo>
                    <a:pt x="50093" y="98471"/>
                  </a:lnTo>
                  <a:lnTo>
                    <a:pt x="49869" y="96599"/>
                  </a:lnTo>
                  <a:lnTo>
                    <a:pt x="49706" y="94726"/>
                  </a:lnTo>
                  <a:lnTo>
                    <a:pt x="49543" y="92667"/>
                  </a:lnTo>
                  <a:lnTo>
                    <a:pt x="49400" y="90046"/>
                  </a:lnTo>
                  <a:lnTo>
                    <a:pt x="49299" y="87425"/>
                  </a:lnTo>
                  <a:lnTo>
                    <a:pt x="49197" y="84430"/>
                  </a:lnTo>
                  <a:lnTo>
                    <a:pt x="49095" y="81060"/>
                  </a:lnTo>
                  <a:lnTo>
                    <a:pt x="49034" y="77691"/>
                  </a:lnTo>
                  <a:lnTo>
                    <a:pt x="48993" y="73759"/>
                  </a:lnTo>
                  <a:lnTo>
                    <a:pt x="48993" y="69641"/>
                  </a:lnTo>
                  <a:lnTo>
                    <a:pt x="48993" y="1872"/>
                  </a:lnTo>
                  <a:lnTo>
                    <a:pt x="46692" y="1872"/>
                  </a:lnTo>
                  <a:close/>
                  <a:moveTo>
                    <a:pt x="36429" y="112511"/>
                  </a:moveTo>
                  <a:lnTo>
                    <a:pt x="36714" y="114009"/>
                  </a:lnTo>
                  <a:lnTo>
                    <a:pt x="37081" y="115319"/>
                  </a:lnTo>
                  <a:lnTo>
                    <a:pt x="37468" y="116443"/>
                  </a:lnTo>
                  <a:lnTo>
                    <a:pt x="37895" y="117753"/>
                  </a:lnTo>
                  <a:lnTo>
                    <a:pt x="38343" y="118689"/>
                  </a:lnTo>
                  <a:lnTo>
                    <a:pt x="38852" y="119251"/>
                  </a:lnTo>
                  <a:lnTo>
                    <a:pt x="39341" y="119812"/>
                  </a:lnTo>
                  <a:lnTo>
                    <a:pt x="39830" y="120000"/>
                  </a:lnTo>
                  <a:lnTo>
                    <a:pt x="40441" y="119812"/>
                  </a:lnTo>
                  <a:lnTo>
                    <a:pt x="40991" y="119251"/>
                  </a:lnTo>
                  <a:lnTo>
                    <a:pt x="41235" y="118876"/>
                  </a:lnTo>
                  <a:lnTo>
                    <a:pt x="41479" y="118315"/>
                  </a:lnTo>
                  <a:lnTo>
                    <a:pt x="41744" y="117753"/>
                  </a:lnTo>
                  <a:lnTo>
                    <a:pt x="41968" y="117004"/>
                  </a:lnTo>
                  <a:lnTo>
                    <a:pt x="42172" y="116255"/>
                  </a:lnTo>
                  <a:lnTo>
                    <a:pt x="42396" y="115507"/>
                  </a:lnTo>
                  <a:lnTo>
                    <a:pt x="42599" y="114758"/>
                  </a:lnTo>
                  <a:lnTo>
                    <a:pt x="42782" y="113822"/>
                  </a:lnTo>
                  <a:lnTo>
                    <a:pt x="42966" y="112886"/>
                  </a:lnTo>
                  <a:lnTo>
                    <a:pt x="43149" y="111762"/>
                  </a:lnTo>
                  <a:lnTo>
                    <a:pt x="43312" y="110639"/>
                  </a:lnTo>
                  <a:lnTo>
                    <a:pt x="43454" y="109329"/>
                  </a:lnTo>
                  <a:lnTo>
                    <a:pt x="43597" y="108205"/>
                  </a:lnTo>
                  <a:lnTo>
                    <a:pt x="43719" y="106895"/>
                  </a:lnTo>
                  <a:lnTo>
                    <a:pt x="43862" y="105585"/>
                  </a:lnTo>
                  <a:lnTo>
                    <a:pt x="43984" y="104274"/>
                  </a:lnTo>
                  <a:lnTo>
                    <a:pt x="44188" y="101279"/>
                  </a:lnTo>
                  <a:lnTo>
                    <a:pt x="44330" y="98471"/>
                  </a:lnTo>
                  <a:lnTo>
                    <a:pt x="44452" y="95101"/>
                  </a:lnTo>
                  <a:lnTo>
                    <a:pt x="44574" y="91918"/>
                  </a:lnTo>
                  <a:lnTo>
                    <a:pt x="44615" y="88361"/>
                  </a:lnTo>
                  <a:lnTo>
                    <a:pt x="44636" y="84992"/>
                  </a:lnTo>
                  <a:lnTo>
                    <a:pt x="44636" y="81809"/>
                  </a:lnTo>
                  <a:lnTo>
                    <a:pt x="44595" y="79001"/>
                  </a:lnTo>
                  <a:lnTo>
                    <a:pt x="44513" y="76193"/>
                  </a:lnTo>
                  <a:lnTo>
                    <a:pt x="44432" y="73572"/>
                  </a:lnTo>
                  <a:lnTo>
                    <a:pt x="44310" y="71138"/>
                  </a:lnTo>
                  <a:lnTo>
                    <a:pt x="44188" y="68705"/>
                  </a:lnTo>
                  <a:lnTo>
                    <a:pt x="44025" y="66458"/>
                  </a:lnTo>
                  <a:lnTo>
                    <a:pt x="43841" y="64399"/>
                  </a:lnTo>
                  <a:lnTo>
                    <a:pt x="43617" y="62152"/>
                  </a:lnTo>
                  <a:lnTo>
                    <a:pt x="43373" y="60280"/>
                  </a:lnTo>
                  <a:lnTo>
                    <a:pt x="43108" y="58595"/>
                  </a:lnTo>
                  <a:lnTo>
                    <a:pt x="42803" y="56723"/>
                  </a:lnTo>
                  <a:lnTo>
                    <a:pt x="42497" y="55039"/>
                  </a:lnTo>
                  <a:lnTo>
                    <a:pt x="42151" y="53541"/>
                  </a:lnTo>
                  <a:lnTo>
                    <a:pt x="41785" y="52043"/>
                  </a:lnTo>
                  <a:lnTo>
                    <a:pt x="41377" y="50546"/>
                  </a:lnTo>
                  <a:lnTo>
                    <a:pt x="40807" y="48299"/>
                  </a:lnTo>
                  <a:lnTo>
                    <a:pt x="40298" y="46240"/>
                  </a:lnTo>
                  <a:lnTo>
                    <a:pt x="40095" y="45304"/>
                  </a:lnTo>
                  <a:lnTo>
                    <a:pt x="39871" y="44180"/>
                  </a:lnTo>
                  <a:lnTo>
                    <a:pt x="39708" y="43057"/>
                  </a:lnTo>
                  <a:lnTo>
                    <a:pt x="39545" y="41934"/>
                  </a:lnTo>
                  <a:lnTo>
                    <a:pt x="39423" y="40998"/>
                  </a:lnTo>
                  <a:lnTo>
                    <a:pt x="39300" y="39875"/>
                  </a:lnTo>
                  <a:lnTo>
                    <a:pt x="39178" y="38564"/>
                  </a:lnTo>
                  <a:lnTo>
                    <a:pt x="39097" y="37441"/>
                  </a:lnTo>
                  <a:lnTo>
                    <a:pt x="39036" y="35943"/>
                  </a:lnTo>
                  <a:lnTo>
                    <a:pt x="38995" y="34446"/>
                  </a:lnTo>
                  <a:lnTo>
                    <a:pt x="38975" y="33135"/>
                  </a:lnTo>
                  <a:lnTo>
                    <a:pt x="38975" y="31450"/>
                  </a:lnTo>
                  <a:lnTo>
                    <a:pt x="38975" y="30327"/>
                  </a:lnTo>
                  <a:lnTo>
                    <a:pt x="38995" y="28829"/>
                  </a:lnTo>
                  <a:lnTo>
                    <a:pt x="39036" y="27519"/>
                  </a:lnTo>
                  <a:lnTo>
                    <a:pt x="39076" y="26396"/>
                  </a:lnTo>
                  <a:lnTo>
                    <a:pt x="39158" y="25273"/>
                  </a:lnTo>
                  <a:lnTo>
                    <a:pt x="39260" y="24149"/>
                  </a:lnTo>
                  <a:lnTo>
                    <a:pt x="39361" y="22839"/>
                  </a:lnTo>
                  <a:lnTo>
                    <a:pt x="39463" y="21903"/>
                  </a:lnTo>
                  <a:lnTo>
                    <a:pt x="39606" y="20967"/>
                  </a:lnTo>
                  <a:lnTo>
                    <a:pt x="39748" y="20031"/>
                  </a:lnTo>
                  <a:lnTo>
                    <a:pt x="39911" y="19282"/>
                  </a:lnTo>
                  <a:lnTo>
                    <a:pt x="40115" y="18720"/>
                  </a:lnTo>
                  <a:lnTo>
                    <a:pt x="40319" y="18159"/>
                  </a:lnTo>
                  <a:lnTo>
                    <a:pt x="40543" y="17784"/>
                  </a:lnTo>
                  <a:lnTo>
                    <a:pt x="40807" y="17597"/>
                  </a:lnTo>
                  <a:lnTo>
                    <a:pt x="41052" y="17597"/>
                  </a:lnTo>
                  <a:lnTo>
                    <a:pt x="41479" y="17597"/>
                  </a:lnTo>
                  <a:lnTo>
                    <a:pt x="41886" y="17971"/>
                  </a:lnTo>
                  <a:lnTo>
                    <a:pt x="42253" y="18720"/>
                  </a:lnTo>
                  <a:lnTo>
                    <a:pt x="42599" y="19469"/>
                  </a:lnTo>
                  <a:lnTo>
                    <a:pt x="42884" y="20218"/>
                  </a:lnTo>
                  <a:lnTo>
                    <a:pt x="43169" y="21154"/>
                  </a:lnTo>
                  <a:lnTo>
                    <a:pt x="43393" y="22090"/>
                  </a:lnTo>
                  <a:lnTo>
                    <a:pt x="43577" y="22839"/>
                  </a:lnTo>
                  <a:lnTo>
                    <a:pt x="44126" y="5803"/>
                  </a:lnTo>
                  <a:lnTo>
                    <a:pt x="43882" y="4680"/>
                  </a:lnTo>
                  <a:lnTo>
                    <a:pt x="43556" y="3744"/>
                  </a:lnTo>
                  <a:lnTo>
                    <a:pt x="43251" y="2620"/>
                  </a:lnTo>
                  <a:lnTo>
                    <a:pt x="42884" y="1684"/>
                  </a:lnTo>
                  <a:lnTo>
                    <a:pt x="42497" y="1123"/>
                  </a:lnTo>
                  <a:lnTo>
                    <a:pt x="42049" y="561"/>
                  </a:lnTo>
                  <a:lnTo>
                    <a:pt x="41601" y="187"/>
                  </a:lnTo>
                  <a:lnTo>
                    <a:pt x="41113" y="0"/>
                  </a:lnTo>
                  <a:lnTo>
                    <a:pt x="40604" y="187"/>
                  </a:lnTo>
                  <a:lnTo>
                    <a:pt x="40135" y="748"/>
                  </a:lnTo>
                  <a:lnTo>
                    <a:pt x="39667" y="1497"/>
                  </a:lnTo>
                  <a:lnTo>
                    <a:pt x="39260" y="2620"/>
                  </a:lnTo>
                  <a:lnTo>
                    <a:pt x="38852" y="4118"/>
                  </a:lnTo>
                  <a:lnTo>
                    <a:pt x="38486" y="5616"/>
                  </a:lnTo>
                  <a:lnTo>
                    <a:pt x="38140" y="7488"/>
                  </a:lnTo>
                  <a:lnTo>
                    <a:pt x="37855" y="9547"/>
                  </a:lnTo>
                  <a:lnTo>
                    <a:pt x="37569" y="11981"/>
                  </a:lnTo>
                  <a:lnTo>
                    <a:pt x="37325" y="14414"/>
                  </a:lnTo>
                  <a:lnTo>
                    <a:pt x="37122" y="17410"/>
                  </a:lnTo>
                  <a:lnTo>
                    <a:pt x="36959" y="20218"/>
                  </a:lnTo>
                  <a:lnTo>
                    <a:pt x="36816" y="23213"/>
                  </a:lnTo>
                  <a:lnTo>
                    <a:pt x="36714" y="26583"/>
                  </a:lnTo>
                  <a:lnTo>
                    <a:pt x="36653" y="29765"/>
                  </a:lnTo>
                  <a:lnTo>
                    <a:pt x="36633" y="33510"/>
                  </a:lnTo>
                  <a:lnTo>
                    <a:pt x="36653" y="36318"/>
                  </a:lnTo>
                  <a:lnTo>
                    <a:pt x="36694" y="39500"/>
                  </a:lnTo>
                  <a:lnTo>
                    <a:pt x="36775" y="42121"/>
                  </a:lnTo>
                  <a:lnTo>
                    <a:pt x="36877" y="44929"/>
                  </a:lnTo>
                  <a:lnTo>
                    <a:pt x="37020" y="47363"/>
                  </a:lnTo>
                  <a:lnTo>
                    <a:pt x="37162" y="49609"/>
                  </a:lnTo>
                  <a:lnTo>
                    <a:pt x="37346" y="51856"/>
                  </a:lnTo>
                  <a:lnTo>
                    <a:pt x="37549" y="53915"/>
                  </a:lnTo>
                  <a:lnTo>
                    <a:pt x="37814" y="55975"/>
                  </a:lnTo>
                  <a:lnTo>
                    <a:pt x="38058" y="58034"/>
                  </a:lnTo>
                  <a:lnTo>
                    <a:pt x="38323" y="59719"/>
                  </a:lnTo>
                  <a:lnTo>
                    <a:pt x="38649" y="61404"/>
                  </a:lnTo>
                  <a:lnTo>
                    <a:pt x="38954" y="62901"/>
                  </a:lnTo>
                  <a:lnTo>
                    <a:pt x="39321" y="64586"/>
                  </a:lnTo>
                  <a:lnTo>
                    <a:pt x="39667" y="65897"/>
                  </a:lnTo>
                  <a:lnTo>
                    <a:pt x="40054" y="67207"/>
                  </a:lnTo>
                  <a:lnTo>
                    <a:pt x="40604" y="69079"/>
                  </a:lnTo>
                  <a:lnTo>
                    <a:pt x="41072" y="71326"/>
                  </a:lnTo>
                  <a:lnTo>
                    <a:pt x="41276" y="72262"/>
                  </a:lnTo>
                  <a:lnTo>
                    <a:pt x="41459" y="73385"/>
                  </a:lnTo>
                  <a:lnTo>
                    <a:pt x="41622" y="74321"/>
                  </a:lnTo>
                  <a:lnTo>
                    <a:pt x="41764" y="75444"/>
                  </a:lnTo>
                  <a:lnTo>
                    <a:pt x="41886" y="76567"/>
                  </a:lnTo>
                  <a:lnTo>
                    <a:pt x="41988" y="78065"/>
                  </a:lnTo>
                  <a:lnTo>
                    <a:pt x="42090" y="79188"/>
                  </a:lnTo>
                  <a:lnTo>
                    <a:pt x="42151" y="80499"/>
                  </a:lnTo>
                  <a:lnTo>
                    <a:pt x="42212" y="81809"/>
                  </a:lnTo>
                  <a:lnTo>
                    <a:pt x="42253" y="83307"/>
                  </a:lnTo>
                  <a:lnTo>
                    <a:pt x="42294" y="84992"/>
                  </a:lnTo>
                  <a:lnTo>
                    <a:pt x="42294" y="86489"/>
                  </a:lnTo>
                  <a:lnTo>
                    <a:pt x="42294" y="88174"/>
                  </a:lnTo>
                  <a:lnTo>
                    <a:pt x="42233" y="89859"/>
                  </a:lnTo>
                  <a:lnTo>
                    <a:pt x="42192" y="91544"/>
                  </a:lnTo>
                  <a:lnTo>
                    <a:pt x="42131" y="93042"/>
                  </a:lnTo>
                  <a:lnTo>
                    <a:pt x="42049" y="94352"/>
                  </a:lnTo>
                  <a:lnTo>
                    <a:pt x="41948" y="95663"/>
                  </a:lnTo>
                  <a:lnTo>
                    <a:pt x="41825" y="96786"/>
                  </a:lnTo>
                  <a:lnTo>
                    <a:pt x="41703" y="98096"/>
                  </a:lnTo>
                  <a:lnTo>
                    <a:pt x="41540" y="99032"/>
                  </a:lnTo>
                  <a:lnTo>
                    <a:pt x="41357" y="99781"/>
                  </a:lnTo>
                  <a:lnTo>
                    <a:pt x="41174" y="100530"/>
                  </a:lnTo>
                  <a:lnTo>
                    <a:pt x="40970" y="101092"/>
                  </a:lnTo>
                  <a:lnTo>
                    <a:pt x="40767" y="101653"/>
                  </a:lnTo>
                  <a:lnTo>
                    <a:pt x="40502" y="102028"/>
                  </a:lnTo>
                  <a:lnTo>
                    <a:pt x="40257" y="102215"/>
                  </a:lnTo>
                  <a:lnTo>
                    <a:pt x="40013" y="102215"/>
                  </a:lnTo>
                  <a:lnTo>
                    <a:pt x="39565" y="102215"/>
                  </a:lnTo>
                  <a:lnTo>
                    <a:pt x="39117" y="101653"/>
                  </a:lnTo>
                  <a:lnTo>
                    <a:pt x="38710" y="101092"/>
                  </a:lnTo>
                  <a:lnTo>
                    <a:pt x="38303" y="100156"/>
                  </a:lnTo>
                  <a:lnTo>
                    <a:pt x="37936" y="99032"/>
                  </a:lnTo>
                  <a:lnTo>
                    <a:pt x="37569" y="97909"/>
                  </a:lnTo>
                  <a:lnTo>
                    <a:pt x="37244" y="96224"/>
                  </a:lnTo>
                  <a:lnTo>
                    <a:pt x="36959" y="94914"/>
                  </a:lnTo>
                  <a:lnTo>
                    <a:pt x="36429" y="112511"/>
                  </a:lnTo>
                  <a:close/>
                  <a:moveTo>
                    <a:pt x="26472" y="118127"/>
                  </a:moveTo>
                  <a:lnTo>
                    <a:pt x="26472" y="76380"/>
                  </a:lnTo>
                  <a:lnTo>
                    <a:pt x="26472" y="69453"/>
                  </a:lnTo>
                  <a:lnTo>
                    <a:pt x="26451" y="62714"/>
                  </a:lnTo>
                  <a:lnTo>
                    <a:pt x="26451" y="56349"/>
                  </a:lnTo>
                  <a:lnTo>
                    <a:pt x="26431" y="50358"/>
                  </a:lnTo>
                  <a:lnTo>
                    <a:pt x="26431" y="44368"/>
                  </a:lnTo>
                  <a:lnTo>
                    <a:pt x="26410" y="38377"/>
                  </a:lnTo>
                  <a:lnTo>
                    <a:pt x="26370" y="32761"/>
                  </a:lnTo>
                  <a:lnTo>
                    <a:pt x="26349" y="26957"/>
                  </a:lnTo>
                  <a:lnTo>
                    <a:pt x="26410" y="26957"/>
                  </a:lnTo>
                  <a:lnTo>
                    <a:pt x="26634" y="31825"/>
                  </a:lnTo>
                  <a:lnTo>
                    <a:pt x="26899" y="37067"/>
                  </a:lnTo>
                  <a:lnTo>
                    <a:pt x="27184" y="41934"/>
                  </a:lnTo>
                  <a:lnTo>
                    <a:pt x="27449" y="46989"/>
                  </a:lnTo>
                  <a:lnTo>
                    <a:pt x="27734" y="52230"/>
                  </a:lnTo>
                  <a:lnTo>
                    <a:pt x="28060" y="57285"/>
                  </a:lnTo>
                  <a:lnTo>
                    <a:pt x="28345" y="62152"/>
                  </a:lnTo>
                  <a:lnTo>
                    <a:pt x="28671" y="67020"/>
                  </a:lnTo>
                  <a:lnTo>
                    <a:pt x="31949" y="118127"/>
                  </a:lnTo>
                  <a:lnTo>
                    <a:pt x="34332" y="118127"/>
                  </a:lnTo>
                  <a:lnTo>
                    <a:pt x="34332" y="1872"/>
                  </a:lnTo>
                  <a:lnTo>
                    <a:pt x="32214" y="1872"/>
                  </a:lnTo>
                  <a:lnTo>
                    <a:pt x="32214" y="42308"/>
                  </a:lnTo>
                  <a:lnTo>
                    <a:pt x="32214" y="48861"/>
                  </a:lnTo>
                  <a:lnTo>
                    <a:pt x="32214" y="55226"/>
                  </a:lnTo>
                  <a:lnTo>
                    <a:pt x="32234" y="61404"/>
                  </a:lnTo>
                  <a:lnTo>
                    <a:pt x="32255" y="67394"/>
                  </a:lnTo>
                  <a:lnTo>
                    <a:pt x="32275" y="73198"/>
                  </a:lnTo>
                  <a:lnTo>
                    <a:pt x="32316" y="79001"/>
                  </a:lnTo>
                  <a:lnTo>
                    <a:pt x="32357" y="84804"/>
                  </a:lnTo>
                  <a:lnTo>
                    <a:pt x="32418" y="90608"/>
                  </a:lnTo>
                  <a:lnTo>
                    <a:pt x="32357" y="90795"/>
                  </a:lnTo>
                  <a:lnTo>
                    <a:pt x="32133" y="85928"/>
                  </a:lnTo>
                  <a:lnTo>
                    <a:pt x="31909" y="81060"/>
                  </a:lnTo>
                  <a:lnTo>
                    <a:pt x="31664" y="76193"/>
                  </a:lnTo>
                  <a:lnTo>
                    <a:pt x="31379" y="71326"/>
                  </a:lnTo>
                  <a:lnTo>
                    <a:pt x="31114" y="66458"/>
                  </a:lnTo>
                  <a:lnTo>
                    <a:pt x="30809" y="61404"/>
                  </a:lnTo>
                  <a:lnTo>
                    <a:pt x="30524" y="56536"/>
                  </a:lnTo>
                  <a:lnTo>
                    <a:pt x="30218" y="51856"/>
                  </a:lnTo>
                  <a:lnTo>
                    <a:pt x="26960" y="1872"/>
                  </a:lnTo>
                  <a:lnTo>
                    <a:pt x="24333" y="1872"/>
                  </a:lnTo>
                  <a:lnTo>
                    <a:pt x="24333" y="118127"/>
                  </a:lnTo>
                  <a:lnTo>
                    <a:pt x="26472" y="118127"/>
                  </a:lnTo>
                  <a:close/>
                  <a:moveTo>
                    <a:pt x="16371" y="102964"/>
                  </a:moveTo>
                  <a:lnTo>
                    <a:pt x="16188" y="102776"/>
                  </a:lnTo>
                  <a:lnTo>
                    <a:pt x="15985" y="102776"/>
                  </a:lnTo>
                  <a:lnTo>
                    <a:pt x="15801" y="102402"/>
                  </a:lnTo>
                  <a:lnTo>
                    <a:pt x="15598" y="102028"/>
                  </a:lnTo>
                  <a:lnTo>
                    <a:pt x="15414" y="101653"/>
                  </a:lnTo>
                  <a:lnTo>
                    <a:pt x="15251" y="101092"/>
                  </a:lnTo>
                  <a:lnTo>
                    <a:pt x="15089" y="100343"/>
                  </a:lnTo>
                  <a:lnTo>
                    <a:pt x="14926" y="99594"/>
                  </a:lnTo>
                  <a:lnTo>
                    <a:pt x="14742" y="98658"/>
                  </a:lnTo>
                  <a:lnTo>
                    <a:pt x="14600" y="97909"/>
                  </a:lnTo>
                  <a:lnTo>
                    <a:pt x="14457" y="96599"/>
                  </a:lnTo>
                  <a:lnTo>
                    <a:pt x="14315" y="95475"/>
                  </a:lnTo>
                  <a:lnTo>
                    <a:pt x="14050" y="93042"/>
                  </a:lnTo>
                  <a:lnTo>
                    <a:pt x="13826" y="90234"/>
                  </a:lnTo>
                  <a:lnTo>
                    <a:pt x="13602" y="87238"/>
                  </a:lnTo>
                  <a:lnTo>
                    <a:pt x="13439" y="84056"/>
                  </a:lnTo>
                  <a:lnTo>
                    <a:pt x="13256" y="80499"/>
                  </a:lnTo>
                  <a:lnTo>
                    <a:pt x="13134" y="76755"/>
                  </a:lnTo>
                  <a:lnTo>
                    <a:pt x="13032" y="72823"/>
                  </a:lnTo>
                  <a:lnTo>
                    <a:pt x="12971" y="68705"/>
                  </a:lnTo>
                  <a:lnTo>
                    <a:pt x="12910" y="64773"/>
                  </a:lnTo>
                  <a:lnTo>
                    <a:pt x="12910" y="60280"/>
                  </a:lnTo>
                  <a:lnTo>
                    <a:pt x="12910" y="55975"/>
                  </a:lnTo>
                  <a:lnTo>
                    <a:pt x="12950" y="51856"/>
                  </a:lnTo>
                  <a:lnTo>
                    <a:pt x="13032" y="47737"/>
                  </a:lnTo>
                  <a:lnTo>
                    <a:pt x="13134" y="43993"/>
                  </a:lnTo>
                  <a:lnTo>
                    <a:pt x="13256" y="40062"/>
                  </a:lnTo>
                  <a:lnTo>
                    <a:pt x="13419" y="36318"/>
                  </a:lnTo>
                  <a:lnTo>
                    <a:pt x="13602" y="33135"/>
                  </a:lnTo>
                  <a:lnTo>
                    <a:pt x="13785" y="29953"/>
                  </a:lnTo>
                  <a:lnTo>
                    <a:pt x="14030" y="27145"/>
                  </a:lnTo>
                  <a:lnTo>
                    <a:pt x="14294" y="24711"/>
                  </a:lnTo>
                  <a:lnTo>
                    <a:pt x="14437" y="23588"/>
                  </a:lnTo>
                  <a:lnTo>
                    <a:pt x="14580" y="22277"/>
                  </a:lnTo>
                  <a:lnTo>
                    <a:pt x="14722" y="21341"/>
                  </a:lnTo>
                  <a:lnTo>
                    <a:pt x="14905" y="20405"/>
                  </a:lnTo>
                  <a:lnTo>
                    <a:pt x="15068" y="19656"/>
                  </a:lnTo>
                  <a:lnTo>
                    <a:pt x="15231" y="19095"/>
                  </a:lnTo>
                  <a:lnTo>
                    <a:pt x="15414" y="18533"/>
                  </a:lnTo>
                  <a:lnTo>
                    <a:pt x="15598" y="17971"/>
                  </a:lnTo>
                  <a:lnTo>
                    <a:pt x="15801" y="17597"/>
                  </a:lnTo>
                  <a:lnTo>
                    <a:pt x="16005" y="17223"/>
                  </a:lnTo>
                  <a:lnTo>
                    <a:pt x="16188" y="17035"/>
                  </a:lnTo>
                  <a:lnTo>
                    <a:pt x="16433" y="17035"/>
                  </a:lnTo>
                  <a:lnTo>
                    <a:pt x="16636" y="17035"/>
                  </a:lnTo>
                  <a:lnTo>
                    <a:pt x="16840" y="17223"/>
                  </a:lnTo>
                  <a:lnTo>
                    <a:pt x="17023" y="17597"/>
                  </a:lnTo>
                  <a:lnTo>
                    <a:pt x="17227" y="17971"/>
                  </a:lnTo>
                  <a:lnTo>
                    <a:pt x="17410" y="18533"/>
                  </a:lnTo>
                  <a:lnTo>
                    <a:pt x="17593" y="19095"/>
                  </a:lnTo>
                  <a:lnTo>
                    <a:pt x="17756" y="19843"/>
                  </a:lnTo>
                  <a:lnTo>
                    <a:pt x="17939" y="20592"/>
                  </a:lnTo>
                  <a:lnTo>
                    <a:pt x="18102" y="21341"/>
                  </a:lnTo>
                  <a:lnTo>
                    <a:pt x="18245" y="22464"/>
                  </a:lnTo>
                  <a:lnTo>
                    <a:pt x="18387" y="23588"/>
                  </a:lnTo>
                  <a:lnTo>
                    <a:pt x="18530" y="24711"/>
                  </a:lnTo>
                  <a:lnTo>
                    <a:pt x="18795" y="27145"/>
                  </a:lnTo>
                  <a:lnTo>
                    <a:pt x="19019" y="29953"/>
                  </a:lnTo>
                  <a:lnTo>
                    <a:pt x="19222" y="33135"/>
                  </a:lnTo>
                  <a:lnTo>
                    <a:pt x="19385" y="36318"/>
                  </a:lnTo>
                  <a:lnTo>
                    <a:pt x="19568" y="40062"/>
                  </a:lnTo>
                  <a:lnTo>
                    <a:pt x="19691" y="43806"/>
                  </a:lnTo>
                  <a:lnTo>
                    <a:pt x="19772" y="47550"/>
                  </a:lnTo>
                  <a:lnTo>
                    <a:pt x="19833" y="51482"/>
                  </a:lnTo>
                  <a:lnTo>
                    <a:pt x="19874" y="55413"/>
                  </a:lnTo>
                  <a:lnTo>
                    <a:pt x="19894" y="59531"/>
                  </a:lnTo>
                  <a:lnTo>
                    <a:pt x="19874" y="64212"/>
                  </a:lnTo>
                  <a:lnTo>
                    <a:pt x="19833" y="68330"/>
                  </a:lnTo>
                  <a:lnTo>
                    <a:pt x="19772" y="72636"/>
                  </a:lnTo>
                  <a:lnTo>
                    <a:pt x="19670" y="76567"/>
                  </a:lnTo>
                  <a:lnTo>
                    <a:pt x="19548" y="80499"/>
                  </a:lnTo>
                  <a:lnTo>
                    <a:pt x="19365" y="84056"/>
                  </a:lnTo>
                  <a:lnTo>
                    <a:pt x="19202" y="87425"/>
                  </a:lnTo>
                  <a:lnTo>
                    <a:pt x="18998" y="90234"/>
                  </a:lnTo>
                  <a:lnTo>
                    <a:pt x="18754" y="93229"/>
                  </a:lnTo>
                  <a:lnTo>
                    <a:pt x="18489" y="95663"/>
                  </a:lnTo>
                  <a:lnTo>
                    <a:pt x="18347" y="96786"/>
                  </a:lnTo>
                  <a:lnTo>
                    <a:pt x="18204" y="97909"/>
                  </a:lnTo>
                  <a:lnTo>
                    <a:pt x="18062" y="98845"/>
                  </a:lnTo>
                  <a:lnTo>
                    <a:pt x="17878" y="99594"/>
                  </a:lnTo>
                  <a:lnTo>
                    <a:pt x="17715" y="100343"/>
                  </a:lnTo>
                  <a:lnTo>
                    <a:pt x="17553" y="101092"/>
                  </a:lnTo>
                  <a:lnTo>
                    <a:pt x="17390" y="101653"/>
                  </a:lnTo>
                  <a:lnTo>
                    <a:pt x="17206" y="102028"/>
                  </a:lnTo>
                  <a:lnTo>
                    <a:pt x="17003" y="102402"/>
                  </a:lnTo>
                  <a:lnTo>
                    <a:pt x="16819" y="102776"/>
                  </a:lnTo>
                  <a:lnTo>
                    <a:pt x="16616" y="102776"/>
                  </a:lnTo>
                  <a:lnTo>
                    <a:pt x="16392" y="102964"/>
                  </a:lnTo>
                  <a:lnTo>
                    <a:pt x="16371" y="102964"/>
                  </a:lnTo>
                  <a:close/>
                  <a:moveTo>
                    <a:pt x="16331" y="120000"/>
                  </a:moveTo>
                  <a:lnTo>
                    <a:pt x="16657" y="120000"/>
                  </a:lnTo>
                  <a:lnTo>
                    <a:pt x="16962" y="119812"/>
                  </a:lnTo>
                  <a:lnTo>
                    <a:pt x="17288" y="119438"/>
                  </a:lnTo>
                  <a:lnTo>
                    <a:pt x="17573" y="119063"/>
                  </a:lnTo>
                  <a:lnTo>
                    <a:pt x="17878" y="118502"/>
                  </a:lnTo>
                  <a:lnTo>
                    <a:pt x="18184" y="117753"/>
                  </a:lnTo>
                  <a:lnTo>
                    <a:pt x="18449" y="116817"/>
                  </a:lnTo>
                  <a:lnTo>
                    <a:pt x="18734" y="115881"/>
                  </a:lnTo>
                  <a:lnTo>
                    <a:pt x="18998" y="114758"/>
                  </a:lnTo>
                  <a:lnTo>
                    <a:pt x="19263" y="113634"/>
                  </a:lnTo>
                  <a:lnTo>
                    <a:pt x="19528" y="112324"/>
                  </a:lnTo>
                  <a:lnTo>
                    <a:pt x="19752" y="111014"/>
                  </a:lnTo>
                  <a:lnTo>
                    <a:pt x="19996" y="109329"/>
                  </a:lnTo>
                  <a:lnTo>
                    <a:pt x="20220" y="107644"/>
                  </a:lnTo>
                  <a:lnTo>
                    <a:pt x="20444" y="105959"/>
                  </a:lnTo>
                  <a:lnTo>
                    <a:pt x="20627" y="104087"/>
                  </a:lnTo>
                  <a:lnTo>
                    <a:pt x="20831" y="102028"/>
                  </a:lnTo>
                  <a:lnTo>
                    <a:pt x="21035" y="99781"/>
                  </a:lnTo>
                  <a:lnTo>
                    <a:pt x="21198" y="97722"/>
                  </a:lnTo>
                  <a:lnTo>
                    <a:pt x="21360" y="95288"/>
                  </a:lnTo>
                  <a:lnTo>
                    <a:pt x="21503" y="92854"/>
                  </a:lnTo>
                  <a:lnTo>
                    <a:pt x="21646" y="90234"/>
                  </a:lnTo>
                  <a:lnTo>
                    <a:pt x="21788" y="87613"/>
                  </a:lnTo>
                  <a:lnTo>
                    <a:pt x="21910" y="84804"/>
                  </a:lnTo>
                  <a:lnTo>
                    <a:pt x="22012" y="81809"/>
                  </a:lnTo>
                  <a:lnTo>
                    <a:pt x="22094" y="79001"/>
                  </a:lnTo>
                  <a:lnTo>
                    <a:pt x="22175" y="75819"/>
                  </a:lnTo>
                  <a:lnTo>
                    <a:pt x="22236" y="72636"/>
                  </a:lnTo>
                  <a:lnTo>
                    <a:pt x="22277" y="69266"/>
                  </a:lnTo>
                  <a:lnTo>
                    <a:pt x="22318" y="65897"/>
                  </a:lnTo>
                  <a:lnTo>
                    <a:pt x="22338" y="62340"/>
                  </a:lnTo>
                  <a:lnTo>
                    <a:pt x="22338" y="58783"/>
                  </a:lnTo>
                  <a:lnTo>
                    <a:pt x="22338" y="55600"/>
                  </a:lnTo>
                  <a:lnTo>
                    <a:pt x="22318" y="52605"/>
                  </a:lnTo>
                  <a:lnTo>
                    <a:pt x="22297" y="49609"/>
                  </a:lnTo>
                  <a:lnTo>
                    <a:pt x="22256" y="46801"/>
                  </a:lnTo>
                  <a:lnTo>
                    <a:pt x="22195" y="43993"/>
                  </a:lnTo>
                  <a:lnTo>
                    <a:pt x="22134" y="40998"/>
                  </a:lnTo>
                  <a:lnTo>
                    <a:pt x="22053" y="38377"/>
                  </a:lnTo>
                  <a:lnTo>
                    <a:pt x="21951" y="35569"/>
                  </a:lnTo>
                  <a:lnTo>
                    <a:pt x="21849" y="32948"/>
                  </a:lnTo>
                  <a:lnTo>
                    <a:pt x="21747" y="30514"/>
                  </a:lnTo>
                  <a:lnTo>
                    <a:pt x="21605" y="27893"/>
                  </a:lnTo>
                  <a:lnTo>
                    <a:pt x="21462" y="25647"/>
                  </a:lnTo>
                  <a:lnTo>
                    <a:pt x="21320" y="23213"/>
                  </a:lnTo>
                  <a:lnTo>
                    <a:pt x="21157" y="21154"/>
                  </a:lnTo>
                  <a:lnTo>
                    <a:pt x="20994" y="19095"/>
                  </a:lnTo>
                  <a:lnTo>
                    <a:pt x="20790" y="17035"/>
                  </a:lnTo>
                  <a:lnTo>
                    <a:pt x="20607" y="14976"/>
                  </a:lnTo>
                  <a:lnTo>
                    <a:pt x="20403" y="13291"/>
                  </a:lnTo>
                  <a:lnTo>
                    <a:pt x="20179" y="11606"/>
                  </a:lnTo>
                  <a:lnTo>
                    <a:pt x="19955" y="9734"/>
                  </a:lnTo>
                  <a:lnTo>
                    <a:pt x="19731" y="8237"/>
                  </a:lnTo>
                  <a:lnTo>
                    <a:pt x="19487" y="6926"/>
                  </a:lnTo>
                  <a:lnTo>
                    <a:pt x="19222" y="5616"/>
                  </a:lnTo>
                  <a:lnTo>
                    <a:pt x="18978" y="4492"/>
                  </a:lnTo>
                  <a:lnTo>
                    <a:pt x="18673" y="3556"/>
                  </a:lnTo>
                  <a:lnTo>
                    <a:pt x="18408" y="2433"/>
                  </a:lnTo>
                  <a:lnTo>
                    <a:pt x="18123" y="1684"/>
                  </a:lnTo>
                  <a:lnTo>
                    <a:pt x="17797" y="1123"/>
                  </a:lnTo>
                  <a:lnTo>
                    <a:pt x="17491" y="561"/>
                  </a:lnTo>
                  <a:lnTo>
                    <a:pt x="17186" y="374"/>
                  </a:lnTo>
                  <a:lnTo>
                    <a:pt x="16840" y="0"/>
                  </a:lnTo>
                  <a:lnTo>
                    <a:pt x="16514" y="0"/>
                  </a:lnTo>
                  <a:lnTo>
                    <a:pt x="16168" y="0"/>
                  </a:lnTo>
                  <a:lnTo>
                    <a:pt x="15842" y="374"/>
                  </a:lnTo>
                  <a:lnTo>
                    <a:pt x="15516" y="561"/>
                  </a:lnTo>
                  <a:lnTo>
                    <a:pt x="15211" y="1123"/>
                  </a:lnTo>
                  <a:lnTo>
                    <a:pt x="14926" y="1684"/>
                  </a:lnTo>
                  <a:lnTo>
                    <a:pt x="14620" y="2433"/>
                  </a:lnTo>
                  <a:lnTo>
                    <a:pt x="14335" y="3556"/>
                  </a:lnTo>
                  <a:lnTo>
                    <a:pt x="14050" y="4492"/>
                  </a:lnTo>
                  <a:lnTo>
                    <a:pt x="13785" y="5616"/>
                  </a:lnTo>
                  <a:lnTo>
                    <a:pt x="13541" y="6926"/>
                  </a:lnTo>
                  <a:lnTo>
                    <a:pt x="13276" y="8237"/>
                  </a:lnTo>
                  <a:lnTo>
                    <a:pt x="13032" y="9734"/>
                  </a:lnTo>
                  <a:lnTo>
                    <a:pt x="12808" y="11606"/>
                  </a:lnTo>
                  <a:lnTo>
                    <a:pt x="12564" y="13291"/>
                  </a:lnTo>
                  <a:lnTo>
                    <a:pt x="12360" y="14976"/>
                  </a:lnTo>
                  <a:lnTo>
                    <a:pt x="12156" y="17223"/>
                  </a:lnTo>
                  <a:lnTo>
                    <a:pt x="11973" y="19095"/>
                  </a:lnTo>
                  <a:lnTo>
                    <a:pt x="11769" y="21341"/>
                  </a:lnTo>
                  <a:lnTo>
                    <a:pt x="11606" y="23588"/>
                  </a:lnTo>
                  <a:lnTo>
                    <a:pt x="11444" y="26021"/>
                  </a:lnTo>
                  <a:lnTo>
                    <a:pt x="11301" y="28268"/>
                  </a:lnTo>
                  <a:lnTo>
                    <a:pt x="11179" y="31076"/>
                  </a:lnTo>
                  <a:lnTo>
                    <a:pt x="11036" y="33510"/>
                  </a:lnTo>
                  <a:lnTo>
                    <a:pt x="10914" y="36318"/>
                  </a:lnTo>
                  <a:lnTo>
                    <a:pt x="10812" y="39126"/>
                  </a:lnTo>
                  <a:lnTo>
                    <a:pt x="10731" y="41934"/>
                  </a:lnTo>
                  <a:lnTo>
                    <a:pt x="10670" y="45117"/>
                  </a:lnTo>
                  <a:lnTo>
                    <a:pt x="10609" y="47925"/>
                  </a:lnTo>
                  <a:lnTo>
                    <a:pt x="10548" y="51107"/>
                  </a:lnTo>
                  <a:lnTo>
                    <a:pt x="10527" y="54290"/>
                  </a:lnTo>
                  <a:lnTo>
                    <a:pt x="10507" y="57659"/>
                  </a:lnTo>
                  <a:lnTo>
                    <a:pt x="10487" y="60842"/>
                  </a:lnTo>
                  <a:lnTo>
                    <a:pt x="10507" y="64024"/>
                  </a:lnTo>
                  <a:lnTo>
                    <a:pt x="10527" y="67207"/>
                  </a:lnTo>
                  <a:lnTo>
                    <a:pt x="10548" y="70015"/>
                  </a:lnTo>
                  <a:lnTo>
                    <a:pt x="10588" y="73198"/>
                  </a:lnTo>
                  <a:lnTo>
                    <a:pt x="10649" y="76006"/>
                  </a:lnTo>
                  <a:lnTo>
                    <a:pt x="10711" y="79001"/>
                  </a:lnTo>
                  <a:lnTo>
                    <a:pt x="10792" y="81622"/>
                  </a:lnTo>
                  <a:lnTo>
                    <a:pt x="10894" y="84617"/>
                  </a:lnTo>
                  <a:lnTo>
                    <a:pt x="10996" y="87051"/>
                  </a:lnTo>
                  <a:lnTo>
                    <a:pt x="11138" y="89672"/>
                  </a:lnTo>
                  <a:lnTo>
                    <a:pt x="11260" y="92106"/>
                  </a:lnTo>
                  <a:lnTo>
                    <a:pt x="11382" y="94539"/>
                  </a:lnTo>
                  <a:lnTo>
                    <a:pt x="11545" y="96786"/>
                  </a:lnTo>
                  <a:lnTo>
                    <a:pt x="11708" y="99032"/>
                  </a:lnTo>
                  <a:lnTo>
                    <a:pt x="11892" y="101092"/>
                  </a:lnTo>
                  <a:lnTo>
                    <a:pt x="12075" y="103151"/>
                  </a:lnTo>
                  <a:lnTo>
                    <a:pt x="12258" y="105210"/>
                  </a:lnTo>
                  <a:lnTo>
                    <a:pt x="12462" y="106895"/>
                  </a:lnTo>
                  <a:lnTo>
                    <a:pt x="12686" y="108580"/>
                  </a:lnTo>
                  <a:lnTo>
                    <a:pt x="12910" y="110078"/>
                  </a:lnTo>
                  <a:lnTo>
                    <a:pt x="13134" y="111762"/>
                  </a:lnTo>
                  <a:lnTo>
                    <a:pt x="13398" y="113073"/>
                  </a:lnTo>
                  <a:lnTo>
                    <a:pt x="13643" y="114383"/>
                  </a:lnTo>
                  <a:lnTo>
                    <a:pt x="13887" y="115507"/>
                  </a:lnTo>
                  <a:lnTo>
                    <a:pt x="14172" y="116443"/>
                  </a:lnTo>
                  <a:lnTo>
                    <a:pt x="14457" y="117566"/>
                  </a:lnTo>
                  <a:lnTo>
                    <a:pt x="14742" y="118315"/>
                  </a:lnTo>
                  <a:lnTo>
                    <a:pt x="15048" y="118876"/>
                  </a:lnTo>
                  <a:lnTo>
                    <a:pt x="15333" y="119438"/>
                  </a:lnTo>
                  <a:lnTo>
                    <a:pt x="15659" y="119812"/>
                  </a:lnTo>
                  <a:lnTo>
                    <a:pt x="15985" y="120000"/>
                  </a:lnTo>
                  <a:lnTo>
                    <a:pt x="16310" y="120000"/>
                  </a:lnTo>
                  <a:lnTo>
                    <a:pt x="16331" y="120000"/>
                  </a:lnTo>
                  <a:close/>
                  <a:moveTo>
                    <a:pt x="9326" y="97909"/>
                  </a:moveTo>
                  <a:lnTo>
                    <a:pt x="9102" y="98845"/>
                  </a:lnTo>
                  <a:lnTo>
                    <a:pt x="8837" y="99594"/>
                  </a:lnTo>
                  <a:lnTo>
                    <a:pt x="8511" y="100343"/>
                  </a:lnTo>
                  <a:lnTo>
                    <a:pt x="8206" y="100904"/>
                  </a:lnTo>
                  <a:lnTo>
                    <a:pt x="7860" y="101466"/>
                  </a:lnTo>
                  <a:lnTo>
                    <a:pt x="7534" y="101840"/>
                  </a:lnTo>
                  <a:lnTo>
                    <a:pt x="7167" y="102028"/>
                  </a:lnTo>
                  <a:lnTo>
                    <a:pt x="6821" y="102028"/>
                  </a:lnTo>
                  <a:lnTo>
                    <a:pt x="6577" y="102028"/>
                  </a:lnTo>
                  <a:lnTo>
                    <a:pt x="6312" y="101840"/>
                  </a:lnTo>
                  <a:lnTo>
                    <a:pt x="6068" y="101653"/>
                  </a:lnTo>
                  <a:lnTo>
                    <a:pt x="5844" y="101279"/>
                  </a:lnTo>
                  <a:lnTo>
                    <a:pt x="5599" y="100904"/>
                  </a:lnTo>
                  <a:lnTo>
                    <a:pt x="5396" y="100530"/>
                  </a:lnTo>
                  <a:lnTo>
                    <a:pt x="5172" y="99968"/>
                  </a:lnTo>
                  <a:lnTo>
                    <a:pt x="4948" y="99219"/>
                  </a:lnTo>
                  <a:lnTo>
                    <a:pt x="4764" y="98471"/>
                  </a:lnTo>
                  <a:lnTo>
                    <a:pt x="4581" y="97722"/>
                  </a:lnTo>
                  <a:lnTo>
                    <a:pt x="4398" y="96599"/>
                  </a:lnTo>
                  <a:lnTo>
                    <a:pt x="4215" y="95663"/>
                  </a:lnTo>
                  <a:lnTo>
                    <a:pt x="4031" y="94539"/>
                  </a:lnTo>
                  <a:lnTo>
                    <a:pt x="3889" y="93416"/>
                  </a:lnTo>
                  <a:lnTo>
                    <a:pt x="3726" y="92106"/>
                  </a:lnTo>
                  <a:lnTo>
                    <a:pt x="3604" y="90982"/>
                  </a:lnTo>
                  <a:lnTo>
                    <a:pt x="3441" y="89297"/>
                  </a:lnTo>
                  <a:lnTo>
                    <a:pt x="3319" y="87987"/>
                  </a:lnTo>
                  <a:lnTo>
                    <a:pt x="3197" y="86489"/>
                  </a:lnTo>
                  <a:lnTo>
                    <a:pt x="3095" y="84804"/>
                  </a:lnTo>
                  <a:lnTo>
                    <a:pt x="2993" y="82932"/>
                  </a:lnTo>
                  <a:lnTo>
                    <a:pt x="2891" y="81248"/>
                  </a:lnTo>
                  <a:lnTo>
                    <a:pt x="2810" y="79563"/>
                  </a:lnTo>
                  <a:lnTo>
                    <a:pt x="2728" y="77691"/>
                  </a:lnTo>
                  <a:lnTo>
                    <a:pt x="2586" y="73572"/>
                  </a:lnTo>
                  <a:lnTo>
                    <a:pt x="2504" y="69453"/>
                  </a:lnTo>
                  <a:lnTo>
                    <a:pt x="2443" y="64960"/>
                  </a:lnTo>
                  <a:lnTo>
                    <a:pt x="2423" y="60280"/>
                  </a:lnTo>
                  <a:lnTo>
                    <a:pt x="2423" y="57847"/>
                  </a:lnTo>
                  <a:lnTo>
                    <a:pt x="2443" y="55226"/>
                  </a:lnTo>
                  <a:lnTo>
                    <a:pt x="2484" y="52792"/>
                  </a:lnTo>
                  <a:lnTo>
                    <a:pt x="2504" y="50546"/>
                  </a:lnTo>
                  <a:lnTo>
                    <a:pt x="2545" y="48112"/>
                  </a:lnTo>
                  <a:lnTo>
                    <a:pt x="2606" y="46053"/>
                  </a:lnTo>
                  <a:lnTo>
                    <a:pt x="2667" y="43993"/>
                  </a:lnTo>
                  <a:lnTo>
                    <a:pt x="2769" y="41747"/>
                  </a:lnTo>
                  <a:lnTo>
                    <a:pt x="2850" y="39875"/>
                  </a:lnTo>
                  <a:lnTo>
                    <a:pt x="2952" y="38003"/>
                  </a:lnTo>
                  <a:lnTo>
                    <a:pt x="3034" y="36131"/>
                  </a:lnTo>
                  <a:lnTo>
                    <a:pt x="3156" y="34446"/>
                  </a:lnTo>
                  <a:lnTo>
                    <a:pt x="3258" y="32948"/>
                  </a:lnTo>
                  <a:lnTo>
                    <a:pt x="3400" y="31450"/>
                  </a:lnTo>
                  <a:lnTo>
                    <a:pt x="3543" y="29765"/>
                  </a:lnTo>
                  <a:lnTo>
                    <a:pt x="3685" y="28455"/>
                  </a:lnTo>
                  <a:lnTo>
                    <a:pt x="3828" y="27145"/>
                  </a:lnTo>
                  <a:lnTo>
                    <a:pt x="3991" y="26021"/>
                  </a:lnTo>
                  <a:lnTo>
                    <a:pt x="4154" y="24898"/>
                  </a:lnTo>
                  <a:lnTo>
                    <a:pt x="4337" y="23775"/>
                  </a:lnTo>
                  <a:lnTo>
                    <a:pt x="4500" y="22652"/>
                  </a:lnTo>
                  <a:lnTo>
                    <a:pt x="4683" y="21903"/>
                  </a:lnTo>
                  <a:lnTo>
                    <a:pt x="4866" y="20967"/>
                  </a:lnTo>
                  <a:lnTo>
                    <a:pt x="5090" y="20405"/>
                  </a:lnTo>
                  <a:lnTo>
                    <a:pt x="5498" y="19095"/>
                  </a:lnTo>
                  <a:lnTo>
                    <a:pt x="5925" y="18346"/>
                  </a:lnTo>
                  <a:lnTo>
                    <a:pt x="6373" y="17784"/>
                  </a:lnTo>
                  <a:lnTo>
                    <a:pt x="6862" y="17597"/>
                  </a:lnTo>
                  <a:lnTo>
                    <a:pt x="7228" y="17784"/>
                  </a:lnTo>
                  <a:lnTo>
                    <a:pt x="7595" y="17971"/>
                  </a:lnTo>
                  <a:lnTo>
                    <a:pt x="7921" y="18346"/>
                  </a:lnTo>
                  <a:lnTo>
                    <a:pt x="8247" y="18907"/>
                  </a:lnTo>
                  <a:lnTo>
                    <a:pt x="8552" y="19656"/>
                  </a:lnTo>
                  <a:lnTo>
                    <a:pt x="8837" y="20405"/>
                  </a:lnTo>
                  <a:lnTo>
                    <a:pt x="9081" y="21154"/>
                  </a:lnTo>
                  <a:lnTo>
                    <a:pt x="9305" y="22090"/>
                  </a:lnTo>
                  <a:lnTo>
                    <a:pt x="9815" y="5241"/>
                  </a:lnTo>
                  <a:lnTo>
                    <a:pt x="9631" y="4492"/>
                  </a:lnTo>
                  <a:lnTo>
                    <a:pt x="9346" y="3556"/>
                  </a:lnTo>
                  <a:lnTo>
                    <a:pt x="9041" y="2433"/>
                  </a:lnTo>
                  <a:lnTo>
                    <a:pt x="8674" y="1684"/>
                  </a:lnTo>
                  <a:lnTo>
                    <a:pt x="8267" y="1123"/>
                  </a:lnTo>
                  <a:lnTo>
                    <a:pt x="7799" y="561"/>
                  </a:lnTo>
                  <a:lnTo>
                    <a:pt x="7310" y="187"/>
                  </a:lnTo>
                  <a:lnTo>
                    <a:pt x="6760" y="0"/>
                  </a:lnTo>
                  <a:lnTo>
                    <a:pt x="6394" y="187"/>
                  </a:lnTo>
                  <a:lnTo>
                    <a:pt x="6047" y="374"/>
                  </a:lnTo>
                  <a:lnTo>
                    <a:pt x="5701" y="748"/>
                  </a:lnTo>
                  <a:lnTo>
                    <a:pt x="5355" y="1123"/>
                  </a:lnTo>
                  <a:lnTo>
                    <a:pt x="5029" y="1684"/>
                  </a:lnTo>
                  <a:lnTo>
                    <a:pt x="4703" y="2433"/>
                  </a:lnTo>
                  <a:lnTo>
                    <a:pt x="4398" y="3182"/>
                  </a:lnTo>
                  <a:lnTo>
                    <a:pt x="4072" y="4305"/>
                  </a:lnTo>
                  <a:lnTo>
                    <a:pt x="3767" y="5429"/>
                  </a:lnTo>
                  <a:lnTo>
                    <a:pt x="3502" y="6552"/>
                  </a:lnTo>
                  <a:lnTo>
                    <a:pt x="3197" y="7862"/>
                  </a:lnTo>
                  <a:lnTo>
                    <a:pt x="2932" y="9360"/>
                  </a:lnTo>
                  <a:lnTo>
                    <a:pt x="2647" y="11045"/>
                  </a:lnTo>
                  <a:lnTo>
                    <a:pt x="2402" y="12730"/>
                  </a:lnTo>
                  <a:lnTo>
                    <a:pt x="2178" y="14414"/>
                  </a:lnTo>
                  <a:lnTo>
                    <a:pt x="1914" y="16287"/>
                  </a:lnTo>
                  <a:lnTo>
                    <a:pt x="1710" y="18533"/>
                  </a:lnTo>
                  <a:lnTo>
                    <a:pt x="1506" y="20592"/>
                  </a:lnTo>
                  <a:lnTo>
                    <a:pt x="1323" y="22839"/>
                  </a:lnTo>
                  <a:lnTo>
                    <a:pt x="1119" y="25273"/>
                  </a:lnTo>
                  <a:lnTo>
                    <a:pt x="957" y="27706"/>
                  </a:lnTo>
                  <a:lnTo>
                    <a:pt x="794" y="30327"/>
                  </a:lnTo>
                  <a:lnTo>
                    <a:pt x="651" y="32948"/>
                  </a:lnTo>
                  <a:lnTo>
                    <a:pt x="529" y="35569"/>
                  </a:lnTo>
                  <a:lnTo>
                    <a:pt x="386" y="38564"/>
                  </a:lnTo>
                  <a:lnTo>
                    <a:pt x="285" y="41560"/>
                  </a:lnTo>
                  <a:lnTo>
                    <a:pt x="203" y="44742"/>
                  </a:lnTo>
                  <a:lnTo>
                    <a:pt x="122" y="47737"/>
                  </a:lnTo>
                  <a:lnTo>
                    <a:pt x="81" y="51107"/>
                  </a:lnTo>
                  <a:lnTo>
                    <a:pt x="40" y="54290"/>
                  </a:lnTo>
                  <a:lnTo>
                    <a:pt x="20" y="57847"/>
                  </a:lnTo>
                  <a:lnTo>
                    <a:pt x="0" y="61404"/>
                  </a:lnTo>
                  <a:lnTo>
                    <a:pt x="20" y="64773"/>
                  </a:lnTo>
                  <a:lnTo>
                    <a:pt x="40" y="67769"/>
                  </a:lnTo>
                  <a:lnTo>
                    <a:pt x="61" y="71138"/>
                  </a:lnTo>
                  <a:lnTo>
                    <a:pt x="122" y="73946"/>
                  </a:lnTo>
                  <a:lnTo>
                    <a:pt x="183" y="77129"/>
                  </a:lnTo>
                  <a:lnTo>
                    <a:pt x="244" y="79937"/>
                  </a:lnTo>
                  <a:lnTo>
                    <a:pt x="325" y="82558"/>
                  </a:lnTo>
                  <a:lnTo>
                    <a:pt x="447" y="85553"/>
                  </a:lnTo>
                  <a:lnTo>
                    <a:pt x="570" y="87987"/>
                  </a:lnTo>
                  <a:lnTo>
                    <a:pt x="692" y="90608"/>
                  </a:lnTo>
                  <a:lnTo>
                    <a:pt x="834" y="93042"/>
                  </a:lnTo>
                  <a:lnTo>
                    <a:pt x="977" y="95288"/>
                  </a:lnTo>
                  <a:lnTo>
                    <a:pt x="1140" y="97722"/>
                  </a:lnTo>
                  <a:lnTo>
                    <a:pt x="1343" y="99968"/>
                  </a:lnTo>
                  <a:lnTo>
                    <a:pt x="1527" y="101840"/>
                  </a:lnTo>
                  <a:lnTo>
                    <a:pt x="1710" y="103900"/>
                  </a:lnTo>
                  <a:lnTo>
                    <a:pt x="1934" y="105772"/>
                  </a:lnTo>
                  <a:lnTo>
                    <a:pt x="2158" y="107457"/>
                  </a:lnTo>
                  <a:lnTo>
                    <a:pt x="2402" y="109141"/>
                  </a:lnTo>
                  <a:lnTo>
                    <a:pt x="2647" y="110826"/>
                  </a:lnTo>
                  <a:lnTo>
                    <a:pt x="2911" y="112137"/>
                  </a:lnTo>
                  <a:lnTo>
                    <a:pt x="3176" y="113447"/>
                  </a:lnTo>
                  <a:lnTo>
                    <a:pt x="3441" y="114570"/>
                  </a:lnTo>
                  <a:lnTo>
                    <a:pt x="3746" y="115694"/>
                  </a:lnTo>
                  <a:lnTo>
                    <a:pt x="4052" y="116630"/>
                  </a:lnTo>
                  <a:lnTo>
                    <a:pt x="4378" y="117566"/>
                  </a:lnTo>
                  <a:lnTo>
                    <a:pt x="4683" y="118315"/>
                  </a:lnTo>
                  <a:lnTo>
                    <a:pt x="5029" y="118876"/>
                  </a:lnTo>
                  <a:lnTo>
                    <a:pt x="5355" y="119251"/>
                  </a:lnTo>
                  <a:lnTo>
                    <a:pt x="5701" y="119625"/>
                  </a:lnTo>
                  <a:lnTo>
                    <a:pt x="6068" y="119812"/>
                  </a:lnTo>
                  <a:lnTo>
                    <a:pt x="6434" y="120000"/>
                  </a:lnTo>
                  <a:lnTo>
                    <a:pt x="7004" y="119812"/>
                  </a:lnTo>
                  <a:lnTo>
                    <a:pt x="7534" y="119438"/>
                  </a:lnTo>
                  <a:lnTo>
                    <a:pt x="8002" y="118876"/>
                  </a:lnTo>
                  <a:lnTo>
                    <a:pt x="8450" y="118315"/>
                  </a:lnTo>
                  <a:lnTo>
                    <a:pt x="8857" y="117566"/>
                  </a:lnTo>
                  <a:lnTo>
                    <a:pt x="9183" y="116443"/>
                  </a:lnTo>
                  <a:lnTo>
                    <a:pt x="9468" y="115507"/>
                  </a:lnTo>
                  <a:lnTo>
                    <a:pt x="9733" y="114570"/>
                  </a:lnTo>
                  <a:lnTo>
                    <a:pt x="9326" y="97909"/>
                  </a:lnTo>
                  <a:close/>
                </a:path>
              </a:pathLst>
            </a:custGeom>
            <a:solidFill>
              <a:srgbClr val="4473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1" name="Google Shape;231;p48"/>
            <p:cNvSpPr/>
            <p:nvPr/>
          </p:nvSpPr>
          <p:spPr>
            <a:xfrm>
              <a:off x="381000" y="5945187"/>
              <a:ext cx="493712" cy="123825"/>
            </a:xfrm>
            <a:custGeom>
              <a:rect b="b" l="l" r="r" t="t"/>
              <a:pathLst>
                <a:path extrusionOk="0" h="120000" w="120000">
                  <a:moveTo>
                    <a:pt x="28807" y="34589"/>
                  </a:moveTo>
                  <a:lnTo>
                    <a:pt x="28807" y="0"/>
                  </a:lnTo>
                  <a:lnTo>
                    <a:pt x="25242" y="0"/>
                  </a:lnTo>
                  <a:lnTo>
                    <a:pt x="21629" y="0"/>
                  </a:lnTo>
                  <a:lnTo>
                    <a:pt x="18016" y="0"/>
                  </a:lnTo>
                  <a:lnTo>
                    <a:pt x="14403" y="0"/>
                  </a:lnTo>
                  <a:lnTo>
                    <a:pt x="10790" y="0"/>
                  </a:lnTo>
                  <a:lnTo>
                    <a:pt x="7226" y="0"/>
                  </a:lnTo>
                  <a:lnTo>
                    <a:pt x="3613" y="0"/>
                  </a:lnTo>
                  <a:lnTo>
                    <a:pt x="0" y="0"/>
                  </a:lnTo>
                  <a:lnTo>
                    <a:pt x="0" y="34589"/>
                  </a:lnTo>
                  <a:lnTo>
                    <a:pt x="8478" y="34589"/>
                  </a:lnTo>
                  <a:lnTo>
                    <a:pt x="8478" y="120000"/>
                  </a:lnTo>
                  <a:lnTo>
                    <a:pt x="20377" y="120000"/>
                  </a:lnTo>
                  <a:lnTo>
                    <a:pt x="20377" y="34589"/>
                  </a:lnTo>
                  <a:lnTo>
                    <a:pt x="28807" y="34589"/>
                  </a:lnTo>
                  <a:close/>
                  <a:moveTo>
                    <a:pt x="43693" y="48309"/>
                  </a:moveTo>
                  <a:lnTo>
                    <a:pt x="37623" y="120000"/>
                  </a:lnTo>
                  <a:lnTo>
                    <a:pt x="25965" y="120000"/>
                  </a:lnTo>
                  <a:lnTo>
                    <a:pt x="37382" y="0"/>
                  </a:lnTo>
                  <a:lnTo>
                    <a:pt x="38972" y="0"/>
                  </a:lnTo>
                  <a:lnTo>
                    <a:pt x="40562" y="0"/>
                  </a:lnTo>
                  <a:lnTo>
                    <a:pt x="42103" y="0"/>
                  </a:lnTo>
                  <a:lnTo>
                    <a:pt x="43693" y="0"/>
                  </a:lnTo>
                  <a:lnTo>
                    <a:pt x="45234" y="0"/>
                  </a:lnTo>
                  <a:lnTo>
                    <a:pt x="46824" y="0"/>
                  </a:lnTo>
                  <a:lnTo>
                    <a:pt x="48414" y="0"/>
                  </a:lnTo>
                  <a:lnTo>
                    <a:pt x="50004" y="0"/>
                  </a:lnTo>
                  <a:lnTo>
                    <a:pt x="61421" y="120000"/>
                  </a:lnTo>
                  <a:lnTo>
                    <a:pt x="49763" y="120000"/>
                  </a:lnTo>
                  <a:lnTo>
                    <a:pt x="43693" y="48309"/>
                  </a:lnTo>
                  <a:close/>
                  <a:moveTo>
                    <a:pt x="87386" y="34589"/>
                  </a:moveTo>
                  <a:lnTo>
                    <a:pt x="87386" y="0"/>
                  </a:lnTo>
                  <a:lnTo>
                    <a:pt x="83821" y="0"/>
                  </a:lnTo>
                  <a:lnTo>
                    <a:pt x="80208" y="0"/>
                  </a:lnTo>
                  <a:lnTo>
                    <a:pt x="76595" y="0"/>
                  </a:lnTo>
                  <a:lnTo>
                    <a:pt x="72982" y="0"/>
                  </a:lnTo>
                  <a:lnTo>
                    <a:pt x="69369" y="0"/>
                  </a:lnTo>
                  <a:lnTo>
                    <a:pt x="65804" y="0"/>
                  </a:lnTo>
                  <a:lnTo>
                    <a:pt x="62191" y="0"/>
                  </a:lnTo>
                  <a:lnTo>
                    <a:pt x="58578" y="0"/>
                  </a:lnTo>
                  <a:lnTo>
                    <a:pt x="58578" y="34589"/>
                  </a:lnTo>
                  <a:lnTo>
                    <a:pt x="67009" y="34589"/>
                  </a:lnTo>
                  <a:lnTo>
                    <a:pt x="67009" y="120000"/>
                  </a:lnTo>
                  <a:lnTo>
                    <a:pt x="78956" y="120000"/>
                  </a:lnTo>
                  <a:lnTo>
                    <a:pt x="78956" y="34589"/>
                  </a:lnTo>
                  <a:lnTo>
                    <a:pt x="87386" y="34589"/>
                  </a:lnTo>
                  <a:close/>
                  <a:moveTo>
                    <a:pt x="102272" y="48309"/>
                  </a:moveTo>
                  <a:lnTo>
                    <a:pt x="96154" y="120000"/>
                  </a:lnTo>
                  <a:lnTo>
                    <a:pt x="84496" y="120000"/>
                  </a:lnTo>
                  <a:lnTo>
                    <a:pt x="95913" y="0"/>
                  </a:lnTo>
                  <a:lnTo>
                    <a:pt x="97503" y="0"/>
                  </a:lnTo>
                  <a:lnTo>
                    <a:pt x="99092" y="0"/>
                  </a:lnTo>
                  <a:lnTo>
                    <a:pt x="100682" y="0"/>
                  </a:lnTo>
                  <a:lnTo>
                    <a:pt x="102272" y="0"/>
                  </a:lnTo>
                  <a:lnTo>
                    <a:pt x="103813" y="0"/>
                  </a:lnTo>
                  <a:lnTo>
                    <a:pt x="105403" y="0"/>
                  </a:lnTo>
                  <a:lnTo>
                    <a:pt x="106945" y="0"/>
                  </a:lnTo>
                  <a:lnTo>
                    <a:pt x="108534" y="0"/>
                  </a:lnTo>
                  <a:lnTo>
                    <a:pt x="120000" y="120000"/>
                  </a:lnTo>
                  <a:lnTo>
                    <a:pt x="108293" y="120000"/>
                  </a:lnTo>
                  <a:lnTo>
                    <a:pt x="102272" y="48309"/>
                  </a:lnTo>
                  <a:close/>
                </a:path>
              </a:pathLst>
            </a:custGeom>
            <a:solidFill>
              <a:srgbClr val="4473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2" name="Google Shape;232;p48"/>
            <p:cNvSpPr/>
            <p:nvPr/>
          </p:nvSpPr>
          <p:spPr>
            <a:xfrm>
              <a:off x="2065337" y="6153150"/>
              <a:ext cx="1577975" cy="166687"/>
            </a:xfrm>
            <a:custGeom>
              <a:rect b="b" l="l" r="r" t="t"/>
              <a:pathLst>
                <a:path extrusionOk="0" h="120000" w="120000">
                  <a:moveTo>
                    <a:pt x="4888" y="39477"/>
                  </a:moveTo>
                  <a:lnTo>
                    <a:pt x="4888" y="49026"/>
                  </a:lnTo>
                  <a:lnTo>
                    <a:pt x="1222" y="49026"/>
                  </a:lnTo>
                  <a:lnTo>
                    <a:pt x="1222" y="81092"/>
                  </a:lnTo>
                  <a:lnTo>
                    <a:pt x="5311" y="81092"/>
                  </a:lnTo>
                  <a:lnTo>
                    <a:pt x="5311" y="90783"/>
                  </a:lnTo>
                  <a:lnTo>
                    <a:pt x="0" y="90783"/>
                  </a:lnTo>
                  <a:lnTo>
                    <a:pt x="0" y="1567"/>
                  </a:lnTo>
                  <a:lnTo>
                    <a:pt x="5099" y="1567"/>
                  </a:lnTo>
                  <a:lnTo>
                    <a:pt x="5099" y="11258"/>
                  </a:lnTo>
                  <a:lnTo>
                    <a:pt x="1222" y="11258"/>
                  </a:lnTo>
                  <a:lnTo>
                    <a:pt x="1222" y="39477"/>
                  </a:lnTo>
                  <a:lnTo>
                    <a:pt x="4888" y="39477"/>
                  </a:lnTo>
                  <a:close/>
                  <a:moveTo>
                    <a:pt x="6050" y="26793"/>
                  </a:moveTo>
                  <a:lnTo>
                    <a:pt x="7423" y="26793"/>
                  </a:lnTo>
                  <a:lnTo>
                    <a:pt x="8389" y="40475"/>
                  </a:lnTo>
                  <a:lnTo>
                    <a:pt x="8540" y="42755"/>
                  </a:lnTo>
                  <a:lnTo>
                    <a:pt x="8721" y="45178"/>
                  </a:lnTo>
                  <a:lnTo>
                    <a:pt x="8887" y="48028"/>
                  </a:lnTo>
                  <a:lnTo>
                    <a:pt x="9068" y="50878"/>
                  </a:lnTo>
                  <a:lnTo>
                    <a:pt x="9113" y="50878"/>
                  </a:lnTo>
                  <a:lnTo>
                    <a:pt x="9264" y="48456"/>
                  </a:lnTo>
                  <a:lnTo>
                    <a:pt x="9430" y="45748"/>
                  </a:lnTo>
                  <a:lnTo>
                    <a:pt x="9596" y="43182"/>
                  </a:lnTo>
                  <a:lnTo>
                    <a:pt x="9792" y="40332"/>
                  </a:lnTo>
                  <a:lnTo>
                    <a:pt x="10743" y="26793"/>
                  </a:lnTo>
                  <a:lnTo>
                    <a:pt x="12070" y="26793"/>
                  </a:lnTo>
                  <a:lnTo>
                    <a:pt x="9747" y="57719"/>
                  </a:lnTo>
                  <a:lnTo>
                    <a:pt x="12146" y="90783"/>
                  </a:lnTo>
                  <a:lnTo>
                    <a:pt x="10743" y="90783"/>
                  </a:lnTo>
                  <a:lnTo>
                    <a:pt x="9747" y="76247"/>
                  </a:lnTo>
                  <a:lnTo>
                    <a:pt x="9581" y="74109"/>
                  </a:lnTo>
                  <a:lnTo>
                    <a:pt x="9415" y="71401"/>
                  </a:lnTo>
                  <a:lnTo>
                    <a:pt x="9234" y="68551"/>
                  </a:lnTo>
                  <a:lnTo>
                    <a:pt x="9023" y="65130"/>
                  </a:lnTo>
                  <a:lnTo>
                    <a:pt x="8992" y="65130"/>
                  </a:lnTo>
                  <a:lnTo>
                    <a:pt x="8872" y="67268"/>
                  </a:lnTo>
                  <a:lnTo>
                    <a:pt x="8721" y="69833"/>
                  </a:lnTo>
                  <a:lnTo>
                    <a:pt x="8509" y="72826"/>
                  </a:lnTo>
                  <a:lnTo>
                    <a:pt x="8283" y="76247"/>
                  </a:lnTo>
                  <a:lnTo>
                    <a:pt x="7302" y="90783"/>
                  </a:lnTo>
                  <a:lnTo>
                    <a:pt x="5944" y="90783"/>
                  </a:lnTo>
                  <a:lnTo>
                    <a:pt x="8344" y="58147"/>
                  </a:lnTo>
                  <a:lnTo>
                    <a:pt x="6050" y="26793"/>
                  </a:lnTo>
                  <a:close/>
                  <a:moveTo>
                    <a:pt x="13323" y="116864"/>
                  </a:moveTo>
                  <a:lnTo>
                    <a:pt x="13323" y="47600"/>
                  </a:lnTo>
                  <a:lnTo>
                    <a:pt x="13323" y="42470"/>
                  </a:lnTo>
                  <a:lnTo>
                    <a:pt x="13308" y="37197"/>
                  </a:lnTo>
                  <a:lnTo>
                    <a:pt x="13293" y="31923"/>
                  </a:lnTo>
                  <a:lnTo>
                    <a:pt x="13278" y="26793"/>
                  </a:lnTo>
                  <a:lnTo>
                    <a:pt x="14379" y="26793"/>
                  </a:lnTo>
                  <a:lnTo>
                    <a:pt x="14439" y="37767"/>
                  </a:lnTo>
                  <a:lnTo>
                    <a:pt x="14454" y="37767"/>
                  </a:lnTo>
                  <a:lnTo>
                    <a:pt x="14560" y="36342"/>
                  </a:lnTo>
                  <a:lnTo>
                    <a:pt x="14666" y="34774"/>
                  </a:lnTo>
                  <a:lnTo>
                    <a:pt x="14771" y="33491"/>
                  </a:lnTo>
                  <a:lnTo>
                    <a:pt x="14907" y="32351"/>
                  </a:lnTo>
                  <a:lnTo>
                    <a:pt x="15028" y="31211"/>
                  </a:lnTo>
                  <a:lnTo>
                    <a:pt x="15164" y="30071"/>
                  </a:lnTo>
                  <a:lnTo>
                    <a:pt x="15299" y="29216"/>
                  </a:lnTo>
                  <a:lnTo>
                    <a:pt x="15450" y="28361"/>
                  </a:lnTo>
                  <a:lnTo>
                    <a:pt x="15601" y="27648"/>
                  </a:lnTo>
                  <a:lnTo>
                    <a:pt x="15767" y="27078"/>
                  </a:lnTo>
                  <a:lnTo>
                    <a:pt x="15918" y="26508"/>
                  </a:lnTo>
                  <a:lnTo>
                    <a:pt x="16114" y="26080"/>
                  </a:lnTo>
                  <a:lnTo>
                    <a:pt x="16280" y="25795"/>
                  </a:lnTo>
                  <a:lnTo>
                    <a:pt x="16461" y="25368"/>
                  </a:lnTo>
                  <a:lnTo>
                    <a:pt x="16672" y="25225"/>
                  </a:lnTo>
                  <a:lnTo>
                    <a:pt x="16869" y="25225"/>
                  </a:lnTo>
                  <a:lnTo>
                    <a:pt x="17170" y="25368"/>
                  </a:lnTo>
                  <a:lnTo>
                    <a:pt x="17457" y="25938"/>
                  </a:lnTo>
                  <a:lnTo>
                    <a:pt x="17593" y="26223"/>
                  </a:lnTo>
                  <a:lnTo>
                    <a:pt x="17744" y="26650"/>
                  </a:lnTo>
                  <a:lnTo>
                    <a:pt x="17880" y="27078"/>
                  </a:lnTo>
                  <a:lnTo>
                    <a:pt x="18000" y="27505"/>
                  </a:lnTo>
                  <a:lnTo>
                    <a:pt x="18121" y="28218"/>
                  </a:lnTo>
                  <a:lnTo>
                    <a:pt x="18257" y="28788"/>
                  </a:lnTo>
                  <a:lnTo>
                    <a:pt x="18377" y="29501"/>
                  </a:lnTo>
                  <a:lnTo>
                    <a:pt x="18483" y="30356"/>
                  </a:lnTo>
                  <a:lnTo>
                    <a:pt x="18709" y="32209"/>
                  </a:lnTo>
                  <a:lnTo>
                    <a:pt x="18921" y="34346"/>
                  </a:lnTo>
                  <a:lnTo>
                    <a:pt x="19102" y="36769"/>
                  </a:lnTo>
                  <a:lnTo>
                    <a:pt x="19268" y="39192"/>
                  </a:lnTo>
                  <a:lnTo>
                    <a:pt x="19419" y="41900"/>
                  </a:lnTo>
                  <a:lnTo>
                    <a:pt x="19524" y="44750"/>
                  </a:lnTo>
                  <a:lnTo>
                    <a:pt x="19615" y="47743"/>
                  </a:lnTo>
                  <a:lnTo>
                    <a:pt x="19675" y="50878"/>
                  </a:lnTo>
                  <a:lnTo>
                    <a:pt x="19720" y="54299"/>
                  </a:lnTo>
                  <a:lnTo>
                    <a:pt x="19735" y="57862"/>
                  </a:lnTo>
                  <a:lnTo>
                    <a:pt x="19720" y="61852"/>
                  </a:lnTo>
                  <a:lnTo>
                    <a:pt x="19675" y="65558"/>
                  </a:lnTo>
                  <a:lnTo>
                    <a:pt x="19645" y="67410"/>
                  </a:lnTo>
                  <a:lnTo>
                    <a:pt x="19600" y="69121"/>
                  </a:lnTo>
                  <a:lnTo>
                    <a:pt x="19554" y="70831"/>
                  </a:lnTo>
                  <a:lnTo>
                    <a:pt x="19494" y="72541"/>
                  </a:lnTo>
                  <a:lnTo>
                    <a:pt x="19434" y="74109"/>
                  </a:lnTo>
                  <a:lnTo>
                    <a:pt x="19358" y="75534"/>
                  </a:lnTo>
                  <a:lnTo>
                    <a:pt x="19283" y="77102"/>
                  </a:lnTo>
                  <a:lnTo>
                    <a:pt x="19192" y="78527"/>
                  </a:lnTo>
                  <a:lnTo>
                    <a:pt x="19102" y="79809"/>
                  </a:lnTo>
                  <a:lnTo>
                    <a:pt x="19011" y="81092"/>
                  </a:lnTo>
                  <a:lnTo>
                    <a:pt x="18906" y="82517"/>
                  </a:lnTo>
                  <a:lnTo>
                    <a:pt x="18785" y="83657"/>
                  </a:lnTo>
                  <a:lnTo>
                    <a:pt x="18574" y="85653"/>
                  </a:lnTo>
                  <a:lnTo>
                    <a:pt x="18332" y="87505"/>
                  </a:lnTo>
                  <a:lnTo>
                    <a:pt x="18211" y="88218"/>
                  </a:lnTo>
                  <a:lnTo>
                    <a:pt x="18076" y="88931"/>
                  </a:lnTo>
                  <a:lnTo>
                    <a:pt x="17955" y="89501"/>
                  </a:lnTo>
                  <a:lnTo>
                    <a:pt x="17819" y="90071"/>
                  </a:lnTo>
                  <a:lnTo>
                    <a:pt x="17548" y="90926"/>
                  </a:lnTo>
                  <a:lnTo>
                    <a:pt x="17261" y="91638"/>
                  </a:lnTo>
                  <a:lnTo>
                    <a:pt x="16944" y="92209"/>
                  </a:lnTo>
                  <a:lnTo>
                    <a:pt x="16642" y="92351"/>
                  </a:lnTo>
                  <a:lnTo>
                    <a:pt x="16461" y="92209"/>
                  </a:lnTo>
                  <a:lnTo>
                    <a:pt x="16280" y="92066"/>
                  </a:lnTo>
                  <a:lnTo>
                    <a:pt x="16129" y="91781"/>
                  </a:lnTo>
                  <a:lnTo>
                    <a:pt x="15963" y="91496"/>
                  </a:lnTo>
                  <a:lnTo>
                    <a:pt x="15812" y="91211"/>
                  </a:lnTo>
                  <a:lnTo>
                    <a:pt x="15662" y="90783"/>
                  </a:lnTo>
                  <a:lnTo>
                    <a:pt x="15526" y="90213"/>
                  </a:lnTo>
                  <a:lnTo>
                    <a:pt x="15375" y="89643"/>
                  </a:lnTo>
                  <a:lnTo>
                    <a:pt x="15254" y="89073"/>
                  </a:lnTo>
                  <a:lnTo>
                    <a:pt x="15133" y="88361"/>
                  </a:lnTo>
                  <a:lnTo>
                    <a:pt x="15028" y="87505"/>
                  </a:lnTo>
                  <a:lnTo>
                    <a:pt x="14922" y="86508"/>
                  </a:lnTo>
                  <a:lnTo>
                    <a:pt x="14801" y="85510"/>
                  </a:lnTo>
                  <a:lnTo>
                    <a:pt x="14711" y="84513"/>
                  </a:lnTo>
                  <a:lnTo>
                    <a:pt x="14620" y="83372"/>
                  </a:lnTo>
                  <a:lnTo>
                    <a:pt x="14545" y="82232"/>
                  </a:lnTo>
                  <a:lnTo>
                    <a:pt x="14545" y="116864"/>
                  </a:lnTo>
                  <a:lnTo>
                    <a:pt x="13323" y="116864"/>
                  </a:lnTo>
                  <a:close/>
                  <a:moveTo>
                    <a:pt x="14545" y="53729"/>
                  </a:moveTo>
                  <a:lnTo>
                    <a:pt x="14545" y="64703"/>
                  </a:lnTo>
                  <a:lnTo>
                    <a:pt x="14545" y="66698"/>
                  </a:lnTo>
                  <a:lnTo>
                    <a:pt x="14575" y="68408"/>
                  </a:lnTo>
                  <a:lnTo>
                    <a:pt x="14620" y="70118"/>
                  </a:lnTo>
                  <a:lnTo>
                    <a:pt x="14666" y="71828"/>
                  </a:lnTo>
                  <a:lnTo>
                    <a:pt x="14741" y="73396"/>
                  </a:lnTo>
                  <a:lnTo>
                    <a:pt x="14832" y="74821"/>
                  </a:lnTo>
                  <a:lnTo>
                    <a:pt x="14952" y="76247"/>
                  </a:lnTo>
                  <a:lnTo>
                    <a:pt x="15088" y="77814"/>
                  </a:lnTo>
                  <a:lnTo>
                    <a:pt x="15224" y="78954"/>
                  </a:lnTo>
                  <a:lnTo>
                    <a:pt x="15360" y="80095"/>
                  </a:lnTo>
                  <a:lnTo>
                    <a:pt x="15526" y="80950"/>
                  </a:lnTo>
                  <a:lnTo>
                    <a:pt x="15692" y="81662"/>
                  </a:lnTo>
                  <a:lnTo>
                    <a:pt x="15858" y="82375"/>
                  </a:lnTo>
                  <a:lnTo>
                    <a:pt x="16054" y="82802"/>
                  </a:lnTo>
                  <a:lnTo>
                    <a:pt x="16250" y="83087"/>
                  </a:lnTo>
                  <a:lnTo>
                    <a:pt x="16446" y="83087"/>
                  </a:lnTo>
                  <a:lnTo>
                    <a:pt x="16688" y="83087"/>
                  </a:lnTo>
                  <a:lnTo>
                    <a:pt x="16899" y="82660"/>
                  </a:lnTo>
                  <a:lnTo>
                    <a:pt x="17095" y="82232"/>
                  </a:lnTo>
                  <a:lnTo>
                    <a:pt x="17306" y="81377"/>
                  </a:lnTo>
                  <a:lnTo>
                    <a:pt x="17487" y="80380"/>
                  </a:lnTo>
                  <a:lnTo>
                    <a:pt x="17653" y="79239"/>
                  </a:lnTo>
                  <a:lnTo>
                    <a:pt x="17819" y="77957"/>
                  </a:lnTo>
                  <a:lnTo>
                    <a:pt x="17955" y="76247"/>
                  </a:lnTo>
                  <a:lnTo>
                    <a:pt x="18076" y="74536"/>
                  </a:lnTo>
                  <a:lnTo>
                    <a:pt x="18181" y="72684"/>
                  </a:lnTo>
                  <a:lnTo>
                    <a:pt x="18287" y="70546"/>
                  </a:lnTo>
                  <a:lnTo>
                    <a:pt x="18362" y="68408"/>
                  </a:lnTo>
                  <a:lnTo>
                    <a:pt x="18423" y="65985"/>
                  </a:lnTo>
                  <a:lnTo>
                    <a:pt x="18468" y="63705"/>
                  </a:lnTo>
                  <a:lnTo>
                    <a:pt x="18498" y="60997"/>
                  </a:lnTo>
                  <a:lnTo>
                    <a:pt x="18498" y="58432"/>
                  </a:lnTo>
                  <a:lnTo>
                    <a:pt x="18498" y="55866"/>
                  </a:lnTo>
                  <a:lnTo>
                    <a:pt x="18468" y="53586"/>
                  </a:lnTo>
                  <a:lnTo>
                    <a:pt x="18423" y="51306"/>
                  </a:lnTo>
                  <a:lnTo>
                    <a:pt x="18377" y="49168"/>
                  </a:lnTo>
                  <a:lnTo>
                    <a:pt x="18302" y="47173"/>
                  </a:lnTo>
                  <a:lnTo>
                    <a:pt x="18196" y="45178"/>
                  </a:lnTo>
                  <a:lnTo>
                    <a:pt x="18106" y="43467"/>
                  </a:lnTo>
                  <a:lnTo>
                    <a:pt x="17985" y="41757"/>
                  </a:lnTo>
                  <a:lnTo>
                    <a:pt x="17834" y="39904"/>
                  </a:lnTo>
                  <a:lnTo>
                    <a:pt x="17683" y="38622"/>
                  </a:lnTo>
                  <a:lnTo>
                    <a:pt x="17502" y="37339"/>
                  </a:lnTo>
                  <a:lnTo>
                    <a:pt x="17336" y="36342"/>
                  </a:lnTo>
                  <a:lnTo>
                    <a:pt x="17140" y="35486"/>
                  </a:lnTo>
                  <a:lnTo>
                    <a:pt x="16929" y="34916"/>
                  </a:lnTo>
                  <a:lnTo>
                    <a:pt x="16718" y="34631"/>
                  </a:lnTo>
                  <a:lnTo>
                    <a:pt x="16476" y="34489"/>
                  </a:lnTo>
                  <a:lnTo>
                    <a:pt x="16325" y="34631"/>
                  </a:lnTo>
                  <a:lnTo>
                    <a:pt x="16175" y="34774"/>
                  </a:lnTo>
                  <a:lnTo>
                    <a:pt x="16024" y="35059"/>
                  </a:lnTo>
                  <a:lnTo>
                    <a:pt x="15873" y="35486"/>
                  </a:lnTo>
                  <a:lnTo>
                    <a:pt x="15722" y="36199"/>
                  </a:lnTo>
                  <a:lnTo>
                    <a:pt x="15586" y="36769"/>
                  </a:lnTo>
                  <a:lnTo>
                    <a:pt x="15450" y="37624"/>
                  </a:lnTo>
                  <a:lnTo>
                    <a:pt x="15314" y="38479"/>
                  </a:lnTo>
                  <a:lnTo>
                    <a:pt x="15194" y="39477"/>
                  </a:lnTo>
                  <a:lnTo>
                    <a:pt x="15073" y="40617"/>
                  </a:lnTo>
                  <a:lnTo>
                    <a:pt x="14983" y="41900"/>
                  </a:lnTo>
                  <a:lnTo>
                    <a:pt x="14892" y="43182"/>
                  </a:lnTo>
                  <a:lnTo>
                    <a:pt x="14801" y="44465"/>
                  </a:lnTo>
                  <a:lnTo>
                    <a:pt x="14726" y="45748"/>
                  </a:lnTo>
                  <a:lnTo>
                    <a:pt x="14666" y="47458"/>
                  </a:lnTo>
                  <a:lnTo>
                    <a:pt x="14620" y="49026"/>
                  </a:lnTo>
                  <a:lnTo>
                    <a:pt x="14590" y="50308"/>
                  </a:lnTo>
                  <a:lnTo>
                    <a:pt x="14560" y="51733"/>
                  </a:lnTo>
                  <a:lnTo>
                    <a:pt x="14545" y="52731"/>
                  </a:lnTo>
                  <a:lnTo>
                    <a:pt x="14545" y="53729"/>
                  </a:lnTo>
                  <a:close/>
                  <a:moveTo>
                    <a:pt x="26721" y="60855"/>
                  </a:moveTo>
                  <a:lnTo>
                    <a:pt x="21984" y="60712"/>
                  </a:lnTo>
                  <a:lnTo>
                    <a:pt x="21999" y="63420"/>
                  </a:lnTo>
                  <a:lnTo>
                    <a:pt x="22029" y="65985"/>
                  </a:lnTo>
                  <a:lnTo>
                    <a:pt x="22089" y="68408"/>
                  </a:lnTo>
                  <a:lnTo>
                    <a:pt x="22165" y="70546"/>
                  </a:lnTo>
                  <a:lnTo>
                    <a:pt x="22285" y="72684"/>
                  </a:lnTo>
                  <a:lnTo>
                    <a:pt x="22391" y="74536"/>
                  </a:lnTo>
                  <a:lnTo>
                    <a:pt x="22527" y="76247"/>
                  </a:lnTo>
                  <a:lnTo>
                    <a:pt x="22693" y="77814"/>
                  </a:lnTo>
                  <a:lnTo>
                    <a:pt x="22859" y="78954"/>
                  </a:lnTo>
                  <a:lnTo>
                    <a:pt x="23025" y="80095"/>
                  </a:lnTo>
                  <a:lnTo>
                    <a:pt x="23191" y="80950"/>
                  </a:lnTo>
                  <a:lnTo>
                    <a:pt x="23402" y="81662"/>
                  </a:lnTo>
                  <a:lnTo>
                    <a:pt x="23598" y="82232"/>
                  </a:lnTo>
                  <a:lnTo>
                    <a:pt x="23809" y="82660"/>
                  </a:lnTo>
                  <a:lnTo>
                    <a:pt x="24051" y="82945"/>
                  </a:lnTo>
                  <a:lnTo>
                    <a:pt x="24292" y="82945"/>
                  </a:lnTo>
                  <a:lnTo>
                    <a:pt x="24564" y="82945"/>
                  </a:lnTo>
                  <a:lnTo>
                    <a:pt x="24805" y="82802"/>
                  </a:lnTo>
                  <a:lnTo>
                    <a:pt x="25047" y="82517"/>
                  </a:lnTo>
                  <a:lnTo>
                    <a:pt x="25288" y="82232"/>
                  </a:lnTo>
                  <a:lnTo>
                    <a:pt x="25499" y="81662"/>
                  </a:lnTo>
                  <a:lnTo>
                    <a:pt x="25741" y="81092"/>
                  </a:lnTo>
                  <a:lnTo>
                    <a:pt x="25952" y="80380"/>
                  </a:lnTo>
                  <a:lnTo>
                    <a:pt x="26178" y="79667"/>
                  </a:lnTo>
                  <a:lnTo>
                    <a:pt x="26374" y="88076"/>
                  </a:lnTo>
                  <a:lnTo>
                    <a:pt x="26148" y="88931"/>
                  </a:lnTo>
                  <a:lnTo>
                    <a:pt x="25877" y="89786"/>
                  </a:lnTo>
                  <a:lnTo>
                    <a:pt x="25620" y="90498"/>
                  </a:lnTo>
                  <a:lnTo>
                    <a:pt x="25348" y="91068"/>
                  </a:lnTo>
                  <a:lnTo>
                    <a:pt x="25062" y="91496"/>
                  </a:lnTo>
                  <a:lnTo>
                    <a:pt x="24760" y="91781"/>
                  </a:lnTo>
                  <a:lnTo>
                    <a:pt x="24458" y="92066"/>
                  </a:lnTo>
                  <a:lnTo>
                    <a:pt x="24126" y="92209"/>
                  </a:lnTo>
                  <a:lnTo>
                    <a:pt x="23749" y="92066"/>
                  </a:lnTo>
                  <a:lnTo>
                    <a:pt x="23402" y="91496"/>
                  </a:lnTo>
                  <a:lnTo>
                    <a:pt x="23221" y="91211"/>
                  </a:lnTo>
                  <a:lnTo>
                    <a:pt x="23055" y="90783"/>
                  </a:lnTo>
                  <a:lnTo>
                    <a:pt x="22904" y="90356"/>
                  </a:lnTo>
                  <a:lnTo>
                    <a:pt x="22738" y="89928"/>
                  </a:lnTo>
                  <a:lnTo>
                    <a:pt x="22587" y="89358"/>
                  </a:lnTo>
                  <a:lnTo>
                    <a:pt x="22451" y="88646"/>
                  </a:lnTo>
                  <a:lnTo>
                    <a:pt x="22316" y="87933"/>
                  </a:lnTo>
                  <a:lnTo>
                    <a:pt x="22165" y="87220"/>
                  </a:lnTo>
                  <a:lnTo>
                    <a:pt x="22044" y="86223"/>
                  </a:lnTo>
                  <a:lnTo>
                    <a:pt x="21923" y="85225"/>
                  </a:lnTo>
                  <a:lnTo>
                    <a:pt x="21803" y="84370"/>
                  </a:lnTo>
                  <a:lnTo>
                    <a:pt x="21697" y="83230"/>
                  </a:lnTo>
                  <a:lnTo>
                    <a:pt x="21576" y="82090"/>
                  </a:lnTo>
                  <a:lnTo>
                    <a:pt x="21471" y="80807"/>
                  </a:lnTo>
                  <a:lnTo>
                    <a:pt x="21380" y="79667"/>
                  </a:lnTo>
                  <a:lnTo>
                    <a:pt x="21305" y="78527"/>
                  </a:lnTo>
                  <a:lnTo>
                    <a:pt x="21214" y="77244"/>
                  </a:lnTo>
                  <a:lnTo>
                    <a:pt x="21154" y="75676"/>
                  </a:lnTo>
                  <a:lnTo>
                    <a:pt x="21078" y="74394"/>
                  </a:lnTo>
                  <a:lnTo>
                    <a:pt x="21018" y="72969"/>
                  </a:lnTo>
                  <a:lnTo>
                    <a:pt x="20958" y="71401"/>
                  </a:lnTo>
                  <a:lnTo>
                    <a:pt x="20912" y="69833"/>
                  </a:lnTo>
                  <a:lnTo>
                    <a:pt x="20882" y="68408"/>
                  </a:lnTo>
                  <a:lnTo>
                    <a:pt x="20852" y="66840"/>
                  </a:lnTo>
                  <a:lnTo>
                    <a:pt x="20807" y="63420"/>
                  </a:lnTo>
                  <a:lnTo>
                    <a:pt x="20792" y="59714"/>
                  </a:lnTo>
                  <a:lnTo>
                    <a:pt x="20807" y="56152"/>
                  </a:lnTo>
                  <a:lnTo>
                    <a:pt x="20852" y="52731"/>
                  </a:lnTo>
                  <a:lnTo>
                    <a:pt x="20912" y="49311"/>
                  </a:lnTo>
                  <a:lnTo>
                    <a:pt x="21003" y="46175"/>
                  </a:lnTo>
                  <a:lnTo>
                    <a:pt x="21078" y="44608"/>
                  </a:lnTo>
                  <a:lnTo>
                    <a:pt x="21139" y="43182"/>
                  </a:lnTo>
                  <a:lnTo>
                    <a:pt x="21214" y="41757"/>
                  </a:lnTo>
                  <a:lnTo>
                    <a:pt x="21290" y="40190"/>
                  </a:lnTo>
                  <a:lnTo>
                    <a:pt x="21365" y="38907"/>
                  </a:lnTo>
                  <a:lnTo>
                    <a:pt x="21456" y="37624"/>
                  </a:lnTo>
                  <a:lnTo>
                    <a:pt x="21546" y="36342"/>
                  </a:lnTo>
                  <a:lnTo>
                    <a:pt x="21667" y="35059"/>
                  </a:lnTo>
                  <a:lnTo>
                    <a:pt x="21772" y="33919"/>
                  </a:lnTo>
                  <a:lnTo>
                    <a:pt x="21893" y="32779"/>
                  </a:lnTo>
                  <a:lnTo>
                    <a:pt x="21999" y="31781"/>
                  </a:lnTo>
                  <a:lnTo>
                    <a:pt x="22119" y="30926"/>
                  </a:lnTo>
                  <a:lnTo>
                    <a:pt x="22270" y="29928"/>
                  </a:lnTo>
                  <a:lnTo>
                    <a:pt x="22391" y="29073"/>
                  </a:lnTo>
                  <a:lnTo>
                    <a:pt x="22527" y="28361"/>
                  </a:lnTo>
                  <a:lnTo>
                    <a:pt x="22663" y="27790"/>
                  </a:lnTo>
                  <a:lnTo>
                    <a:pt x="22829" y="27220"/>
                  </a:lnTo>
                  <a:lnTo>
                    <a:pt x="22964" y="26650"/>
                  </a:lnTo>
                  <a:lnTo>
                    <a:pt x="23115" y="26365"/>
                  </a:lnTo>
                  <a:lnTo>
                    <a:pt x="23281" y="25938"/>
                  </a:lnTo>
                  <a:lnTo>
                    <a:pt x="23447" y="25510"/>
                  </a:lnTo>
                  <a:lnTo>
                    <a:pt x="23613" y="25368"/>
                  </a:lnTo>
                  <a:lnTo>
                    <a:pt x="23779" y="25225"/>
                  </a:lnTo>
                  <a:lnTo>
                    <a:pt x="23975" y="25225"/>
                  </a:lnTo>
                  <a:lnTo>
                    <a:pt x="24156" y="25225"/>
                  </a:lnTo>
                  <a:lnTo>
                    <a:pt x="24322" y="25368"/>
                  </a:lnTo>
                  <a:lnTo>
                    <a:pt x="24503" y="25795"/>
                  </a:lnTo>
                  <a:lnTo>
                    <a:pt x="24669" y="26080"/>
                  </a:lnTo>
                  <a:lnTo>
                    <a:pt x="24820" y="26365"/>
                  </a:lnTo>
                  <a:lnTo>
                    <a:pt x="24971" y="26793"/>
                  </a:lnTo>
                  <a:lnTo>
                    <a:pt x="25122" y="27363"/>
                  </a:lnTo>
                  <a:lnTo>
                    <a:pt x="25273" y="27933"/>
                  </a:lnTo>
                  <a:lnTo>
                    <a:pt x="25394" y="28646"/>
                  </a:lnTo>
                  <a:lnTo>
                    <a:pt x="25529" y="29358"/>
                  </a:lnTo>
                  <a:lnTo>
                    <a:pt x="25665" y="30213"/>
                  </a:lnTo>
                  <a:lnTo>
                    <a:pt x="25771" y="31353"/>
                  </a:lnTo>
                  <a:lnTo>
                    <a:pt x="25892" y="32351"/>
                  </a:lnTo>
                  <a:lnTo>
                    <a:pt x="25997" y="33349"/>
                  </a:lnTo>
                  <a:lnTo>
                    <a:pt x="26088" y="34489"/>
                  </a:lnTo>
                  <a:lnTo>
                    <a:pt x="26193" y="35771"/>
                  </a:lnTo>
                  <a:lnTo>
                    <a:pt x="26329" y="37909"/>
                  </a:lnTo>
                  <a:lnTo>
                    <a:pt x="26450" y="40047"/>
                  </a:lnTo>
                  <a:lnTo>
                    <a:pt x="26540" y="42470"/>
                  </a:lnTo>
                  <a:lnTo>
                    <a:pt x="26616" y="44750"/>
                  </a:lnTo>
                  <a:lnTo>
                    <a:pt x="26676" y="47315"/>
                  </a:lnTo>
                  <a:lnTo>
                    <a:pt x="26737" y="49738"/>
                  </a:lnTo>
                  <a:lnTo>
                    <a:pt x="26767" y="52589"/>
                  </a:lnTo>
                  <a:lnTo>
                    <a:pt x="26767" y="55296"/>
                  </a:lnTo>
                  <a:lnTo>
                    <a:pt x="26767" y="57007"/>
                  </a:lnTo>
                  <a:lnTo>
                    <a:pt x="26752" y="58432"/>
                  </a:lnTo>
                  <a:lnTo>
                    <a:pt x="26737" y="59714"/>
                  </a:lnTo>
                  <a:lnTo>
                    <a:pt x="26721" y="60855"/>
                  </a:lnTo>
                  <a:close/>
                  <a:moveTo>
                    <a:pt x="21984" y="52446"/>
                  </a:moveTo>
                  <a:lnTo>
                    <a:pt x="25590" y="52446"/>
                  </a:lnTo>
                  <a:lnTo>
                    <a:pt x="25590" y="50593"/>
                  </a:lnTo>
                  <a:lnTo>
                    <a:pt x="25560" y="49026"/>
                  </a:lnTo>
                  <a:lnTo>
                    <a:pt x="25529" y="47315"/>
                  </a:lnTo>
                  <a:lnTo>
                    <a:pt x="25499" y="45748"/>
                  </a:lnTo>
                  <a:lnTo>
                    <a:pt x="25454" y="44323"/>
                  </a:lnTo>
                  <a:lnTo>
                    <a:pt x="25394" y="42897"/>
                  </a:lnTo>
                  <a:lnTo>
                    <a:pt x="25318" y="41615"/>
                  </a:lnTo>
                  <a:lnTo>
                    <a:pt x="25243" y="40190"/>
                  </a:lnTo>
                  <a:lnTo>
                    <a:pt x="25137" y="38622"/>
                  </a:lnTo>
                  <a:lnTo>
                    <a:pt x="24986" y="37339"/>
                  </a:lnTo>
                  <a:lnTo>
                    <a:pt x="24835" y="36199"/>
                  </a:lnTo>
                  <a:lnTo>
                    <a:pt x="24685" y="35201"/>
                  </a:lnTo>
                  <a:lnTo>
                    <a:pt x="24503" y="34489"/>
                  </a:lnTo>
                  <a:lnTo>
                    <a:pt x="24307" y="34061"/>
                  </a:lnTo>
                  <a:lnTo>
                    <a:pt x="24096" y="33776"/>
                  </a:lnTo>
                  <a:lnTo>
                    <a:pt x="23885" y="33634"/>
                  </a:lnTo>
                  <a:lnTo>
                    <a:pt x="23658" y="33776"/>
                  </a:lnTo>
                  <a:lnTo>
                    <a:pt x="23462" y="34061"/>
                  </a:lnTo>
                  <a:lnTo>
                    <a:pt x="23266" y="34489"/>
                  </a:lnTo>
                  <a:lnTo>
                    <a:pt x="23100" y="35201"/>
                  </a:lnTo>
                  <a:lnTo>
                    <a:pt x="22934" y="36199"/>
                  </a:lnTo>
                  <a:lnTo>
                    <a:pt x="22783" y="37197"/>
                  </a:lnTo>
                  <a:lnTo>
                    <a:pt x="22632" y="38479"/>
                  </a:lnTo>
                  <a:lnTo>
                    <a:pt x="22497" y="39904"/>
                  </a:lnTo>
                  <a:lnTo>
                    <a:pt x="22406" y="41330"/>
                  </a:lnTo>
                  <a:lnTo>
                    <a:pt x="22316" y="42755"/>
                  </a:lnTo>
                  <a:lnTo>
                    <a:pt x="22240" y="44180"/>
                  </a:lnTo>
                  <a:lnTo>
                    <a:pt x="22150" y="45605"/>
                  </a:lnTo>
                  <a:lnTo>
                    <a:pt x="22089" y="47315"/>
                  </a:lnTo>
                  <a:lnTo>
                    <a:pt x="22044" y="48883"/>
                  </a:lnTo>
                  <a:lnTo>
                    <a:pt x="22014" y="50593"/>
                  </a:lnTo>
                  <a:lnTo>
                    <a:pt x="21984" y="52446"/>
                  </a:lnTo>
                  <a:close/>
                  <a:moveTo>
                    <a:pt x="28291" y="90783"/>
                  </a:moveTo>
                  <a:lnTo>
                    <a:pt x="28291" y="46745"/>
                  </a:lnTo>
                  <a:lnTo>
                    <a:pt x="28291" y="41472"/>
                  </a:lnTo>
                  <a:lnTo>
                    <a:pt x="28276" y="36484"/>
                  </a:lnTo>
                  <a:lnTo>
                    <a:pt x="28261" y="31496"/>
                  </a:lnTo>
                  <a:lnTo>
                    <a:pt x="28245" y="26793"/>
                  </a:lnTo>
                  <a:lnTo>
                    <a:pt x="29332" y="26793"/>
                  </a:lnTo>
                  <a:lnTo>
                    <a:pt x="29362" y="39334"/>
                  </a:lnTo>
                  <a:lnTo>
                    <a:pt x="29422" y="39334"/>
                  </a:lnTo>
                  <a:lnTo>
                    <a:pt x="29483" y="37767"/>
                  </a:lnTo>
                  <a:lnTo>
                    <a:pt x="29558" y="36342"/>
                  </a:lnTo>
                  <a:lnTo>
                    <a:pt x="29634" y="34916"/>
                  </a:lnTo>
                  <a:lnTo>
                    <a:pt x="29724" y="33634"/>
                  </a:lnTo>
                  <a:lnTo>
                    <a:pt x="29815" y="32351"/>
                  </a:lnTo>
                  <a:lnTo>
                    <a:pt x="29920" y="31211"/>
                  </a:lnTo>
                  <a:lnTo>
                    <a:pt x="30041" y="30071"/>
                  </a:lnTo>
                  <a:lnTo>
                    <a:pt x="30177" y="29073"/>
                  </a:lnTo>
                  <a:lnTo>
                    <a:pt x="30298" y="28218"/>
                  </a:lnTo>
                  <a:lnTo>
                    <a:pt x="30433" y="27505"/>
                  </a:lnTo>
                  <a:lnTo>
                    <a:pt x="30569" y="26793"/>
                  </a:lnTo>
                  <a:lnTo>
                    <a:pt x="30720" y="26365"/>
                  </a:lnTo>
                  <a:lnTo>
                    <a:pt x="30856" y="25938"/>
                  </a:lnTo>
                  <a:lnTo>
                    <a:pt x="30992" y="25510"/>
                  </a:lnTo>
                  <a:lnTo>
                    <a:pt x="31142" y="25225"/>
                  </a:lnTo>
                  <a:lnTo>
                    <a:pt x="31308" y="25225"/>
                  </a:lnTo>
                  <a:lnTo>
                    <a:pt x="31490" y="25368"/>
                  </a:lnTo>
                  <a:lnTo>
                    <a:pt x="31640" y="25795"/>
                  </a:lnTo>
                  <a:lnTo>
                    <a:pt x="31640" y="36769"/>
                  </a:lnTo>
                  <a:lnTo>
                    <a:pt x="31444" y="36484"/>
                  </a:lnTo>
                  <a:lnTo>
                    <a:pt x="31218" y="36342"/>
                  </a:lnTo>
                  <a:lnTo>
                    <a:pt x="31007" y="36484"/>
                  </a:lnTo>
                  <a:lnTo>
                    <a:pt x="30826" y="36769"/>
                  </a:lnTo>
                  <a:lnTo>
                    <a:pt x="30660" y="37197"/>
                  </a:lnTo>
                  <a:lnTo>
                    <a:pt x="30479" y="37909"/>
                  </a:lnTo>
                  <a:lnTo>
                    <a:pt x="30328" y="38764"/>
                  </a:lnTo>
                  <a:lnTo>
                    <a:pt x="30177" y="39904"/>
                  </a:lnTo>
                  <a:lnTo>
                    <a:pt x="30026" y="41330"/>
                  </a:lnTo>
                  <a:lnTo>
                    <a:pt x="29905" y="42755"/>
                  </a:lnTo>
                  <a:lnTo>
                    <a:pt x="29815" y="44180"/>
                  </a:lnTo>
                  <a:lnTo>
                    <a:pt x="29739" y="45748"/>
                  </a:lnTo>
                  <a:lnTo>
                    <a:pt x="29664" y="47458"/>
                  </a:lnTo>
                  <a:lnTo>
                    <a:pt x="29619" y="49026"/>
                  </a:lnTo>
                  <a:lnTo>
                    <a:pt x="29573" y="50736"/>
                  </a:lnTo>
                  <a:lnTo>
                    <a:pt x="29543" y="52731"/>
                  </a:lnTo>
                  <a:lnTo>
                    <a:pt x="29528" y="54584"/>
                  </a:lnTo>
                  <a:lnTo>
                    <a:pt x="29498" y="56722"/>
                  </a:lnTo>
                  <a:lnTo>
                    <a:pt x="29498" y="90783"/>
                  </a:lnTo>
                  <a:lnTo>
                    <a:pt x="28291" y="90783"/>
                  </a:lnTo>
                  <a:close/>
                  <a:moveTo>
                    <a:pt x="34100" y="90783"/>
                  </a:moveTo>
                  <a:lnTo>
                    <a:pt x="32863" y="90783"/>
                  </a:lnTo>
                  <a:lnTo>
                    <a:pt x="32863" y="26793"/>
                  </a:lnTo>
                  <a:lnTo>
                    <a:pt x="34100" y="26793"/>
                  </a:lnTo>
                  <a:lnTo>
                    <a:pt x="34100" y="90783"/>
                  </a:lnTo>
                  <a:close/>
                  <a:moveTo>
                    <a:pt x="33481" y="14964"/>
                  </a:moveTo>
                  <a:lnTo>
                    <a:pt x="33451" y="14964"/>
                  </a:lnTo>
                  <a:lnTo>
                    <a:pt x="33285" y="14821"/>
                  </a:lnTo>
                  <a:lnTo>
                    <a:pt x="33149" y="14394"/>
                  </a:lnTo>
                  <a:lnTo>
                    <a:pt x="33089" y="14109"/>
                  </a:lnTo>
                  <a:lnTo>
                    <a:pt x="33029" y="13681"/>
                  </a:lnTo>
                  <a:lnTo>
                    <a:pt x="32968" y="13254"/>
                  </a:lnTo>
                  <a:lnTo>
                    <a:pt x="32908" y="12826"/>
                  </a:lnTo>
                  <a:lnTo>
                    <a:pt x="32802" y="11686"/>
                  </a:lnTo>
                  <a:lnTo>
                    <a:pt x="32742" y="10261"/>
                  </a:lnTo>
                  <a:lnTo>
                    <a:pt x="32697" y="8978"/>
                  </a:lnTo>
                  <a:lnTo>
                    <a:pt x="32682" y="7410"/>
                  </a:lnTo>
                  <a:lnTo>
                    <a:pt x="32697" y="5985"/>
                  </a:lnTo>
                  <a:lnTo>
                    <a:pt x="32742" y="4560"/>
                  </a:lnTo>
                  <a:lnTo>
                    <a:pt x="32802" y="3277"/>
                  </a:lnTo>
                  <a:lnTo>
                    <a:pt x="32923" y="2280"/>
                  </a:lnTo>
                  <a:lnTo>
                    <a:pt x="32968" y="1710"/>
                  </a:lnTo>
                  <a:lnTo>
                    <a:pt x="33029" y="1282"/>
                  </a:lnTo>
                  <a:lnTo>
                    <a:pt x="33104" y="855"/>
                  </a:lnTo>
                  <a:lnTo>
                    <a:pt x="33164" y="570"/>
                  </a:lnTo>
                  <a:lnTo>
                    <a:pt x="33315" y="285"/>
                  </a:lnTo>
                  <a:lnTo>
                    <a:pt x="33496" y="0"/>
                  </a:lnTo>
                  <a:lnTo>
                    <a:pt x="33647" y="285"/>
                  </a:lnTo>
                  <a:lnTo>
                    <a:pt x="33798" y="570"/>
                  </a:lnTo>
                  <a:lnTo>
                    <a:pt x="33858" y="855"/>
                  </a:lnTo>
                  <a:lnTo>
                    <a:pt x="33934" y="1282"/>
                  </a:lnTo>
                  <a:lnTo>
                    <a:pt x="33994" y="1710"/>
                  </a:lnTo>
                  <a:lnTo>
                    <a:pt x="34055" y="2137"/>
                  </a:lnTo>
                  <a:lnTo>
                    <a:pt x="34145" y="3277"/>
                  </a:lnTo>
                  <a:lnTo>
                    <a:pt x="34221" y="4418"/>
                  </a:lnTo>
                  <a:lnTo>
                    <a:pt x="34251" y="5985"/>
                  </a:lnTo>
                  <a:lnTo>
                    <a:pt x="34266" y="7410"/>
                  </a:lnTo>
                  <a:lnTo>
                    <a:pt x="34251" y="8978"/>
                  </a:lnTo>
                  <a:lnTo>
                    <a:pt x="34221" y="10261"/>
                  </a:lnTo>
                  <a:lnTo>
                    <a:pt x="34145" y="11686"/>
                  </a:lnTo>
                  <a:lnTo>
                    <a:pt x="34055" y="12826"/>
                  </a:lnTo>
                  <a:lnTo>
                    <a:pt x="33994" y="13254"/>
                  </a:lnTo>
                  <a:lnTo>
                    <a:pt x="33934" y="13681"/>
                  </a:lnTo>
                  <a:lnTo>
                    <a:pt x="33858" y="14109"/>
                  </a:lnTo>
                  <a:lnTo>
                    <a:pt x="33798" y="14394"/>
                  </a:lnTo>
                  <a:lnTo>
                    <a:pt x="33723" y="14679"/>
                  </a:lnTo>
                  <a:lnTo>
                    <a:pt x="33647" y="14821"/>
                  </a:lnTo>
                  <a:lnTo>
                    <a:pt x="33557" y="14821"/>
                  </a:lnTo>
                  <a:lnTo>
                    <a:pt x="33481" y="14964"/>
                  </a:lnTo>
                  <a:close/>
                  <a:moveTo>
                    <a:pt x="41569" y="60855"/>
                  </a:moveTo>
                  <a:lnTo>
                    <a:pt x="36831" y="60712"/>
                  </a:lnTo>
                  <a:lnTo>
                    <a:pt x="36861" y="63420"/>
                  </a:lnTo>
                  <a:lnTo>
                    <a:pt x="36906" y="65985"/>
                  </a:lnTo>
                  <a:lnTo>
                    <a:pt x="36952" y="68408"/>
                  </a:lnTo>
                  <a:lnTo>
                    <a:pt x="37027" y="70546"/>
                  </a:lnTo>
                  <a:lnTo>
                    <a:pt x="37133" y="72684"/>
                  </a:lnTo>
                  <a:lnTo>
                    <a:pt x="37253" y="74536"/>
                  </a:lnTo>
                  <a:lnTo>
                    <a:pt x="37389" y="76247"/>
                  </a:lnTo>
                  <a:lnTo>
                    <a:pt x="37555" y="77814"/>
                  </a:lnTo>
                  <a:lnTo>
                    <a:pt x="37706" y="78954"/>
                  </a:lnTo>
                  <a:lnTo>
                    <a:pt x="37872" y="80095"/>
                  </a:lnTo>
                  <a:lnTo>
                    <a:pt x="38068" y="80950"/>
                  </a:lnTo>
                  <a:lnTo>
                    <a:pt x="38249" y="81662"/>
                  </a:lnTo>
                  <a:lnTo>
                    <a:pt x="38445" y="82232"/>
                  </a:lnTo>
                  <a:lnTo>
                    <a:pt x="38687" y="82660"/>
                  </a:lnTo>
                  <a:lnTo>
                    <a:pt x="38913" y="82945"/>
                  </a:lnTo>
                  <a:lnTo>
                    <a:pt x="39155" y="82945"/>
                  </a:lnTo>
                  <a:lnTo>
                    <a:pt x="39411" y="82945"/>
                  </a:lnTo>
                  <a:lnTo>
                    <a:pt x="39652" y="82802"/>
                  </a:lnTo>
                  <a:lnTo>
                    <a:pt x="39894" y="82517"/>
                  </a:lnTo>
                  <a:lnTo>
                    <a:pt x="40135" y="82232"/>
                  </a:lnTo>
                  <a:lnTo>
                    <a:pt x="40377" y="81662"/>
                  </a:lnTo>
                  <a:lnTo>
                    <a:pt x="40588" y="81092"/>
                  </a:lnTo>
                  <a:lnTo>
                    <a:pt x="40814" y="80380"/>
                  </a:lnTo>
                  <a:lnTo>
                    <a:pt x="41026" y="79667"/>
                  </a:lnTo>
                  <a:lnTo>
                    <a:pt x="41222" y="88076"/>
                  </a:lnTo>
                  <a:lnTo>
                    <a:pt x="40995" y="88931"/>
                  </a:lnTo>
                  <a:lnTo>
                    <a:pt x="40739" y="89786"/>
                  </a:lnTo>
                  <a:lnTo>
                    <a:pt x="40482" y="90498"/>
                  </a:lnTo>
                  <a:lnTo>
                    <a:pt x="40196" y="91068"/>
                  </a:lnTo>
                  <a:lnTo>
                    <a:pt x="39909" y="91496"/>
                  </a:lnTo>
                  <a:lnTo>
                    <a:pt x="39607" y="91781"/>
                  </a:lnTo>
                  <a:lnTo>
                    <a:pt x="39305" y="92066"/>
                  </a:lnTo>
                  <a:lnTo>
                    <a:pt x="38973" y="92209"/>
                  </a:lnTo>
                  <a:lnTo>
                    <a:pt x="38611" y="92066"/>
                  </a:lnTo>
                  <a:lnTo>
                    <a:pt x="38249" y="91496"/>
                  </a:lnTo>
                  <a:lnTo>
                    <a:pt x="38083" y="91211"/>
                  </a:lnTo>
                  <a:lnTo>
                    <a:pt x="37902" y="90783"/>
                  </a:lnTo>
                  <a:lnTo>
                    <a:pt x="37751" y="90356"/>
                  </a:lnTo>
                  <a:lnTo>
                    <a:pt x="37600" y="89928"/>
                  </a:lnTo>
                  <a:lnTo>
                    <a:pt x="37465" y="89358"/>
                  </a:lnTo>
                  <a:lnTo>
                    <a:pt x="37299" y="88646"/>
                  </a:lnTo>
                  <a:lnTo>
                    <a:pt x="37163" y="87933"/>
                  </a:lnTo>
                  <a:lnTo>
                    <a:pt x="37042" y="87220"/>
                  </a:lnTo>
                  <a:lnTo>
                    <a:pt x="36906" y="86223"/>
                  </a:lnTo>
                  <a:lnTo>
                    <a:pt x="36771" y="85225"/>
                  </a:lnTo>
                  <a:lnTo>
                    <a:pt x="36650" y="84370"/>
                  </a:lnTo>
                  <a:lnTo>
                    <a:pt x="36544" y="83230"/>
                  </a:lnTo>
                  <a:lnTo>
                    <a:pt x="36439" y="82090"/>
                  </a:lnTo>
                  <a:lnTo>
                    <a:pt x="36348" y="80807"/>
                  </a:lnTo>
                  <a:lnTo>
                    <a:pt x="36227" y="79667"/>
                  </a:lnTo>
                  <a:lnTo>
                    <a:pt x="36152" y="78527"/>
                  </a:lnTo>
                  <a:lnTo>
                    <a:pt x="36076" y="77244"/>
                  </a:lnTo>
                  <a:lnTo>
                    <a:pt x="36001" y="75676"/>
                  </a:lnTo>
                  <a:lnTo>
                    <a:pt x="35941" y="74394"/>
                  </a:lnTo>
                  <a:lnTo>
                    <a:pt x="35880" y="72969"/>
                  </a:lnTo>
                  <a:lnTo>
                    <a:pt x="35820" y="71401"/>
                  </a:lnTo>
                  <a:lnTo>
                    <a:pt x="35775" y="69833"/>
                  </a:lnTo>
                  <a:lnTo>
                    <a:pt x="35745" y="68408"/>
                  </a:lnTo>
                  <a:lnTo>
                    <a:pt x="35699" y="66840"/>
                  </a:lnTo>
                  <a:lnTo>
                    <a:pt x="35654" y="63420"/>
                  </a:lnTo>
                  <a:lnTo>
                    <a:pt x="35639" y="59714"/>
                  </a:lnTo>
                  <a:lnTo>
                    <a:pt x="35654" y="56152"/>
                  </a:lnTo>
                  <a:lnTo>
                    <a:pt x="35699" y="52731"/>
                  </a:lnTo>
                  <a:lnTo>
                    <a:pt x="35775" y="49311"/>
                  </a:lnTo>
                  <a:lnTo>
                    <a:pt x="35865" y="46175"/>
                  </a:lnTo>
                  <a:lnTo>
                    <a:pt x="35926" y="44608"/>
                  </a:lnTo>
                  <a:lnTo>
                    <a:pt x="35986" y="43182"/>
                  </a:lnTo>
                  <a:lnTo>
                    <a:pt x="36061" y="41757"/>
                  </a:lnTo>
                  <a:lnTo>
                    <a:pt x="36137" y="40190"/>
                  </a:lnTo>
                  <a:lnTo>
                    <a:pt x="36212" y="38907"/>
                  </a:lnTo>
                  <a:lnTo>
                    <a:pt x="36318" y="37624"/>
                  </a:lnTo>
                  <a:lnTo>
                    <a:pt x="36423" y="36342"/>
                  </a:lnTo>
                  <a:lnTo>
                    <a:pt x="36514" y="35059"/>
                  </a:lnTo>
                  <a:lnTo>
                    <a:pt x="36620" y="33919"/>
                  </a:lnTo>
                  <a:lnTo>
                    <a:pt x="36740" y="32779"/>
                  </a:lnTo>
                  <a:lnTo>
                    <a:pt x="36876" y="31781"/>
                  </a:lnTo>
                  <a:lnTo>
                    <a:pt x="36997" y="30926"/>
                  </a:lnTo>
                  <a:lnTo>
                    <a:pt x="37118" y="29928"/>
                  </a:lnTo>
                  <a:lnTo>
                    <a:pt x="37238" y="29073"/>
                  </a:lnTo>
                  <a:lnTo>
                    <a:pt x="37374" y="28361"/>
                  </a:lnTo>
                  <a:lnTo>
                    <a:pt x="37525" y="27790"/>
                  </a:lnTo>
                  <a:lnTo>
                    <a:pt x="37676" y="27220"/>
                  </a:lnTo>
                  <a:lnTo>
                    <a:pt x="37827" y="26650"/>
                  </a:lnTo>
                  <a:lnTo>
                    <a:pt x="37993" y="26365"/>
                  </a:lnTo>
                  <a:lnTo>
                    <a:pt x="38144" y="25938"/>
                  </a:lnTo>
                  <a:lnTo>
                    <a:pt x="38310" y="25510"/>
                  </a:lnTo>
                  <a:lnTo>
                    <a:pt x="38460" y="25368"/>
                  </a:lnTo>
                  <a:lnTo>
                    <a:pt x="38657" y="25225"/>
                  </a:lnTo>
                  <a:lnTo>
                    <a:pt x="38823" y="25225"/>
                  </a:lnTo>
                  <a:lnTo>
                    <a:pt x="39004" y="25225"/>
                  </a:lnTo>
                  <a:lnTo>
                    <a:pt x="39185" y="25368"/>
                  </a:lnTo>
                  <a:lnTo>
                    <a:pt x="39351" y="25795"/>
                  </a:lnTo>
                  <a:lnTo>
                    <a:pt x="39517" y="26080"/>
                  </a:lnTo>
                  <a:lnTo>
                    <a:pt x="39683" y="26365"/>
                  </a:lnTo>
                  <a:lnTo>
                    <a:pt x="39834" y="26793"/>
                  </a:lnTo>
                  <a:lnTo>
                    <a:pt x="39984" y="27363"/>
                  </a:lnTo>
                  <a:lnTo>
                    <a:pt x="40120" y="27933"/>
                  </a:lnTo>
                  <a:lnTo>
                    <a:pt x="40271" y="28646"/>
                  </a:lnTo>
                  <a:lnTo>
                    <a:pt x="40392" y="29358"/>
                  </a:lnTo>
                  <a:lnTo>
                    <a:pt x="40513" y="30213"/>
                  </a:lnTo>
                  <a:lnTo>
                    <a:pt x="40633" y="31353"/>
                  </a:lnTo>
                  <a:lnTo>
                    <a:pt x="40739" y="32351"/>
                  </a:lnTo>
                  <a:lnTo>
                    <a:pt x="40860" y="33349"/>
                  </a:lnTo>
                  <a:lnTo>
                    <a:pt x="40950" y="34489"/>
                  </a:lnTo>
                  <a:lnTo>
                    <a:pt x="41056" y="35771"/>
                  </a:lnTo>
                  <a:lnTo>
                    <a:pt x="41176" y="37909"/>
                  </a:lnTo>
                  <a:lnTo>
                    <a:pt x="41297" y="40047"/>
                  </a:lnTo>
                  <a:lnTo>
                    <a:pt x="41403" y="42470"/>
                  </a:lnTo>
                  <a:lnTo>
                    <a:pt x="41478" y="44750"/>
                  </a:lnTo>
                  <a:lnTo>
                    <a:pt x="41539" y="47315"/>
                  </a:lnTo>
                  <a:lnTo>
                    <a:pt x="41584" y="49738"/>
                  </a:lnTo>
                  <a:lnTo>
                    <a:pt x="41614" y="52589"/>
                  </a:lnTo>
                  <a:lnTo>
                    <a:pt x="41629" y="55296"/>
                  </a:lnTo>
                  <a:lnTo>
                    <a:pt x="41614" y="57007"/>
                  </a:lnTo>
                  <a:lnTo>
                    <a:pt x="41614" y="58432"/>
                  </a:lnTo>
                  <a:lnTo>
                    <a:pt x="41599" y="59714"/>
                  </a:lnTo>
                  <a:lnTo>
                    <a:pt x="41569" y="60855"/>
                  </a:lnTo>
                  <a:close/>
                  <a:moveTo>
                    <a:pt x="36831" y="52446"/>
                  </a:moveTo>
                  <a:lnTo>
                    <a:pt x="40437" y="52446"/>
                  </a:lnTo>
                  <a:lnTo>
                    <a:pt x="40437" y="50593"/>
                  </a:lnTo>
                  <a:lnTo>
                    <a:pt x="40422" y="49026"/>
                  </a:lnTo>
                  <a:lnTo>
                    <a:pt x="40392" y="47315"/>
                  </a:lnTo>
                  <a:lnTo>
                    <a:pt x="40362" y="45748"/>
                  </a:lnTo>
                  <a:lnTo>
                    <a:pt x="40316" y="44323"/>
                  </a:lnTo>
                  <a:lnTo>
                    <a:pt x="40256" y="42897"/>
                  </a:lnTo>
                  <a:lnTo>
                    <a:pt x="40181" y="41615"/>
                  </a:lnTo>
                  <a:lnTo>
                    <a:pt x="40090" y="40190"/>
                  </a:lnTo>
                  <a:lnTo>
                    <a:pt x="39984" y="38622"/>
                  </a:lnTo>
                  <a:lnTo>
                    <a:pt x="39849" y="37339"/>
                  </a:lnTo>
                  <a:lnTo>
                    <a:pt x="39713" y="36199"/>
                  </a:lnTo>
                  <a:lnTo>
                    <a:pt x="39532" y="35201"/>
                  </a:lnTo>
                  <a:lnTo>
                    <a:pt x="39366" y="34489"/>
                  </a:lnTo>
                  <a:lnTo>
                    <a:pt x="39170" y="34061"/>
                  </a:lnTo>
                  <a:lnTo>
                    <a:pt x="38943" y="33776"/>
                  </a:lnTo>
                  <a:lnTo>
                    <a:pt x="38732" y="33634"/>
                  </a:lnTo>
                  <a:lnTo>
                    <a:pt x="38506" y="33776"/>
                  </a:lnTo>
                  <a:lnTo>
                    <a:pt x="38325" y="34061"/>
                  </a:lnTo>
                  <a:lnTo>
                    <a:pt x="38144" y="34489"/>
                  </a:lnTo>
                  <a:lnTo>
                    <a:pt x="37947" y="35201"/>
                  </a:lnTo>
                  <a:lnTo>
                    <a:pt x="37781" y="36199"/>
                  </a:lnTo>
                  <a:lnTo>
                    <a:pt x="37631" y="37197"/>
                  </a:lnTo>
                  <a:lnTo>
                    <a:pt x="37495" y="38479"/>
                  </a:lnTo>
                  <a:lnTo>
                    <a:pt x="37344" y="39904"/>
                  </a:lnTo>
                  <a:lnTo>
                    <a:pt x="37253" y="41330"/>
                  </a:lnTo>
                  <a:lnTo>
                    <a:pt x="37163" y="42755"/>
                  </a:lnTo>
                  <a:lnTo>
                    <a:pt x="37087" y="44180"/>
                  </a:lnTo>
                  <a:lnTo>
                    <a:pt x="37027" y="45605"/>
                  </a:lnTo>
                  <a:lnTo>
                    <a:pt x="36967" y="47315"/>
                  </a:lnTo>
                  <a:lnTo>
                    <a:pt x="36906" y="48883"/>
                  </a:lnTo>
                  <a:lnTo>
                    <a:pt x="36876" y="50593"/>
                  </a:lnTo>
                  <a:lnTo>
                    <a:pt x="36831" y="52446"/>
                  </a:lnTo>
                  <a:close/>
                  <a:moveTo>
                    <a:pt x="43153" y="90783"/>
                  </a:moveTo>
                  <a:lnTo>
                    <a:pt x="43153" y="44038"/>
                  </a:lnTo>
                  <a:lnTo>
                    <a:pt x="43153" y="39904"/>
                  </a:lnTo>
                  <a:lnTo>
                    <a:pt x="43138" y="35629"/>
                  </a:lnTo>
                  <a:lnTo>
                    <a:pt x="43123" y="31353"/>
                  </a:lnTo>
                  <a:lnTo>
                    <a:pt x="43093" y="26793"/>
                  </a:lnTo>
                  <a:lnTo>
                    <a:pt x="44194" y="26793"/>
                  </a:lnTo>
                  <a:lnTo>
                    <a:pt x="44254" y="37339"/>
                  </a:lnTo>
                  <a:lnTo>
                    <a:pt x="44285" y="37339"/>
                  </a:lnTo>
                  <a:lnTo>
                    <a:pt x="44360" y="36199"/>
                  </a:lnTo>
                  <a:lnTo>
                    <a:pt x="44436" y="34916"/>
                  </a:lnTo>
                  <a:lnTo>
                    <a:pt x="44526" y="33776"/>
                  </a:lnTo>
                  <a:lnTo>
                    <a:pt x="44632" y="32779"/>
                  </a:lnTo>
                  <a:lnTo>
                    <a:pt x="44722" y="31781"/>
                  </a:lnTo>
                  <a:lnTo>
                    <a:pt x="44858" y="30926"/>
                  </a:lnTo>
                  <a:lnTo>
                    <a:pt x="44979" y="29928"/>
                  </a:lnTo>
                  <a:lnTo>
                    <a:pt x="45099" y="29073"/>
                  </a:lnTo>
                  <a:lnTo>
                    <a:pt x="45265" y="28218"/>
                  </a:lnTo>
                  <a:lnTo>
                    <a:pt x="45431" y="27505"/>
                  </a:lnTo>
                  <a:lnTo>
                    <a:pt x="45597" y="26793"/>
                  </a:lnTo>
                  <a:lnTo>
                    <a:pt x="45763" y="26365"/>
                  </a:lnTo>
                  <a:lnTo>
                    <a:pt x="45960" y="25938"/>
                  </a:lnTo>
                  <a:lnTo>
                    <a:pt x="46141" y="25510"/>
                  </a:lnTo>
                  <a:lnTo>
                    <a:pt x="46322" y="25225"/>
                  </a:lnTo>
                  <a:lnTo>
                    <a:pt x="46533" y="25225"/>
                  </a:lnTo>
                  <a:lnTo>
                    <a:pt x="46744" y="25368"/>
                  </a:lnTo>
                  <a:lnTo>
                    <a:pt x="46955" y="25510"/>
                  </a:lnTo>
                  <a:lnTo>
                    <a:pt x="47167" y="26080"/>
                  </a:lnTo>
                  <a:lnTo>
                    <a:pt x="47363" y="26650"/>
                  </a:lnTo>
                  <a:lnTo>
                    <a:pt x="47544" y="27363"/>
                  </a:lnTo>
                  <a:lnTo>
                    <a:pt x="47725" y="28361"/>
                  </a:lnTo>
                  <a:lnTo>
                    <a:pt x="47891" y="29358"/>
                  </a:lnTo>
                  <a:lnTo>
                    <a:pt x="48057" y="30641"/>
                  </a:lnTo>
                  <a:lnTo>
                    <a:pt x="48162" y="31638"/>
                  </a:lnTo>
                  <a:lnTo>
                    <a:pt x="48268" y="32636"/>
                  </a:lnTo>
                  <a:lnTo>
                    <a:pt x="48359" y="33634"/>
                  </a:lnTo>
                  <a:lnTo>
                    <a:pt x="48434" y="34774"/>
                  </a:lnTo>
                  <a:lnTo>
                    <a:pt x="48509" y="35771"/>
                  </a:lnTo>
                  <a:lnTo>
                    <a:pt x="48570" y="37197"/>
                  </a:lnTo>
                  <a:lnTo>
                    <a:pt x="48630" y="38337"/>
                  </a:lnTo>
                  <a:lnTo>
                    <a:pt x="48706" y="39762"/>
                  </a:lnTo>
                  <a:lnTo>
                    <a:pt x="48751" y="41187"/>
                  </a:lnTo>
                  <a:lnTo>
                    <a:pt x="48796" y="42612"/>
                  </a:lnTo>
                  <a:lnTo>
                    <a:pt x="48826" y="44038"/>
                  </a:lnTo>
                  <a:lnTo>
                    <a:pt x="48857" y="45605"/>
                  </a:lnTo>
                  <a:lnTo>
                    <a:pt x="48902" y="49026"/>
                  </a:lnTo>
                  <a:lnTo>
                    <a:pt x="48917" y="52589"/>
                  </a:lnTo>
                  <a:lnTo>
                    <a:pt x="48917" y="90783"/>
                  </a:lnTo>
                  <a:lnTo>
                    <a:pt x="47680" y="90783"/>
                  </a:lnTo>
                  <a:lnTo>
                    <a:pt x="47680" y="53871"/>
                  </a:lnTo>
                  <a:lnTo>
                    <a:pt x="47680" y="51591"/>
                  </a:lnTo>
                  <a:lnTo>
                    <a:pt x="47665" y="49311"/>
                  </a:lnTo>
                  <a:lnTo>
                    <a:pt x="47634" y="47458"/>
                  </a:lnTo>
                  <a:lnTo>
                    <a:pt x="47589" y="45463"/>
                  </a:lnTo>
                  <a:lnTo>
                    <a:pt x="47529" y="43752"/>
                  </a:lnTo>
                  <a:lnTo>
                    <a:pt x="47453" y="42327"/>
                  </a:lnTo>
                  <a:lnTo>
                    <a:pt x="47378" y="40760"/>
                  </a:lnTo>
                  <a:lnTo>
                    <a:pt x="47287" y="39477"/>
                  </a:lnTo>
                  <a:lnTo>
                    <a:pt x="47182" y="38479"/>
                  </a:lnTo>
                  <a:lnTo>
                    <a:pt x="47076" y="37482"/>
                  </a:lnTo>
                  <a:lnTo>
                    <a:pt x="46940" y="36769"/>
                  </a:lnTo>
                  <a:lnTo>
                    <a:pt x="46804" y="36057"/>
                  </a:lnTo>
                  <a:lnTo>
                    <a:pt x="46654" y="35486"/>
                  </a:lnTo>
                  <a:lnTo>
                    <a:pt x="46488" y="35059"/>
                  </a:lnTo>
                  <a:lnTo>
                    <a:pt x="46307" y="34774"/>
                  </a:lnTo>
                  <a:lnTo>
                    <a:pt x="46110" y="34774"/>
                  </a:lnTo>
                  <a:lnTo>
                    <a:pt x="45975" y="34774"/>
                  </a:lnTo>
                  <a:lnTo>
                    <a:pt x="45824" y="34916"/>
                  </a:lnTo>
                  <a:lnTo>
                    <a:pt x="45688" y="35201"/>
                  </a:lnTo>
                  <a:lnTo>
                    <a:pt x="45567" y="35629"/>
                  </a:lnTo>
                  <a:lnTo>
                    <a:pt x="45447" y="36199"/>
                  </a:lnTo>
                  <a:lnTo>
                    <a:pt x="45326" y="36769"/>
                  </a:lnTo>
                  <a:lnTo>
                    <a:pt x="45190" y="37482"/>
                  </a:lnTo>
                  <a:lnTo>
                    <a:pt x="45084" y="38194"/>
                  </a:lnTo>
                  <a:lnTo>
                    <a:pt x="44979" y="39049"/>
                  </a:lnTo>
                  <a:lnTo>
                    <a:pt x="44873" y="40047"/>
                  </a:lnTo>
                  <a:lnTo>
                    <a:pt x="44783" y="41187"/>
                  </a:lnTo>
                  <a:lnTo>
                    <a:pt x="44692" y="42185"/>
                  </a:lnTo>
                  <a:lnTo>
                    <a:pt x="44632" y="43182"/>
                  </a:lnTo>
                  <a:lnTo>
                    <a:pt x="44556" y="44323"/>
                  </a:lnTo>
                  <a:lnTo>
                    <a:pt x="44511" y="45463"/>
                  </a:lnTo>
                  <a:lnTo>
                    <a:pt x="44466" y="46888"/>
                  </a:lnTo>
                  <a:lnTo>
                    <a:pt x="44436" y="48028"/>
                  </a:lnTo>
                  <a:lnTo>
                    <a:pt x="44405" y="49311"/>
                  </a:lnTo>
                  <a:lnTo>
                    <a:pt x="44390" y="50736"/>
                  </a:lnTo>
                  <a:lnTo>
                    <a:pt x="44390" y="52304"/>
                  </a:lnTo>
                  <a:lnTo>
                    <a:pt x="44390" y="90783"/>
                  </a:lnTo>
                  <a:lnTo>
                    <a:pt x="43153" y="90783"/>
                  </a:lnTo>
                  <a:close/>
                  <a:moveTo>
                    <a:pt x="55526" y="79667"/>
                  </a:moveTo>
                  <a:lnTo>
                    <a:pt x="55737" y="88361"/>
                  </a:lnTo>
                  <a:lnTo>
                    <a:pt x="55541" y="89358"/>
                  </a:lnTo>
                  <a:lnTo>
                    <a:pt x="55314" y="90071"/>
                  </a:lnTo>
                  <a:lnTo>
                    <a:pt x="55088" y="90641"/>
                  </a:lnTo>
                  <a:lnTo>
                    <a:pt x="54847" y="91211"/>
                  </a:lnTo>
                  <a:lnTo>
                    <a:pt x="54605" y="91638"/>
                  </a:lnTo>
                  <a:lnTo>
                    <a:pt x="54349" y="92066"/>
                  </a:lnTo>
                  <a:lnTo>
                    <a:pt x="54077" y="92209"/>
                  </a:lnTo>
                  <a:lnTo>
                    <a:pt x="53806" y="92351"/>
                  </a:lnTo>
                  <a:lnTo>
                    <a:pt x="53428" y="92209"/>
                  </a:lnTo>
                  <a:lnTo>
                    <a:pt x="53066" y="91638"/>
                  </a:lnTo>
                  <a:lnTo>
                    <a:pt x="52900" y="91353"/>
                  </a:lnTo>
                  <a:lnTo>
                    <a:pt x="52734" y="90926"/>
                  </a:lnTo>
                  <a:lnTo>
                    <a:pt x="52568" y="90498"/>
                  </a:lnTo>
                  <a:lnTo>
                    <a:pt x="52417" y="89928"/>
                  </a:lnTo>
                  <a:lnTo>
                    <a:pt x="52267" y="89358"/>
                  </a:lnTo>
                  <a:lnTo>
                    <a:pt x="52131" y="88788"/>
                  </a:lnTo>
                  <a:lnTo>
                    <a:pt x="51980" y="88076"/>
                  </a:lnTo>
                  <a:lnTo>
                    <a:pt x="51844" y="87220"/>
                  </a:lnTo>
                  <a:lnTo>
                    <a:pt x="51708" y="86223"/>
                  </a:lnTo>
                  <a:lnTo>
                    <a:pt x="51588" y="85368"/>
                  </a:lnTo>
                  <a:lnTo>
                    <a:pt x="51452" y="84370"/>
                  </a:lnTo>
                  <a:lnTo>
                    <a:pt x="51346" y="83230"/>
                  </a:lnTo>
                  <a:lnTo>
                    <a:pt x="51225" y="82090"/>
                  </a:lnTo>
                  <a:lnTo>
                    <a:pt x="51135" y="80807"/>
                  </a:lnTo>
                  <a:lnTo>
                    <a:pt x="51029" y="79667"/>
                  </a:lnTo>
                  <a:lnTo>
                    <a:pt x="50954" y="78384"/>
                  </a:lnTo>
                  <a:lnTo>
                    <a:pt x="50848" y="77102"/>
                  </a:lnTo>
                  <a:lnTo>
                    <a:pt x="50773" y="75676"/>
                  </a:lnTo>
                  <a:lnTo>
                    <a:pt x="50712" y="74251"/>
                  </a:lnTo>
                  <a:lnTo>
                    <a:pt x="50652" y="72826"/>
                  </a:lnTo>
                  <a:lnTo>
                    <a:pt x="50607" y="71258"/>
                  </a:lnTo>
                  <a:lnTo>
                    <a:pt x="50562" y="69691"/>
                  </a:lnTo>
                  <a:lnTo>
                    <a:pt x="50516" y="68123"/>
                  </a:lnTo>
                  <a:lnTo>
                    <a:pt x="50486" y="66555"/>
                  </a:lnTo>
                  <a:lnTo>
                    <a:pt x="50441" y="62992"/>
                  </a:lnTo>
                  <a:lnTo>
                    <a:pt x="50426" y="59429"/>
                  </a:lnTo>
                  <a:lnTo>
                    <a:pt x="50426" y="57577"/>
                  </a:lnTo>
                  <a:lnTo>
                    <a:pt x="50441" y="55724"/>
                  </a:lnTo>
                  <a:lnTo>
                    <a:pt x="50456" y="54014"/>
                  </a:lnTo>
                  <a:lnTo>
                    <a:pt x="50486" y="52304"/>
                  </a:lnTo>
                  <a:lnTo>
                    <a:pt x="50516" y="50593"/>
                  </a:lnTo>
                  <a:lnTo>
                    <a:pt x="50562" y="49026"/>
                  </a:lnTo>
                  <a:lnTo>
                    <a:pt x="50607" y="47458"/>
                  </a:lnTo>
                  <a:lnTo>
                    <a:pt x="50667" y="45748"/>
                  </a:lnTo>
                  <a:lnTo>
                    <a:pt x="50743" y="44323"/>
                  </a:lnTo>
                  <a:lnTo>
                    <a:pt x="50803" y="42897"/>
                  </a:lnTo>
                  <a:lnTo>
                    <a:pt x="50894" y="41472"/>
                  </a:lnTo>
                  <a:lnTo>
                    <a:pt x="50984" y="40047"/>
                  </a:lnTo>
                  <a:lnTo>
                    <a:pt x="51090" y="38764"/>
                  </a:lnTo>
                  <a:lnTo>
                    <a:pt x="51195" y="37482"/>
                  </a:lnTo>
                  <a:lnTo>
                    <a:pt x="51301" y="36199"/>
                  </a:lnTo>
                  <a:lnTo>
                    <a:pt x="51422" y="34916"/>
                  </a:lnTo>
                  <a:lnTo>
                    <a:pt x="51557" y="33776"/>
                  </a:lnTo>
                  <a:lnTo>
                    <a:pt x="51678" y="32779"/>
                  </a:lnTo>
                  <a:lnTo>
                    <a:pt x="51814" y="31781"/>
                  </a:lnTo>
                  <a:lnTo>
                    <a:pt x="51950" y="30641"/>
                  </a:lnTo>
                  <a:lnTo>
                    <a:pt x="52116" y="29928"/>
                  </a:lnTo>
                  <a:lnTo>
                    <a:pt x="52267" y="29073"/>
                  </a:lnTo>
                  <a:lnTo>
                    <a:pt x="52417" y="28361"/>
                  </a:lnTo>
                  <a:lnTo>
                    <a:pt x="52568" y="27790"/>
                  </a:lnTo>
                  <a:lnTo>
                    <a:pt x="52749" y="27220"/>
                  </a:lnTo>
                  <a:lnTo>
                    <a:pt x="52915" y="26793"/>
                  </a:lnTo>
                  <a:lnTo>
                    <a:pt x="53096" y="26365"/>
                  </a:lnTo>
                  <a:lnTo>
                    <a:pt x="53293" y="26080"/>
                  </a:lnTo>
                  <a:lnTo>
                    <a:pt x="53474" y="25795"/>
                  </a:lnTo>
                  <a:lnTo>
                    <a:pt x="53655" y="25510"/>
                  </a:lnTo>
                  <a:lnTo>
                    <a:pt x="53866" y="25368"/>
                  </a:lnTo>
                  <a:lnTo>
                    <a:pt x="54062" y="25368"/>
                  </a:lnTo>
                  <a:lnTo>
                    <a:pt x="54304" y="25368"/>
                  </a:lnTo>
                  <a:lnTo>
                    <a:pt x="54560" y="25510"/>
                  </a:lnTo>
                  <a:lnTo>
                    <a:pt x="54786" y="25938"/>
                  </a:lnTo>
                  <a:lnTo>
                    <a:pt x="55013" y="26365"/>
                  </a:lnTo>
                  <a:lnTo>
                    <a:pt x="55209" y="26793"/>
                  </a:lnTo>
                  <a:lnTo>
                    <a:pt x="55405" y="27363"/>
                  </a:lnTo>
                  <a:lnTo>
                    <a:pt x="55601" y="27933"/>
                  </a:lnTo>
                  <a:lnTo>
                    <a:pt x="55767" y="28646"/>
                  </a:lnTo>
                  <a:lnTo>
                    <a:pt x="55496" y="37767"/>
                  </a:lnTo>
                  <a:lnTo>
                    <a:pt x="55330" y="37054"/>
                  </a:lnTo>
                  <a:lnTo>
                    <a:pt x="55164" y="36484"/>
                  </a:lnTo>
                  <a:lnTo>
                    <a:pt x="55013" y="35771"/>
                  </a:lnTo>
                  <a:lnTo>
                    <a:pt x="54817" y="35344"/>
                  </a:lnTo>
                  <a:lnTo>
                    <a:pt x="54651" y="35059"/>
                  </a:lnTo>
                  <a:lnTo>
                    <a:pt x="54454" y="34774"/>
                  </a:lnTo>
                  <a:lnTo>
                    <a:pt x="54258" y="34631"/>
                  </a:lnTo>
                  <a:lnTo>
                    <a:pt x="54062" y="34631"/>
                  </a:lnTo>
                  <a:lnTo>
                    <a:pt x="53791" y="34774"/>
                  </a:lnTo>
                  <a:lnTo>
                    <a:pt x="53534" y="35059"/>
                  </a:lnTo>
                  <a:lnTo>
                    <a:pt x="53293" y="35629"/>
                  </a:lnTo>
                  <a:lnTo>
                    <a:pt x="53051" y="36484"/>
                  </a:lnTo>
                  <a:lnTo>
                    <a:pt x="52840" y="37482"/>
                  </a:lnTo>
                  <a:lnTo>
                    <a:pt x="52644" y="38622"/>
                  </a:lnTo>
                  <a:lnTo>
                    <a:pt x="52448" y="40047"/>
                  </a:lnTo>
                  <a:lnTo>
                    <a:pt x="52282" y="41900"/>
                  </a:lnTo>
                  <a:lnTo>
                    <a:pt x="52146" y="43467"/>
                  </a:lnTo>
                  <a:lnTo>
                    <a:pt x="52010" y="45320"/>
                  </a:lnTo>
                  <a:lnTo>
                    <a:pt x="51904" y="47315"/>
                  </a:lnTo>
                  <a:lnTo>
                    <a:pt x="51814" y="49311"/>
                  </a:lnTo>
                  <a:lnTo>
                    <a:pt x="51754" y="51591"/>
                  </a:lnTo>
                  <a:lnTo>
                    <a:pt x="51708" y="53871"/>
                  </a:lnTo>
                  <a:lnTo>
                    <a:pt x="51678" y="56437"/>
                  </a:lnTo>
                  <a:lnTo>
                    <a:pt x="51663" y="58859"/>
                  </a:lnTo>
                  <a:lnTo>
                    <a:pt x="51678" y="61567"/>
                  </a:lnTo>
                  <a:lnTo>
                    <a:pt x="51708" y="63990"/>
                  </a:lnTo>
                  <a:lnTo>
                    <a:pt x="51754" y="66555"/>
                  </a:lnTo>
                  <a:lnTo>
                    <a:pt x="51829" y="68693"/>
                  </a:lnTo>
                  <a:lnTo>
                    <a:pt x="51920" y="70688"/>
                  </a:lnTo>
                  <a:lnTo>
                    <a:pt x="52040" y="72826"/>
                  </a:lnTo>
                  <a:lnTo>
                    <a:pt x="52176" y="74536"/>
                  </a:lnTo>
                  <a:lnTo>
                    <a:pt x="52327" y="76247"/>
                  </a:lnTo>
                  <a:lnTo>
                    <a:pt x="52493" y="77814"/>
                  </a:lnTo>
                  <a:lnTo>
                    <a:pt x="52689" y="79097"/>
                  </a:lnTo>
                  <a:lnTo>
                    <a:pt x="52885" y="80237"/>
                  </a:lnTo>
                  <a:lnTo>
                    <a:pt x="53081" y="81092"/>
                  </a:lnTo>
                  <a:lnTo>
                    <a:pt x="53308" y="81947"/>
                  </a:lnTo>
                  <a:lnTo>
                    <a:pt x="53534" y="82517"/>
                  </a:lnTo>
                  <a:lnTo>
                    <a:pt x="53775" y="82802"/>
                  </a:lnTo>
                  <a:lnTo>
                    <a:pt x="54017" y="82802"/>
                  </a:lnTo>
                  <a:lnTo>
                    <a:pt x="54198" y="82802"/>
                  </a:lnTo>
                  <a:lnTo>
                    <a:pt x="54394" y="82660"/>
                  </a:lnTo>
                  <a:lnTo>
                    <a:pt x="54590" y="82375"/>
                  </a:lnTo>
                  <a:lnTo>
                    <a:pt x="54771" y="82090"/>
                  </a:lnTo>
                  <a:lnTo>
                    <a:pt x="54967" y="81520"/>
                  </a:lnTo>
                  <a:lnTo>
                    <a:pt x="55149" y="80950"/>
                  </a:lnTo>
                  <a:lnTo>
                    <a:pt x="55330" y="80380"/>
                  </a:lnTo>
                  <a:lnTo>
                    <a:pt x="55526" y="79667"/>
                  </a:lnTo>
                  <a:close/>
                  <a:moveTo>
                    <a:pt x="62602" y="60855"/>
                  </a:moveTo>
                  <a:lnTo>
                    <a:pt x="57880" y="60712"/>
                  </a:lnTo>
                  <a:lnTo>
                    <a:pt x="57895" y="63420"/>
                  </a:lnTo>
                  <a:lnTo>
                    <a:pt x="57940" y="65985"/>
                  </a:lnTo>
                  <a:lnTo>
                    <a:pt x="57985" y="68408"/>
                  </a:lnTo>
                  <a:lnTo>
                    <a:pt x="58061" y="70546"/>
                  </a:lnTo>
                  <a:lnTo>
                    <a:pt x="58166" y="72684"/>
                  </a:lnTo>
                  <a:lnTo>
                    <a:pt x="58302" y="74536"/>
                  </a:lnTo>
                  <a:lnTo>
                    <a:pt x="58438" y="76247"/>
                  </a:lnTo>
                  <a:lnTo>
                    <a:pt x="58589" y="77814"/>
                  </a:lnTo>
                  <a:lnTo>
                    <a:pt x="58740" y="78954"/>
                  </a:lnTo>
                  <a:lnTo>
                    <a:pt x="58921" y="80095"/>
                  </a:lnTo>
                  <a:lnTo>
                    <a:pt x="59102" y="80950"/>
                  </a:lnTo>
                  <a:lnTo>
                    <a:pt x="59283" y="81662"/>
                  </a:lnTo>
                  <a:lnTo>
                    <a:pt x="59494" y="82232"/>
                  </a:lnTo>
                  <a:lnTo>
                    <a:pt x="59720" y="82660"/>
                  </a:lnTo>
                  <a:lnTo>
                    <a:pt x="59947" y="82945"/>
                  </a:lnTo>
                  <a:lnTo>
                    <a:pt x="60188" y="82945"/>
                  </a:lnTo>
                  <a:lnTo>
                    <a:pt x="60445" y="82945"/>
                  </a:lnTo>
                  <a:lnTo>
                    <a:pt x="60701" y="82802"/>
                  </a:lnTo>
                  <a:lnTo>
                    <a:pt x="60927" y="82517"/>
                  </a:lnTo>
                  <a:lnTo>
                    <a:pt x="61184" y="82232"/>
                  </a:lnTo>
                  <a:lnTo>
                    <a:pt x="61410" y="81662"/>
                  </a:lnTo>
                  <a:lnTo>
                    <a:pt x="61622" y="81092"/>
                  </a:lnTo>
                  <a:lnTo>
                    <a:pt x="61848" y="80380"/>
                  </a:lnTo>
                  <a:lnTo>
                    <a:pt x="62059" y="79667"/>
                  </a:lnTo>
                  <a:lnTo>
                    <a:pt x="62270" y="88076"/>
                  </a:lnTo>
                  <a:lnTo>
                    <a:pt x="62029" y="88931"/>
                  </a:lnTo>
                  <a:lnTo>
                    <a:pt x="61788" y="89786"/>
                  </a:lnTo>
                  <a:lnTo>
                    <a:pt x="61516" y="90498"/>
                  </a:lnTo>
                  <a:lnTo>
                    <a:pt x="61244" y="91068"/>
                  </a:lnTo>
                  <a:lnTo>
                    <a:pt x="60943" y="91496"/>
                  </a:lnTo>
                  <a:lnTo>
                    <a:pt x="60656" y="91781"/>
                  </a:lnTo>
                  <a:lnTo>
                    <a:pt x="60339" y="92066"/>
                  </a:lnTo>
                  <a:lnTo>
                    <a:pt x="60022" y="92209"/>
                  </a:lnTo>
                  <a:lnTo>
                    <a:pt x="59645" y="92066"/>
                  </a:lnTo>
                  <a:lnTo>
                    <a:pt x="59283" y="91496"/>
                  </a:lnTo>
                  <a:lnTo>
                    <a:pt x="59117" y="91211"/>
                  </a:lnTo>
                  <a:lnTo>
                    <a:pt x="58951" y="90783"/>
                  </a:lnTo>
                  <a:lnTo>
                    <a:pt x="58785" y="90356"/>
                  </a:lnTo>
                  <a:lnTo>
                    <a:pt x="58634" y="89928"/>
                  </a:lnTo>
                  <a:lnTo>
                    <a:pt x="58498" y="89358"/>
                  </a:lnTo>
                  <a:lnTo>
                    <a:pt x="58347" y="88646"/>
                  </a:lnTo>
                  <a:lnTo>
                    <a:pt x="58196" y="87933"/>
                  </a:lnTo>
                  <a:lnTo>
                    <a:pt x="58076" y="87220"/>
                  </a:lnTo>
                  <a:lnTo>
                    <a:pt x="57940" y="86223"/>
                  </a:lnTo>
                  <a:lnTo>
                    <a:pt x="57819" y="85225"/>
                  </a:lnTo>
                  <a:lnTo>
                    <a:pt x="57683" y="84370"/>
                  </a:lnTo>
                  <a:lnTo>
                    <a:pt x="57578" y="83230"/>
                  </a:lnTo>
                  <a:lnTo>
                    <a:pt x="57472" y="82090"/>
                  </a:lnTo>
                  <a:lnTo>
                    <a:pt x="57382" y="80807"/>
                  </a:lnTo>
                  <a:lnTo>
                    <a:pt x="57276" y="79667"/>
                  </a:lnTo>
                  <a:lnTo>
                    <a:pt x="57201" y="78527"/>
                  </a:lnTo>
                  <a:lnTo>
                    <a:pt x="57110" y="77244"/>
                  </a:lnTo>
                  <a:lnTo>
                    <a:pt x="57035" y="75676"/>
                  </a:lnTo>
                  <a:lnTo>
                    <a:pt x="56974" y="74394"/>
                  </a:lnTo>
                  <a:lnTo>
                    <a:pt x="56914" y="72969"/>
                  </a:lnTo>
                  <a:lnTo>
                    <a:pt x="56854" y="71401"/>
                  </a:lnTo>
                  <a:lnTo>
                    <a:pt x="56808" y="69833"/>
                  </a:lnTo>
                  <a:lnTo>
                    <a:pt x="56778" y="68408"/>
                  </a:lnTo>
                  <a:lnTo>
                    <a:pt x="56748" y="66840"/>
                  </a:lnTo>
                  <a:lnTo>
                    <a:pt x="56703" y="63420"/>
                  </a:lnTo>
                  <a:lnTo>
                    <a:pt x="56688" y="59714"/>
                  </a:lnTo>
                  <a:lnTo>
                    <a:pt x="56703" y="56152"/>
                  </a:lnTo>
                  <a:lnTo>
                    <a:pt x="56748" y="52731"/>
                  </a:lnTo>
                  <a:lnTo>
                    <a:pt x="56808" y="49311"/>
                  </a:lnTo>
                  <a:lnTo>
                    <a:pt x="56899" y="46175"/>
                  </a:lnTo>
                  <a:lnTo>
                    <a:pt x="56959" y="44608"/>
                  </a:lnTo>
                  <a:lnTo>
                    <a:pt x="57019" y="43182"/>
                  </a:lnTo>
                  <a:lnTo>
                    <a:pt x="57095" y="41757"/>
                  </a:lnTo>
                  <a:lnTo>
                    <a:pt x="57185" y="40190"/>
                  </a:lnTo>
                  <a:lnTo>
                    <a:pt x="57261" y="38907"/>
                  </a:lnTo>
                  <a:lnTo>
                    <a:pt x="57351" y="37624"/>
                  </a:lnTo>
                  <a:lnTo>
                    <a:pt x="57457" y="36342"/>
                  </a:lnTo>
                  <a:lnTo>
                    <a:pt x="57548" y="35059"/>
                  </a:lnTo>
                  <a:lnTo>
                    <a:pt x="57653" y="33919"/>
                  </a:lnTo>
                  <a:lnTo>
                    <a:pt x="57789" y="32779"/>
                  </a:lnTo>
                  <a:lnTo>
                    <a:pt x="57910" y="31781"/>
                  </a:lnTo>
                  <a:lnTo>
                    <a:pt x="58030" y="30926"/>
                  </a:lnTo>
                  <a:lnTo>
                    <a:pt x="58151" y="29928"/>
                  </a:lnTo>
                  <a:lnTo>
                    <a:pt x="58287" y="29073"/>
                  </a:lnTo>
                  <a:lnTo>
                    <a:pt x="58423" y="28361"/>
                  </a:lnTo>
                  <a:lnTo>
                    <a:pt x="58559" y="27790"/>
                  </a:lnTo>
                  <a:lnTo>
                    <a:pt x="58709" y="27220"/>
                  </a:lnTo>
                  <a:lnTo>
                    <a:pt x="58875" y="26650"/>
                  </a:lnTo>
                  <a:lnTo>
                    <a:pt x="59026" y="26365"/>
                  </a:lnTo>
                  <a:lnTo>
                    <a:pt x="59177" y="25938"/>
                  </a:lnTo>
                  <a:lnTo>
                    <a:pt x="59343" y="25510"/>
                  </a:lnTo>
                  <a:lnTo>
                    <a:pt x="59509" y="25368"/>
                  </a:lnTo>
                  <a:lnTo>
                    <a:pt x="59690" y="25225"/>
                  </a:lnTo>
                  <a:lnTo>
                    <a:pt x="59856" y="25225"/>
                  </a:lnTo>
                  <a:lnTo>
                    <a:pt x="60052" y="25225"/>
                  </a:lnTo>
                  <a:lnTo>
                    <a:pt x="60218" y="25368"/>
                  </a:lnTo>
                  <a:lnTo>
                    <a:pt x="60384" y="25795"/>
                  </a:lnTo>
                  <a:lnTo>
                    <a:pt x="60565" y="26080"/>
                  </a:lnTo>
                  <a:lnTo>
                    <a:pt x="60716" y="26365"/>
                  </a:lnTo>
                  <a:lnTo>
                    <a:pt x="60867" y="26793"/>
                  </a:lnTo>
                  <a:lnTo>
                    <a:pt x="61018" y="27363"/>
                  </a:lnTo>
                  <a:lnTo>
                    <a:pt x="61169" y="27933"/>
                  </a:lnTo>
                  <a:lnTo>
                    <a:pt x="61305" y="28646"/>
                  </a:lnTo>
                  <a:lnTo>
                    <a:pt x="61425" y="29358"/>
                  </a:lnTo>
                  <a:lnTo>
                    <a:pt x="61546" y="30213"/>
                  </a:lnTo>
                  <a:lnTo>
                    <a:pt x="61682" y="31353"/>
                  </a:lnTo>
                  <a:lnTo>
                    <a:pt x="61788" y="32351"/>
                  </a:lnTo>
                  <a:lnTo>
                    <a:pt x="61893" y="33349"/>
                  </a:lnTo>
                  <a:lnTo>
                    <a:pt x="61984" y="34489"/>
                  </a:lnTo>
                  <a:lnTo>
                    <a:pt x="62089" y="35771"/>
                  </a:lnTo>
                  <a:lnTo>
                    <a:pt x="62225" y="37909"/>
                  </a:lnTo>
                  <a:lnTo>
                    <a:pt x="62346" y="40047"/>
                  </a:lnTo>
                  <a:lnTo>
                    <a:pt x="62436" y="42470"/>
                  </a:lnTo>
                  <a:lnTo>
                    <a:pt x="62512" y="44750"/>
                  </a:lnTo>
                  <a:lnTo>
                    <a:pt x="62572" y="47315"/>
                  </a:lnTo>
                  <a:lnTo>
                    <a:pt x="62617" y="49738"/>
                  </a:lnTo>
                  <a:lnTo>
                    <a:pt x="62648" y="52589"/>
                  </a:lnTo>
                  <a:lnTo>
                    <a:pt x="62663" y="55296"/>
                  </a:lnTo>
                  <a:lnTo>
                    <a:pt x="62648" y="57007"/>
                  </a:lnTo>
                  <a:lnTo>
                    <a:pt x="62648" y="58432"/>
                  </a:lnTo>
                  <a:lnTo>
                    <a:pt x="62632" y="59714"/>
                  </a:lnTo>
                  <a:lnTo>
                    <a:pt x="62602" y="60855"/>
                  </a:lnTo>
                  <a:close/>
                  <a:moveTo>
                    <a:pt x="57880" y="52446"/>
                  </a:moveTo>
                  <a:lnTo>
                    <a:pt x="61471" y="52446"/>
                  </a:lnTo>
                  <a:lnTo>
                    <a:pt x="61471" y="50593"/>
                  </a:lnTo>
                  <a:lnTo>
                    <a:pt x="61456" y="49026"/>
                  </a:lnTo>
                  <a:lnTo>
                    <a:pt x="61425" y="47315"/>
                  </a:lnTo>
                  <a:lnTo>
                    <a:pt x="61395" y="45748"/>
                  </a:lnTo>
                  <a:lnTo>
                    <a:pt x="61350" y="44323"/>
                  </a:lnTo>
                  <a:lnTo>
                    <a:pt x="61290" y="42897"/>
                  </a:lnTo>
                  <a:lnTo>
                    <a:pt x="61229" y="41615"/>
                  </a:lnTo>
                  <a:lnTo>
                    <a:pt x="61139" y="40190"/>
                  </a:lnTo>
                  <a:lnTo>
                    <a:pt x="61018" y="38622"/>
                  </a:lnTo>
                  <a:lnTo>
                    <a:pt x="60882" y="37339"/>
                  </a:lnTo>
                  <a:lnTo>
                    <a:pt x="60746" y="36199"/>
                  </a:lnTo>
                  <a:lnTo>
                    <a:pt x="60580" y="35201"/>
                  </a:lnTo>
                  <a:lnTo>
                    <a:pt x="60399" y="34489"/>
                  </a:lnTo>
                  <a:lnTo>
                    <a:pt x="60203" y="34061"/>
                  </a:lnTo>
                  <a:lnTo>
                    <a:pt x="59992" y="33776"/>
                  </a:lnTo>
                  <a:lnTo>
                    <a:pt x="59766" y="33634"/>
                  </a:lnTo>
                  <a:lnTo>
                    <a:pt x="59554" y="33776"/>
                  </a:lnTo>
                  <a:lnTo>
                    <a:pt x="59358" y="34061"/>
                  </a:lnTo>
                  <a:lnTo>
                    <a:pt x="59177" y="34489"/>
                  </a:lnTo>
                  <a:lnTo>
                    <a:pt x="58996" y="35201"/>
                  </a:lnTo>
                  <a:lnTo>
                    <a:pt x="58845" y="36199"/>
                  </a:lnTo>
                  <a:lnTo>
                    <a:pt x="58664" y="37197"/>
                  </a:lnTo>
                  <a:lnTo>
                    <a:pt x="58528" y="38479"/>
                  </a:lnTo>
                  <a:lnTo>
                    <a:pt x="58393" y="39904"/>
                  </a:lnTo>
                  <a:lnTo>
                    <a:pt x="58302" y="41330"/>
                  </a:lnTo>
                  <a:lnTo>
                    <a:pt x="58196" y="42755"/>
                  </a:lnTo>
                  <a:lnTo>
                    <a:pt x="58121" y="44180"/>
                  </a:lnTo>
                  <a:lnTo>
                    <a:pt x="58061" y="45605"/>
                  </a:lnTo>
                  <a:lnTo>
                    <a:pt x="58000" y="47315"/>
                  </a:lnTo>
                  <a:lnTo>
                    <a:pt x="57940" y="48883"/>
                  </a:lnTo>
                  <a:lnTo>
                    <a:pt x="57910" y="50593"/>
                  </a:lnTo>
                  <a:lnTo>
                    <a:pt x="57880" y="52446"/>
                  </a:lnTo>
                  <a:close/>
                  <a:moveTo>
                    <a:pt x="71761" y="79667"/>
                  </a:moveTo>
                  <a:lnTo>
                    <a:pt x="71987" y="88361"/>
                  </a:lnTo>
                  <a:lnTo>
                    <a:pt x="71761" y="89358"/>
                  </a:lnTo>
                  <a:lnTo>
                    <a:pt x="71550" y="90071"/>
                  </a:lnTo>
                  <a:lnTo>
                    <a:pt x="71339" y="90641"/>
                  </a:lnTo>
                  <a:lnTo>
                    <a:pt x="71082" y="91211"/>
                  </a:lnTo>
                  <a:lnTo>
                    <a:pt x="70841" y="91638"/>
                  </a:lnTo>
                  <a:lnTo>
                    <a:pt x="70584" y="92066"/>
                  </a:lnTo>
                  <a:lnTo>
                    <a:pt x="70313" y="92209"/>
                  </a:lnTo>
                  <a:lnTo>
                    <a:pt x="70026" y="92351"/>
                  </a:lnTo>
                  <a:lnTo>
                    <a:pt x="69664" y="92209"/>
                  </a:lnTo>
                  <a:lnTo>
                    <a:pt x="69302" y="91638"/>
                  </a:lnTo>
                  <a:lnTo>
                    <a:pt x="69136" y="91353"/>
                  </a:lnTo>
                  <a:lnTo>
                    <a:pt x="68970" y="90926"/>
                  </a:lnTo>
                  <a:lnTo>
                    <a:pt x="68804" y="90498"/>
                  </a:lnTo>
                  <a:lnTo>
                    <a:pt x="68653" y="89928"/>
                  </a:lnTo>
                  <a:lnTo>
                    <a:pt x="68517" y="89358"/>
                  </a:lnTo>
                  <a:lnTo>
                    <a:pt x="68351" y="88788"/>
                  </a:lnTo>
                  <a:lnTo>
                    <a:pt x="68215" y="88076"/>
                  </a:lnTo>
                  <a:lnTo>
                    <a:pt x="68079" y="87220"/>
                  </a:lnTo>
                  <a:lnTo>
                    <a:pt x="67959" y="86223"/>
                  </a:lnTo>
                  <a:lnTo>
                    <a:pt x="67823" y="85368"/>
                  </a:lnTo>
                  <a:lnTo>
                    <a:pt x="67702" y="84370"/>
                  </a:lnTo>
                  <a:lnTo>
                    <a:pt x="67582" y="83230"/>
                  </a:lnTo>
                  <a:lnTo>
                    <a:pt x="67476" y="82090"/>
                  </a:lnTo>
                  <a:lnTo>
                    <a:pt x="67370" y="80807"/>
                  </a:lnTo>
                  <a:lnTo>
                    <a:pt x="67265" y="79667"/>
                  </a:lnTo>
                  <a:lnTo>
                    <a:pt x="67174" y="78384"/>
                  </a:lnTo>
                  <a:lnTo>
                    <a:pt x="67099" y="77102"/>
                  </a:lnTo>
                  <a:lnTo>
                    <a:pt x="67023" y="75676"/>
                  </a:lnTo>
                  <a:lnTo>
                    <a:pt x="66948" y="74251"/>
                  </a:lnTo>
                  <a:lnTo>
                    <a:pt x="66903" y="72826"/>
                  </a:lnTo>
                  <a:lnTo>
                    <a:pt x="66842" y="71258"/>
                  </a:lnTo>
                  <a:lnTo>
                    <a:pt x="66797" y="69691"/>
                  </a:lnTo>
                  <a:lnTo>
                    <a:pt x="66752" y="68123"/>
                  </a:lnTo>
                  <a:lnTo>
                    <a:pt x="66706" y="66555"/>
                  </a:lnTo>
                  <a:lnTo>
                    <a:pt x="66676" y="62992"/>
                  </a:lnTo>
                  <a:lnTo>
                    <a:pt x="66661" y="59429"/>
                  </a:lnTo>
                  <a:lnTo>
                    <a:pt x="66661" y="57577"/>
                  </a:lnTo>
                  <a:lnTo>
                    <a:pt x="66676" y="55724"/>
                  </a:lnTo>
                  <a:lnTo>
                    <a:pt x="66691" y="54014"/>
                  </a:lnTo>
                  <a:lnTo>
                    <a:pt x="66737" y="52304"/>
                  </a:lnTo>
                  <a:lnTo>
                    <a:pt x="66767" y="50593"/>
                  </a:lnTo>
                  <a:lnTo>
                    <a:pt x="66812" y="49026"/>
                  </a:lnTo>
                  <a:lnTo>
                    <a:pt x="66857" y="47458"/>
                  </a:lnTo>
                  <a:lnTo>
                    <a:pt x="66918" y="45748"/>
                  </a:lnTo>
                  <a:lnTo>
                    <a:pt x="66978" y="44323"/>
                  </a:lnTo>
                  <a:lnTo>
                    <a:pt x="67053" y="42897"/>
                  </a:lnTo>
                  <a:lnTo>
                    <a:pt x="67129" y="41472"/>
                  </a:lnTo>
                  <a:lnTo>
                    <a:pt x="67219" y="40047"/>
                  </a:lnTo>
                  <a:lnTo>
                    <a:pt x="67325" y="38764"/>
                  </a:lnTo>
                  <a:lnTo>
                    <a:pt x="67431" y="37482"/>
                  </a:lnTo>
                  <a:lnTo>
                    <a:pt x="67536" y="36199"/>
                  </a:lnTo>
                  <a:lnTo>
                    <a:pt x="67657" y="34916"/>
                  </a:lnTo>
                  <a:lnTo>
                    <a:pt x="67778" y="33776"/>
                  </a:lnTo>
                  <a:lnTo>
                    <a:pt x="67929" y="32779"/>
                  </a:lnTo>
                  <a:lnTo>
                    <a:pt x="68064" y="31781"/>
                  </a:lnTo>
                  <a:lnTo>
                    <a:pt x="68200" y="30641"/>
                  </a:lnTo>
                  <a:lnTo>
                    <a:pt x="68336" y="29928"/>
                  </a:lnTo>
                  <a:lnTo>
                    <a:pt x="68502" y="29073"/>
                  </a:lnTo>
                  <a:lnTo>
                    <a:pt x="68653" y="28361"/>
                  </a:lnTo>
                  <a:lnTo>
                    <a:pt x="68819" y="27790"/>
                  </a:lnTo>
                  <a:lnTo>
                    <a:pt x="69000" y="27220"/>
                  </a:lnTo>
                  <a:lnTo>
                    <a:pt x="69166" y="26793"/>
                  </a:lnTo>
                  <a:lnTo>
                    <a:pt x="69332" y="26365"/>
                  </a:lnTo>
                  <a:lnTo>
                    <a:pt x="69513" y="26080"/>
                  </a:lnTo>
                  <a:lnTo>
                    <a:pt x="69709" y="25795"/>
                  </a:lnTo>
                  <a:lnTo>
                    <a:pt x="69890" y="25510"/>
                  </a:lnTo>
                  <a:lnTo>
                    <a:pt x="70086" y="25368"/>
                  </a:lnTo>
                  <a:lnTo>
                    <a:pt x="70298" y="25368"/>
                  </a:lnTo>
                  <a:lnTo>
                    <a:pt x="70554" y="25368"/>
                  </a:lnTo>
                  <a:lnTo>
                    <a:pt x="70795" y="25510"/>
                  </a:lnTo>
                  <a:lnTo>
                    <a:pt x="71022" y="25938"/>
                  </a:lnTo>
                  <a:lnTo>
                    <a:pt x="71248" y="26365"/>
                  </a:lnTo>
                  <a:lnTo>
                    <a:pt x="71459" y="26793"/>
                  </a:lnTo>
                  <a:lnTo>
                    <a:pt x="71640" y="27363"/>
                  </a:lnTo>
                  <a:lnTo>
                    <a:pt x="71837" y="27933"/>
                  </a:lnTo>
                  <a:lnTo>
                    <a:pt x="72003" y="28646"/>
                  </a:lnTo>
                  <a:lnTo>
                    <a:pt x="71716" y="37767"/>
                  </a:lnTo>
                  <a:lnTo>
                    <a:pt x="71565" y="37054"/>
                  </a:lnTo>
                  <a:lnTo>
                    <a:pt x="71414" y="36484"/>
                  </a:lnTo>
                  <a:lnTo>
                    <a:pt x="71248" y="35771"/>
                  </a:lnTo>
                  <a:lnTo>
                    <a:pt x="71067" y="35344"/>
                  </a:lnTo>
                  <a:lnTo>
                    <a:pt x="70886" y="35059"/>
                  </a:lnTo>
                  <a:lnTo>
                    <a:pt x="70705" y="34774"/>
                  </a:lnTo>
                  <a:lnTo>
                    <a:pt x="70494" y="34631"/>
                  </a:lnTo>
                  <a:lnTo>
                    <a:pt x="70298" y="34631"/>
                  </a:lnTo>
                  <a:lnTo>
                    <a:pt x="70026" y="34774"/>
                  </a:lnTo>
                  <a:lnTo>
                    <a:pt x="69769" y="35059"/>
                  </a:lnTo>
                  <a:lnTo>
                    <a:pt x="69513" y="35629"/>
                  </a:lnTo>
                  <a:lnTo>
                    <a:pt x="69302" y="36484"/>
                  </a:lnTo>
                  <a:lnTo>
                    <a:pt x="69090" y="37482"/>
                  </a:lnTo>
                  <a:lnTo>
                    <a:pt x="68879" y="38622"/>
                  </a:lnTo>
                  <a:lnTo>
                    <a:pt x="68698" y="40047"/>
                  </a:lnTo>
                  <a:lnTo>
                    <a:pt x="68532" y="41900"/>
                  </a:lnTo>
                  <a:lnTo>
                    <a:pt x="68366" y="43467"/>
                  </a:lnTo>
                  <a:lnTo>
                    <a:pt x="68245" y="45320"/>
                  </a:lnTo>
                  <a:lnTo>
                    <a:pt x="68140" y="47315"/>
                  </a:lnTo>
                  <a:lnTo>
                    <a:pt x="68064" y="49311"/>
                  </a:lnTo>
                  <a:lnTo>
                    <a:pt x="68004" y="51591"/>
                  </a:lnTo>
                  <a:lnTo>
                    <a:pt x="67944" y="53871"/>
                  </a:lnTo>
                  <a:lnTo>
                    <a:pt x="67929" y="56437"/>
                  </a:lnTo>
                  <a:lnTo>
                    <a:pt x="67913" y="58859"/>
                  </a:lnTo>
                  <a:lnTo>
                    <a:pt x="67929" y="61567"/>
                  </a:lnTo>
                  <a:lnTo>
                    <a:pt x="67959" y="63990"/>
                  </a:lnTo>
                  <a:lnTo>
                    <a:pt x="68004" y="66555"/>
                  </a:lnTo>
                  <a:lnTo>
                    <a:pt x="68079" y="68693"/>
                  </a:lnTo>
                  <a:lnTo>
                    <a:pt x="68170" y="70688"/>
                  </a:lnTo>
                  <a:lnTo>
                    <a:pt x="68276" y="72826"/>
                  </a:lnTo>
                  <a:lnTo>
                    <a:pt x="68427" y="74536"/>
                  </a:lnTo>
                  <a:lnTo>
                    <a:pt x="68577" y="76247"/>
                  </a:lnTo>
                  <a:lnTo>
                    <a:pt x="68743" y="77814"/>
                  </a:lnTo>
                  <a:lnTo>
                    <a:pt x="68924" y="79097"/>
                  </a:lnTo>
                  <a:lnTo>
                    <a:pt x="69121" y="80237"/>
                  </a:lnTo>
                  <a:lnTo>
                    <a:pt x="69317" y="81092"/>
                  </a:lnTo>
                  <a:lnTo>
                    <a:pt x="69528" y="81947"/>
                  </a:lnTo>
                  <a:lnTo>
                    <a:pt x="69769" y="82517"/>
                  </a:lnTo>
                  <a:lnTo>
                    <a:pt x="69996" y="82802"/>
                  </a:lnTo>
                  <a:lnTo>
                    <a:pt x="70267" y="82802"/>
                  </a:lnTo>
                  <a:lnTo>
                    <a:pt x="70448" y="82802"/>
                  </a:lnTo>
                  <a:lnTo>
                    <a:pt x="70629" y="82660"/>
                  </a:lnTo>
                  <a:lnTo>
                    <a:pt x="70826" y="82375"/>
                  </a:lnTo>
                  <a:lnTo>
                    <a:pt x="71007" y="82090"/>
                  </a:lnTo>
                  <a:lnTo>
                    <a:pt x="71188" y="81520"/>
                  </a:lnTo>
                  <a:lnTo>
                    <a:pt x="71399" y="80950"/>
                  </a:lnTo>
                  <a:lnTo>
                    <a:pt x="71580" y="80380"/>
                  </a:lnTo>
                  <a:lnTo>
                    <a:pt x="71761" y="79667"/>
                  </a:lnTo>
                  <a:close/>
                  <a:moveTo>
                    <a:pt x="78838" y="60855"/>
                  </a:moveTo>
                  <a:lnTo>
                    <a:pt x="74130" y="60712"/>
                  </a:lnTo>
                  <a:lnTo>
                    <a:pt x="74145" y="63420"/>
                  </a:lnTo>
                  <a:lnTo>
                    <a:pt x="74175" y="65985"/>
                  </a:lnTo>
                  <a:lnTo>
                    <a:pt x="74236" y="68408"/>
                  </a:lnTo>
                  <a:lnTo>
                    <a:pt x="74311" y="70546"/>
                  </a:lnTo>
                  <a:lnTo>
                    <a:pt x="74402" y="72684"/>
                  </a:lnTo>
                  <a:lnTo>
                    <a:pt x="74522" y="74536"/>
                  </a:lnTo>
                  <a:lnTo>
                    <a:pt x="74673" y="76247"/>
                  </a:lnTo>
                  <a:lnTo>
                    <a:pt x="74824" y="77814"/>
                  </a:lnTo>
                  <a:lnTo>
                    <a:pt x="74975" y="78954"/>
                  </a:lnTo>
                  <a:lnTo>
                    <a:pt x="75141" y="80095"/>
                  </a:lnTo>
                  <a:lnTo>
                    <a:pt x="75337" y="80950"/>
                  </a:lnTo>
                  <a:lnTo>
                    <a:pt x="75533" y="81662"/>
                  </a:lnTo>
                  <a:lnTo>
                    <a:pt x="75729" y="82232"/>
                  </a:lnTo>
                  <a:lnTo>
                    <a:pt x="75956" y="82660"/>
                  </a:lnTo>
                  <a:lnTo>
                    <a:pt x="76182" y="82945"/>
                  </a:lnTo>
                  <a:lnTo>
                    <a:pt x="76439" y="82945"/>
                  </a:lnTo>
                  <a:lnTo>
                    <a:pt x="76680" y="82945"/>
                  </a:lnTo>
                  <a:lnTo>
                    <a:pt x="76937" y="82802"/>
                  </a:lnTo>
                  <a:lnTo>
                    <a:pt x="77178" y="82517"/>
                  </a:lnTo>
                  <a:lnTo>
                    <a:pt x="77404" y="82232"/>
                  </a:lnTo>
                  <a:lnTo>
                    <a:pt x="77646" y="81662"/>
                  </a:lnTo>
                  <a:lnTo>
                    <a:pt x="77872" y="81092"/>
                  </a:lnTo>
                  <a:lnTo>
                    <a:pt x="78098" y="80380"/>
                  </a:lnTo>
                  <a:lnTo>
                    <a:pt x="78294" y="79667"/>
                  </a:lnTo>
                  <a:lnTo>
                    <a:pt x="78506" y="88076"/>
                  </a:lnTo>
                  <a:lnTo>
                    <a:pt x="78264" y="88931"/>
                  </a:lnTo>
                  <a:lnTo>
                    <a:pt x="78023" y="89786"/>
                  </a:lnTo>
                  <a:lnTo>
                    <a:pt x="77751" y="90498"/>
                  </a:lnTo>
                  <a:lnTo>
                    <a:pt x="77480" y="91068"/>
                  </a:lnTo>
                  <a:lnTo>
                    <a:pt x="77193" y="91496"/>
                  </a:lnTo>
                  <a:lnTo>
                    <a:pt x="76891" y="91781"/>
                  </a:lnTo>
                  <a:lnTo>
                    <a:pt x="76574" y="92066"/>
                  </a:lnTo>
                  <a:lnTo>
                    <a:pt x="76258" y="92209"/>
                  </a:lnTo>
                  <a:lnTo>
                    <a:pt x="75880" y="92066"/>
                  </a:lnTo>
                  <a:lnTo>
                    <a:pt x="75533" y="91496"/>
                  </a:lnTo>
                  <a:lnTo>
                    <a:pt x="75367" y="91211"/>
                  </a:lnTo>
                  <a:lnTo>
                    <a:pt x="75201" y="90783"/>
                  </a:lnTo>
                  <a:lnTo>
                    <a:pt x="75035" y="90356"/>
                  </a:lnTo>
                  <a:lnTo>
                    <a:pt x="74884" y="89928"/>
                  </a:lnTo>
                  <a:lnTo>
                    <a:pt x="74734" y="89358"/>
                  </a:lnTo>
                  <a:lnTo>
                    <a:pt x="74583" y="88646"/>
                  </a:lnTo>
                  <a:lnTo>
                    <a:pt x="74447" y="87933"/>
                  </a:lnTo>
                  <a:lnTo>
                    <a:pt x="74311" y="87220"/>
                  </a:lnTo>
                  <a:lnTo>
                    <a:pt x="74190" y="86223"/>
                  </a:lnTo>
                  <a:lnTo>
                    <a:pt x="74070" y="85225"/>
                  </a:lnTo>
                  <a:lnTo>
                    <a:pt x="73934" y="84370"/>
                  </a:lnTo>
                  <a:lnTo>
                    <a:pt x="73828" y="83230"/>
                  </a:lnTo>
                  <a:lnTo>
                    <a:pt x="73723" y="82090"/>
                  </a:lnTo>
                  <a:lnTo>
                    <a:pt x="73617" y="80807"/>
                  </a:lnTo>
                  <a:lnTo>
                    <a:pt x="73526" y="79667"/>
                  </a:lnTo>
                  <a:lnTo>
                    <a:pt x="73421" y="78527"/>
                  </a:lnTo>
                  <a:lnTo>
                    <a:pt x="73345" y="77244"/>
                  </a:lnTo>
                  <a:lnTo>
                    <a:pt x="73270" y="75676"/>
                  </a:lnTo>
                  <a:lnTo>
                    <a:pt x="73210" y="74394"/>
                  </a:lnTo>
                  <a:lnTo>
                    <a:pt x="73149" y="72969"/>
                  </a:lnTo>
                  <a:lnTo>
                    <a:pt x="73104" y="71401"/>
                  </a:lnTo>
                  <a:lnTo>
                    <a:pt x="73059" y="69833"/>
                  </a:lnTo>
                  <a:lnTo>
                    <a:pt x="73029" y="68408"/>
                  </a:lnTo>
                  <a:lnTo>
                    <a:pt x="72983" y="66840"/>
                  </a:lnTo>
                  <a:lnTo>
                    <a:pt x="72953" y="63420"/>
                  </a:lnTo>
                  <a:lnTo>
                    <a:pt x="72938" y="59714"/>
                  </a:lnTo>
                  <a:lnTo>
                    <a:pt x="72953" y="56152"/>
                  </a:lnTo>
                  <a:lnTo>
                    <a:pt x="72983" y="52731"/>
                  </a:lnTo>
                  <a:lnTo>
                    <a:pt x="73059" y="49311"/>
                  </a:lnTo>
                  <a:lnTo>
                    <a:pt x="73149" y="46175"/>
                  </a:lnTo>
                  <a:lnTo>
                    <a:pt x="73210" y="44608"/>
                  </a:lnTo>
                  <a:lnTo>
                    <a:pt x="73270" y="43182"/>
                  </a:lnTo>
                  <a:lnTo>
                    <a:pt x="73330" y="41757"/>
                  </a:lnTo>
                  <a:lnTo>
                    <a:pt x="73406" y="40190"/>
                  </a:lnTo>
                  <a:lnTo>
                    <a:pt x="73511" y="38907"/>
                  </a:lnTo>
                  <a:lnTo>
                    <a:pt x="73602" y="37624"/>
                  </a:lnTo>
                  <a:lnTo>
                    <a:pt x="73692" y="36342"/>
                  </a:lnTo>
                  <a:lnTo>
                    <a:pt x="73798" y="35059"/>
                  </a:lnTo>
                  <a:lnTo>
                    <a:pt x="73904" y="33919"/>
                  </a:lnTo>
                  <a:lnTo>
                    <a:pt x="74009" y="32779"/>
                  </a:lnTo>
                  <a:lnTo>
                    <a:pt x="74145" y="31781"/>
                  </a:lnTo>
                  <a:lnTo>
                    <a:pt x="74266" y="30926"/>
                  </a:lnTo>
                  <a:lnTo>
                    <a:pt x="74387" y="29928"/>
                  </a:lnTo>
                  <a:lnTo>
                    <a:pt x="74522" y="29073"/>
                  </a:lnTo>
                  <a:lnTo>
                    <a:pt x="74673" y="28361"/>
                  </a:lnTo>
                  <a:lnTo>
                    <a:pt x="74809" y="27790"/>
                  </a:lnTo>
                  <a:lnTo>
                    <a:pt x="74945" y="27220"/>
                  </a:lnTo>
                  <a:lnTo>
                    <a:pt x="75096" y="26650"/>
                  </a:lnTo>
                  <a:lnTo>
                    <a:pt x="75262" y="26365"/>
                  </a:lnTo>
                  <a:lnTo>
                    <a:pt x="75428" y="25938"/>
                  </a:lnTo>
                  <a:lnTo>
                    <a:pt x="75579" y="25510"/>
                  </a:lnTo>
                  <a:lnTo>
                    <a:pt x="75760" y="25368"/>
                  </a:lnTo>
                  <a:lnTo>
                    <a:pt x="75926" y="25225"/>
                  </a:lnTo>
                  <a:lnTo>
                    <a:pt x="76107" y="25225"/>
                  </a:lnTo>
                  <a:lnTo>
                    <a:pt x="76273" y="25225"/>
                  </a:lnTo>
                  <a:lnTo>
                    <a:pt x="76469" y="25368"/>
                  </a:lnTo>
                  <a:lnTo>
                    <a:pt x="76635" y="25795"/>
                  </a:lnTo>
                  <a:lnTo>
                    <a:pt x="76801" y="26080"/>
                  </a:lnTo>
                  <a:lnTo>
                    <a:pt x="76967" y="26365"/>
                  </a:lnTo>
                  <a:lnTo>
                    <a:pt x="77118" y="26793"/>
                  </a:lnTo>
                  <a:lnTo>
                    <a:pt x="77253" y="27363"/>
                  </a:lnTo>
                  <a:lnTo>
                    <a:pt x="77389" y="27933"/>
                  </a:lnTo>
                  <a:lnTo>
                    <a:pt x="77540" y="28646"/>
                  </a:lnTo>
                  <a:lnTo>
                    <a:pt x="77676" y="29358"/>
                  </a:lnTo>
                  <a:lnTo>
                    <a:pt x="77797" y="30213"/>
                  </a:lnTo>
                  <a:lnTo>
                    <a:pt x="77902" y="31353"/>
                  </a:lnTo>
                  <a:lnTo>
                    <a:pt x="78038" y="32351"/>
                  </a:lnTo>
                  <a:lnTo>
                    <a:pt x="78129" y="33349"/>
                  </a:lnTo>
                  <a:lnTo>
                    <a:pt x="78234" y="34489"/>
                  </a:lnTo>
                  <a:lnTo>
                    <a:pt x="78325" y="35771"/>
                  </a:lnTo>
                  <a:lnTo>
                    <a:pt x="78460" y="37909"/>
                  </a:lnTo>
                  <a:lnTo>
                    <a:pt x="78581" y="40047"/>
                  </a:lnTo>
                  <a:lnTo>
                    <a:pt x="78687" y="42470"/>
                  </a:lnTo>
                  <a:lnTo>
                    <a:pt x="78762" y="44750"/>
                  </a:lnTo>
                  <a:lnTo>
                    <a:pt x="78823" y="47315"/>
                  </a:lnTo>
                  <a:lnTo>
                    <a:pt x="78868" y="49738"/>
                  </a:lnTo>
                  <a:lnTo>
                    <a:pt x="78898" y="52589"/>
                  </a:lnTo>
                  <a:lnTo>
                    <a:pt x="78898" y="55296"/>
                  </a:lnTo>
                  <a:lnTo>
                    <a:pt x="78898" y="57007"/>
                  </a:lnTo>
                  <a:lnTo>
                    <a:pt x="78883" y="58432"/>
                  </a:lnTo>
                  <a:lnTo>
                    <a:pt x="78868" y="59714"/>
                  </a:lnTo>
                  <a:lnTo>
                    <a:pt x="78838" y="60855"/>
                  </a:lnTo>
                  <a:close/>
                  <a:moveTo>
                    <a:pt x="74130" y="52446"/>
                  </a:moveTo>
                  <a:lnTo>
                    <a:pt x="77706" y="52446"/>
                  </a:lnTo>
                  <a:lnTo>
                    <a:pt x="77706" y="50593"/>
                  </a:lnTo>
                  <a:lnTo>
                    <a:pt x="77691" y="49026"/>
                  </a:lnTo>
                  <a:lnTo>
                    <a:pt x="77676" y="47315"/>
                  </a:lnTo>
                  <a:lnTo>
                    <a:pt x="77631" y="45748"/>
                  </a:lnTo>
                  <a:lnTo>
                    <a:pt x="77585" y="44323"/>
                  </a:lnTo>
                  <a:lnTo>
                    <a:pt x="77540" y="42897"/>
                  </a:lnTo>
                  <a:lnTo>
                    <a:pt x="77465" y="41615"/>
                  </a:lnTo>
                  <a:lnTo>
                    <a:pt x="77374" y="40190"/>
                  </a:lnTo>
                  <a:lnTo>
                    <a:pt x="77253" y="38622"/>
                  </a:lnTo>
                  <a:lnTo>
                    <a:pt x="77133" y="37339"/>
                  </a:lnTo>
                  <a:lnTo>
                    <a:pt x="76982" y="36199"/>
                  </a:lnTo>
                  <a:lnTo>
                    <a:pt x="76816" y="35201"/>
                  </a:lnTo>
                  <a:lnTo>
                    <a:pt x="76635" y="34489"/>
                  </a:lnTo>
                  <a:lnTo>
                    <a:pt x="76454" y="34061"/>
                  </a:lnTo>
                  <a:lnTo>
                    <a:pt x="76227" y="33776"/>
                  </a:lnTo>
                  <a:lnTo>
                    <a:pt x="76001" y="33634"/>
                  </a:lnTo>
                  <a:lnTo>
                    <a:pt x="75805" y="33776"/>
                  </a:lnTo>
                  <a:lnTo>
                    <a:pt x="75594" y="34061"/>
                  </a:lnTo>
                  <a:lnTo>
                    <a:pt x="75413" y="34489"/>
                  </a:lnTo>
                  <a:lnTo>
                    <a:pt x="75247" y="35201"/>
                  </a:lnTo>
                  <a:lnTo>
                    <a:pt x="75066" y="36199"/>
                  </a:lnTo>
                  <a:lnTo>
                    <a:pt x="74915" y="37197"/>
                  </a:lnTo>
                  <a:lnTo>
                    <a:pt x="74779" y="38479"/>
                  </a:lnTo>
                  <a:lnTo>
                    <a:pt x="74643" y="39904"/>
                  </a:lnTo>
                  <a:lnTo>
                    <a:pt x="74537" y="41330"/>
                  </a:lnTo>
                  <a:lnTo>
                    <a:pt x="74447" y="42755"/>
                  </a:lnTo>
                  <a:lnTo>
                    <a:pt x="74371" y="44180"/>
                  </a:lnTo>
                  <a:lnTo>
                    <a:pt x="74296" y="45605"/>
                  </a:lnTo>
                  <a:lnTo>
                    <a:pt x="74236" y="47315"/>
                  </a:lnTo>
                  <a:lnTo>
                    <a:pt x="74190" y="48883"/>
                  </a:lnTo>
                  <a:lnTo>
                    <a:pt x="74145" y="50593"/>
                  </a:lnTo>
                  <a:lnTo>
                    <a:pt x="74130" y="52446"/>
                  </a:lnTo>
                  <a:close/>
                  <a:moveTo>
                    <a:pt x="80422" y="90783"/>
                  </a:moveTo>
                  <a:lnTo>
                    <a:pt x="80422" y="46745"/>
                  </a:lnTo>
                  <a:lnTo>
                    <a:pt x="80422" y="41472"/>
                  </a:lnTo>
                  <a:lnTo>
                    <a:pt x="80422" y="36484"/>
                  </a:lnTo>
                  <a:lnTo>
                    <a:pt x="80407" y="31496"/>
                  </a:lnTo>
                  <a:lnTo>
                    <a:pt x="80392" y="26793"/>
                  </a:lnTo>
                  <a:lnTo>
                    <a:pt x="81463" y="26793"/>
                  </a:lnTo>
                  <a:lnTo>
                    <a:pt x="81508" y="39334"/>
                  </a:lnTo>
                  <a:lnTo>
                    <a:pt x="81569" y="39334"/>
                  </a:lnTo>
                  <a:lnTo>
                    <a:pt x="81614" y="37767"/>
                  </a:lnTo>
                  <a:lnTo>
                    <a:pt x="81689" y="36342"/>
                  </a:lnTo>
                  <a:lnTo>
                    <a:pt x="81765" y="34916"/>
                  </a:lnTo>
                  <a:lnTo>
                    <a:pt x="81855" y="33634"/>
                  </a:lnTo>
                  <a:lnTo>
                    <a:pt x="81961" y="32351"/>
                  </a:lnTo>
                  <a:lnTo>
                    <a:pt x="82067" y="31211"/>
                  </a:lnTo>
                  <a:lnTo>
                    <a:pt x="82172" y="30071"/>
                  </a:lnTo>
                  <a:lnTo>
                    <a:pt x="82293" y="29073"/>
                  </a:lnTo>
                  <a:lnTo>
                    <a:pt x="82429" y="28218"/>
                  </a:lnTo>
                  <a:lnTo>
                    <a:pt x="82565" y="27505"/>
                  </a:lnTo>
                  <a:lnTo>
                    <a:pt x="82700" y="26793"/>
                  </a:lnTo>
                  <a:lnTo>
                    <a:pt x="82836" y="26365"/>
                  </a:lnTo>
                  <a:lnTo>
                    <a:pt x="82987" y="25938"/>
                  </a:lnTo>
                  <a:lnTo>
                    <a:pt x="83138" y="25510"/>
                  </a:lnTo>
                  <a:lnTo>
                    <a:pt x="83289" y="25225"/>
                  </a:lnTo>
                  <a:lnTo>
                    <a:pt x="83425" y="25225"/>
                  </a:lnTo>
                  <a:lnTo>
                    <a:pt x="83606" y="25368"/>
                  </a:lnTo>
                  <a:lnTo>
                    <a:pt x="83787" y="25795"/>
                  </a:lnTo>
                  <a:lnTo>
                    <a:pt x="83787" y="36769"/>
                  </a:lnTo>
                  <a:lnTo>
                    <a:pt x="83576" y="36484"/>
                  </a:lnTo>
                  <a:lnTo>
                    <a:pt x="83349" y="36342"/>
                  </a:lnTo>
                  <a:lnTo>
                    <a:pt x="83153" y="36484"/>
                  </a:lnTo>
                  <a:lnTo>
                    <a:pt x="82957" y="36769"/>
                  </a:lnTo>
                  <a:lnTo>
                    <a:pt x="82776" y="37197"/>
                  </a:lnTo>
                  <a:lnTo>
                    <a:pt x="82610" y="37909"/>
                  </a:lnTo>
                  <a:lnTo>
                    <a:pt x="82444" y="38764"/>
                  </a:lnTo>
                  <a:lnTo>
                    <a:pt x="82308" y="39904"/>
                  </a:lnTo>
                  <a:lnTo>
                    <a:pt x="82172" y="41330"/>
                  </a:lnTo>
                  <a:lnTo>
                    <a:pt x="82052" y="42755"/>
                  </a:lnTo>
                  <a:lnTo>
                    <a:pt x="81961" y="44180"/>
                  </a:lnTo>
                  <a:lnTo>
                    <a:pt x="81870" y="45748"/>
                  </a:lnTo>
                  <a:lnTo>
                    <a:pt x="81795" y="47458"/>
                  </a:lnTo>
                  <a:lnTo>
                    <a:pt x="81750" y="49026"/>
                  </a:lnTo>
                  <a:lnTo>
                    <a:pt x="81705" y="50736"/>
                  </a:lnTo>
                  <a:lnTo>
                    <a:pt x="81674" y="52731"/>
                  </a:lnTo>
                  <a:lnTo>
                    <a:pt x="81644" y="54584"/>
                  </a:lnTo>
                  <a:lnTo>
                    <a:pt x="81644" y="56722"/>
                  </a:lnTo>
                  <a:lnTo>
                    <a:pt x="81644" y="90783"/>
                  </a:lnTo>
                  <a:lnTo>
                    <a:pt x="80422" y="90783"/>
                  </a:lnTo>
                  <a:close/>
                  <a:moveTo>
                    <a:pt x="85281" y="14964"/>
                  </a:moveTo>
                  <a:lnTo>
                    <a:pt x="86488" y="11401"/>
                  </a:lnTo>
                  <a:lnTo>
                    <a:pt x="86488" y="26793"/>
                  </a:lnTo>
                  <a:lnTo>
                    <a:pt x="88253" y="26793"/>
                  </a:lnTo>
                  <a:lnTo>
                    <a:pt x="88253" y="35486"/>
                  </a:lnTo>
                  <a:lnTo>
                    <a:pt x="86488" y="35486"/>
                  </a:lnTo>
                  <a:lnTo>
                    <a:pt x="86488" y="70118"/>
                  </a:lnTo>
                  <a:lnTo>
                    <a:pt x="86503" y="71686"/>
                  </a:lnTo>
                  <a:lnTo>
                    <a:pt x="86503" y="73111"/>
                  </a:lnTo>
                  <a:lnTo>
                    <a:pt x="86518" y="74394"/>
                  </a:lnTo>
                  <a:lnTo>
                    <a:pt x="86548" y="75534"/>
                  </a:lnTo>
                  <a:lnTo>
                    <a:pt x="86578" y="76817"/>
                  </a:lnTo>
                  <a:lnTo>
                    <a:pt x="86623" y="77814"/>
                  </a:lnTo>
                  <a:lnTo>
                    <a:pt x="86669" y="78669"/>
                  </a:lnTo>
                  <a:lnTo>
                    <a:pt x="86714" y="79382"/>
                  </a:lnTo>
                  <a:lnTo>
                    <a:pt x="86774" y="80095"/>
                  </a:lnTo>
                  <a:lnTo>
                    <a:pt x="86850" y="80807"/>
                  </a:lnTo>
                  <a:lnTo>
                    <a:pt x="86910" y="81235"/>
                  </a:lnTo>
                  <a:lnTo>
                    <a:pt x="87001" y="81662"/>
                  </a:lnTo>
                  <a:lnTo>
                    <a:pt x="87106" y="82232"/>
                  </a:lnTo>
                  <a:lnTo>
                    <a:pt x="87197" y="82375"/>
                  </a:lnTo>
                  <a:lnTo>
                    <a:pt x="87302" y="82517"/>
                  </a:lnTo>
                  <a:lnTo>
                    <a:pt x="87408" y="82660"/>
                  </a:lnTo>
                  <a:lnTo>
                    <a:pt x="87619" y="82517"/>
                  </a:lnTo>
                  <a:lnTo>
                    <a:pt x="87800" y="82375"/>
                  </a:lnTo>
                  <a:lnTo>
                    <a:pt x="87966" y="82232"/>
                  </a:lnTo>
                  <a:lnTo>
                    <a:pt x="88117" y="81662"/>
                  </a:lnTo>
                  <a:lnTo>
                    <a:pt x="88178" y="90498"/>
                  </a:lnTo>
                  <a:lnTo>
                    <a:pt x="87951" y="91211"/>
                  </a:lnTo>
                  <a:lnTo>
                    <a:pt x="87695" y="91781"/>
                  </a:lnTo>
                  <a:lnTo>
                    <a:pt x="87393" y="92209"/>
                  </a:lnTo>
                  <a:lnTo>
                    <a:pt x="87091" y="92351"/>
                  </a:lnTo>
                  <a:lnTo>
                    <a:pt x="86880" y="92209"/>
                  </a:lnTo>
                  <a:lnTo>
                    <a:pt x="86684" y="91781"/>
                  </a:lnTo>
                  <a:lnTo>
                    <a:pt x="86503" y="91496"/>
                  </a:lnTo>
                  <a:lnTo>
                    <a:pt x="86322" y="90926"/>
                  </a:lnTo>
                  <a:lnTo>
                    <a:pt x="86156" y="90213"/>
                  </a:lnTo>
                  <a:lnTo>
                    <a:pt x="86020" y="89358"/>
                  </a:lnTo>
                  <a:lnTo>
                    <a:pt x="85869" y="88361"/>
                  </a:lnTo>
                  <a:lnTo>
                    <a:pt x="85748" y="87220"/>
                  </a:lnTo>
                  <a:lnTo>
                    <a:pt x="85643" y="85795"/>
                  </a:lnTo>
                  <a:lnTo>
                    <a:pt x="85552" y="84228"/>
                  </a:lnTo>
                  <a:lnTo>
                    <a:pt x="85477" y="82517"/>
                  </a:lnTo>
                  <a:lnTo>
                    <a:pt x="85401" y="80522"/>
                  </a:lnTo>
                  <a:lnTo>
                    <a:pt x="85356" y="78384"/>
                  </a:lnTo>
                  <a:lnTo>
                    <a:pt x="85311" y="75819"/>
                  </a:lnTo>
                  <a:lnTo>
                    <a:pt x="85281" y="73396"/>
                  </a:lnTo>
                  <a:lnTo>
                    <a:pt x="85281" y="70546"/>
                  </a:lnTo>
                  <a:lnTo>
                    <a:pt x="85281" y="35486"/>
                  </a:lnTo>
                  <a:lnTo>
                    <a:pt x="84239" y="35486"/>
                  </a:lnTo>
                  <a:lnTo>
                    <a:pt x="84239" y="26793"/>
                  </a:lnTo>
                  <a:lnTo>
                    <a:pt x="85281" y="26793"/>
                  </a:lnTo>
                  <a:lnTo>
                    <a:pt x="85281" y="14964"/>
                  </a:lnTo>
                  <a:close/>
                  <a:moveTo>
                    <a:pt x="94394" y="51591"/>
                  </a:moveTo>
                  <a:lnTo>
                    <a:pt x="94394" y="75391"/>
                  </a:lnTo>
                  <a:lnTo>
                    <a:pt x="94409" y="79952"/>
                  </a:lnTo>
                  <a:lnTo>
                    <a:pt x="94424" y="83942"/>
                  </a:lnTo>
                  <a:lnTo>
                    <a:pt x="94454" y="87648"/>
                  </a:lnTo>
                  <a:lnTo>
                    <a:pt x="94500" y="90783"/>
                  </a:lnTo>
                  <a:lnTo>
                    <a:pt x="93383" y="90783"/>
                  </a:lnTo>
                  <a:lnTo>
                    <a:pt x="93293" y="82802"/>
                  </a:lnTo>
                  <a:lnTo>
                    <a:pt x="93247" y="82802"/>
                  </a:lnTo>
                  <a:lnTo>
                    <a:pt x="93142" y="83800"/>
                  </a:lnTo>
                  <a:lnTo>
                    <a:pt x="93051" y="84940"/>
                  </a:lnTo>
                  <a:lnTo>
                    <a:pt x="92946" y="85938"/>
                  </a:lnTo>
                  <a:lnTo>
                    <a:pt x="92855" y="86935"/>
                  </a:lnTo>
                  <a:lnTo>
                    <a:pt x="92734" y="87790"/>
                  </a:lnTo>
                  <a:lnTo>
                    <a:pt x="92614" y="88503"/>
                  </a:lnTo>
                  <a:lnTo>
                    <a:pt x="92493" y="89216"/>
                  </a:lnTo>
                  <a:lnTo>
                    <a:pt x="92372" y="89786"/>
                  </a:lnTo>
                  <a:lnTo>
                    <a:pt x="92236" y="90356"/>
                  </a:lnTo>
                  <a:lnTo>
                    <a:pt x="92101" y="90783"/>
                  </a:lnTo>
                  <a:lnTo>
                    <a:pt x="91950" y="91211"/>
                  </a:lnTo>
                  <a:lnTo>
                    <a:pt x="91814" y="91496"/>
                  </a:lnTo>
                  <a:lnTo>
                    <a:pt x="91663" y="91781"/>
                  </a:lnTo>
                  <a:lnTo>
                    <a:pt x="91497" y="92209"/>
                  </a:lnTo>
                  <a:lnTo>
                    <a:pt x="91331" y="92209"/>
                  </a:lnTo>
                  <a:lnTo>
                    <a:pt x="91180" y="92351"/>
                  </a:lnTo>
                  <a:lnTo>
                    <a:pt x="90924" y="92209"/>
                  </a:lnTo>
                  <a:lnTo>
                    <a:pt x="90712" y="91781"/>
                  </a:lnTo>
                  <a:lnTo>
                    <a:pt x="90501" y="91353"/>
                  </a:lnTo>
                  <a:lnTo>
                    <a:pt x="90290" y="90783"/>
                  </a:lnTo>
                  <a:lnTo>
                    <a:pt x="90109" y="89928"/>
                  </a:lnTo>
                  <a:lnTo>
                    <a:pt x="89943" y="89073"/>
                  </a:lnTo>
                  <a:lnTo>
                    <a:pt x="89762" y="87933"/>
                  </a:lnTo>
                  <a:lnTo>
                    <a:pt x="89611" y="86508"/>
                  </a:lnTo>
                  <a:lnTo>
                    <a:pt x="89505" y="85225"/>
                  </a:lnTo>
                  <a:lnTo>
                    <a:pt x="89400" y="83800"/>
                  </a:lnTo>
                  <a:lnTo>
                    <a:pt x="89309" y="82375"/>
                  </a:lnTo>
                  <a:lnTo>
                    <a:pt x="89219" y="80665"/>
                  </a:lnTo>
                  <a:lnTo>
                    <a:pt x="89173" y="79097"/>
                  </a:lnTo>
                  <a:lnTo>
                    <a:pt x="89128" y="77387"/>
                  </a:lnTo>
                  <a:lnTo>
                    <a:pt x="89113" y="75676"/>
                  </a:lnTo>
                  <a:lnTo>
                    <a:pt x="89098" y="73824"/>
                  </a:lnTo>
                  <a:lnTo>
                    <a:pt x="89098" y="72399"/>
                  </a:lnTo>
                  <a:lnTo>
                    <a:pt x="89113" y="70973"/>
                  </a:lnTo>
                  <a:lnTo>
                    <a:pt x="89128" y="69691"/>
                  </a:lnTo>
                  <a:lnTo>
                    <a:pt x="89158" y="68408"/>
                  </a:lnTo>
                  <a:lnTo>
                    <a:pt x="89204" y="67125"/>
                  </a:lnTo>
                  <a:lnTo>
                    <a:pt x="89249" y="65843"/>
                  </a:lnTo>
                  <a:lnTo>
                    <a:pt x="89309" y="64703"/>
                  </a:lnTo>
                  <a:lnTo>
                    <a:pt x="89370" y="63562"/>
                  </a:lnTo>
                  <a:lnTo>
                    <a:pt x="89445" y="62565"/>
                  </a:lnTo>
                  <a:lnTo>
                    <a:pt x="89520" y="61567"/>
                  </a:lnTo>
                  <a:lnTo>
                    <a:pt x="89596" y="60427"/>
                  </a:lnTo>
                  <a:lnTo>
                    <a:pt x="89686" y="59429"/>
                  </a:lnTo>
                  <a:lnTo>
                    <a:pt x="89792" y="58574"/>
                  </a:lnTo>
                  <a:lnTo>
                    <a:pt x="89913" y="57719"/>
                  </a:lnTo>
                  <a:lnTo>
                    <a:pt x="90033" y="56864"/>
                  </a:lnTo>
                  <a:lnTo>
                    <a:pt x="90154" y="56009"/>
                  </a:lnTo>
                  <a:lnTo>
                    <a:pt x="90441" y="54584"/>
                  </a:lnTo>
                  <a:lnTo>
                    <a:pt x="90743" y="53301"/>
                  </a:lnTo>
                  <a:lnTo>
                    <a:pt x="91075" y="52304"/>
                  </a:lnTo>
                  <a:lnTo>
                    <a:pt x="91437" y="51591"/>
                  </a:lnTo>
                  <a:lnTo>
                    <a:pt x="91829" y="50736"/>
                  </a:lnTo>
                  <a:lnTo>
                    <a:pt x="92251" y="50308"/>
                  </a:lnTo>
                  <a:lnTo>
                    <a:pt x="92704" y="50023"/>
                  </a:lnTo>
                  <a:lnTo>
                    <a:pt x="93172" y="50023"/>
                  </a:lnTo>
                  <a:lnTo>
                    <a:pt x="93172" y="48741"/>
                  </a:lnTo>
                  <a:lnTo>
                    <a:pt x="93157" y="46888"/>
                  </a:lnTo>
                  <a:lnTo>
                    <a:pt x="93142" y="45178"/>
                  </a:lnTo>
                  <a:lnTo>
                    <a:pt x="93112" y="43610"/>
                  </a:lnTo>
                  <a:lnTo>
                    <a:pt x="93066" y="42185"/>
                  </a:lnTo>
                  <a:lnTo>
                    <a:pt x="93021" y="40760"/>
                  </a:lnTo>
                  <a:lnTo>
                    <a:pt x="92961" y="39619"/>
                  </a:lnTo>
                  <a:lnTo>
                    <a:pt x="92885" y="38622"/>
                  </a:lnTo>
                  <a:lnTo>
                    <a:pt x="92795" y="37624"/>
                  </a:lnTo>
                  <a:lnTo>
                    <a:pt x="92689" y="36769"/>
                  </a:lnTo>
                  <a:lnTo>
                    <a:pt x="92568" y="36057"/>
                  </a:lnTo>
                  <a:lnTo>
                    <a:pt x="92448" y="35344"/>
                  </a:lnTo>
                  <a:lnTo>
                    <a:pt x="92312" y="34774"/>
                  </a:lnTo>
                  <a:lnTo>
                    <a:pt x="92161" y="34346"/>
                  </a:lnTo>
                  <a:lnTo>
                    <a:pt x="91995" y="34061"/>
                  </a:lnTo>
                  <a:lnTo>
                    <a:pt x="91814" y="33919"/>
                  </a:lnTo>
                  <a:lnTo>
                    <a:pt x="91633" y="33919"/>
                  </a:lnTo>
                  <a:lnTo>
                    <a:pt x="91376" y="33919"/>
                  </a:lnTo>
                  <a:lnTo>
                    <a:pt x="91150" y="34204"/>
                  </a:lnTo>
                  <a:lnTo>
                    <a:pt x="90909" y="34489"/>
                  </a:lnTo>
                  <a:lnTo>
                    <a:pt x="90682" y="35059"/>
                  </a:lnTo>
                  <a:lnTo>
                    <a:pt x="90471" y="35629"/>
                  </a:lnTo>
                  <a:lnTo>
                    <a:pt x="90260" y="36627"/>
                  </a:lnTo>
                  <a:lnTo>
                    <a:pt x="90064" y="37624"/>
                  </a:lnTo>
                  <a:lnTo>
                    <a:pt x="89883" y="38622"/>
                  </a:lnTo>
                  <a:lnTo>
                    <a:pt x="89596" y="31068"/>
                  </a:lnTo>
                  <a:lnTo>
                    <a:pt x="89822" y="29643"/>
                  </a:lnTo>
                  <a:lnTo>
                    <a:pt x="90079" y="28503"/>
                  </a:lnTo>
                  <a:lnTo>
                    <a:pt x="90335" y="27505"/>
                  </a:lnTo>
                  <a:lnTo>
                    <a:pt x="90607" y="26793"/>
                  </a:lnTo>
                  <a:lnTo>
                    <a:pt x="90894" y="26080"/>
                  </a:lnTo>
                  <a:lnTo>
                    <a:pt x="91195" y="25510"/>
                  </a:lnTo>
                  <a:lnTo>
                    <a:pt x="91482" y="25368"/>
                  </a:lnTo>
                  <a:lnTo>
                    <a:pt x="91814" y="25225"/>
                  </a:lnTo>
                  <a:lnTo>
                    <a:pt x="92131" y="25368"/>
                  </a:lnTo>
                  <a:lnTo>
                    <a:pt x="92417" y="25795"/>
                  </a:lnTo>
                  <a:lnTo>
                    <a:pt x="92689" y="26223"/>
                  </a:lnTo>
                  <a:lnTo>
                    <a:pt x="92946" y="26935"/>
                  </a:lnTo>
                  <a:lnTo>
                    <a:pt x="93172" y="27790"/>
                  </a:lnTo>
                  <a:lnTo>
                    <a:pt x="93383" y="28931"/>
                  </a:lnTo>
                  <a:lnTo>
                    <a:pt x="93579" y="30213"/>
                  </a:lnTo>
                  <a:lnTo>
                    <a:pt x="93745" y="31923"/>
                  </a:lnTo>
                  <a:lnTo>
                    <a:pt x="93896" y="33634"/>
                  </a:lnTo>
                  <a:lnTo>
                    <a:pt x="94032" y="35486"/>
                  </a:lnTo>
                  <a:lnTo>
                    <a:pt x="94138" y="37624"/>
                  </a:lnTo>
                  <a:lnTo>
                    <a:pt x="94228" y="39904"/>
                  </a:lnTo>
                  <a:lnTo>
                    <a:pt x="94288" y="42612"/>
                  </a:lnTo>
                  <a:lnTo>
                    <a:pt x="94364" y="45320"/>
                  </a:lnTo>
                  <a:lnTo>
                    <a:pt x="94379" y="48313"/>
                  </a:lnTo>
                  <a:lnTo>
                    <a:pt x="94394" y="51591"/>
                  </a:lnTo>
                  <a:close/>
                  <a:moveTo>
                    <a:pt x="93172" y="69263"/>
                  </a:moveTo>
                  <a:lnTo>
                    <a:pt x="93172" y="58147"/>
                  </a:lnTo>
                  <a:lnTo>
                    <a:pt x="92825" y="58147"/>
                  </a:lnTo>
                  <a:lnTo>
                    <a:pt x="92508" y="58289"/>
                  </a:lnTo>
                  <a:lnTo>
                    <a:pt x="92206" y="58432"/>
                  </a:lnTo>
                  <a:lnTo>
                    <a:pt x="91920" y="58859"/>
                  </a:lnTo>
                  <a:lnTo>
                    <a:pt x="91678" y="59287"/>
                  </a:lnTo>
                  <a:lnTo>
                    <a:pt x="91437" y="59857"/>
                  </a:lnTo>
                  <a:lnTo>
                    <a:pt x="91225" y="60570"/>
                  </a:lnTo>
                  <a:lnTo>
                    <a:pt x="91044" y="61567"/>
                  </a:lnTo>
                  <a:lnTo>
                    <a:pt x="90863" y="62422"/>
                  </a:lnTo>
                  <a:lnTo>
                    <a:pt x="90728" y="63420"/>
                  </a:lnTo>
                  <a:lnTo>
                    <a:pt x="90607" y="64703"/>
                  </a:lnTo>
                  <a:lnTo>
                    <a:pt x="90516" y="65985"/>
                  </a:lnTo>
                  <a:lnTo>
                    <a:pt x="90441" y="67553"/>
                  </a:lnTo>
                  <a:lnTo>
                    <a:pt x="90365" y="68978"/>
                  </a:lnTo>
                  <a:lnTo>
                    <a:pt x="90335" y="70688"/>
                  </a:lnTo>
                  <a:lnTo>
                    <a:pt x="90320" y="72541"/>
                  </a:lnTo>
                  <a:lnTo>
                    <a:pt x="90335" y="73824"/>
                  </a:lnTo>
                  <a:lnTo>
                    <a:pt x="90350" y="75106"/>
                  </a:lnTo>
                  <a:lnTo>
                    <a:pt x="90380" y="76104"/>
                  </a:lnTo>
                  <a:lnTo>
                    <a:pt x="90426" y="77387"/>
                  </a:lnTo>
                  <a:lnTo>
                    <a:pt x="90471" y="78384"/>
                  </a:lnTo>
                  <a:lnTo>
                    <a:pt x="90531" y="79239"/>
                  </a:lnTo>
                  <a:lnTo>
                    <a:pt x="90607" y="80095"/>
                  </a:lnTo>
                  <a:lnTo>
                    <a:pt x="90682" y="80807"/>
                  </a:lnTo>
                  <a:lnTo>
                    <a:pt x="90758" y="81377"/>
                  </a:lnTo>
                  <a:lnTo>
                    <a:pt x="90833" y="82090"/>
                  </a:lnTo>
                  <a:lnTo>
                    <a:pt x="90924" y="82517"/>
                  </a:lnTo>
                  <a:lnTo>
                    <a:pt x="91044" y="82945"/>
                  </a:lnTo>
                  <a:lnTo>
                    <a:pt x="91135" y="83230"/>
                  </a:lnTo>
                  <a:lnTo>
                    <a:pt x="91241" y="83515"/>
                  </a:lnTo>
                  <a:lnTo>
                    <a:pt x="91361" y="83657"/>
                  </a:lnTo>
                  <a:lnTo>
                    <a:pt x="91482" y="83657"/>
                  </a:lnTo>
                  <a:lnTo>
                    <a:pt x="91633" y="83657"/>
                  </a:lnTo>
                  <a:lnTo>
                    <a:pt x="91784" y="83372"/>
                  </a:lnTo>
                  <a:lnTo>
                    <a:pt x="91920" y="83230"/>
                  </a:lnTo>
                  <a:lnTo>
                    <a:pt x="92040" y="82802"/>
                  </a:lnTo>
                  <a:lnTo>
                    <a:pt x="92191" y="82375"/>
                  </a:lnTo>
                  <a:lnTo>
                    <a:pt x="92312" y="81662"/>
                  </a:lnTo>
                  <a:lnTo>
                    <a:pt x="92433" y="81092"/>
                  </a:lnTo>
                  <a:lnTo>
                    <a:pt x="92538" y="80237"/>
                  </a:lnTo>
                  <a:lnTo>
                    <a:pt x="92644" y="79524"/>
                  </a:lnTo>
                  <a:lnTo>
                    <a:pt x="92734" y="78812"/>
                  </a:lnTo>
                  <a:lnTo>
                    <a:pt x="92825" y="77957"/>
                  </a:lnTo>
                  <a:lnTo>
                    <a:pt x="92885" y="77102"/>
                  </a:lnTo>
                  <a:lnTo>
                    <a:pt x="92961" y="75961"/>
                  </a:lnTo>
                  <a:lnTo>
                    <a:pt x="93006" y="74964"/>
                  </a:lnTo>
                  <a:lnTo>
                    <a:pt x="93051" y="73966"/>
                  </a:lnTo>
                  <a:lnTo>
                    <a:pt x="93096" y="72969"/>
                  </a:lnTo>
                  <a:lnTo>
                    <a:pt x="93127" y="72114"/>
                  </a:lnTo>
                  <a:lnTo>
                    <a:pt x="93142" y="71116"/>
                  </a:lnTo>
                  <a:lnTo>
                    <a:pt x="93157" y="70261"/>
                  </a:lnTo>
                  <a:lnTo>
                    <a:pt x="93172" y="69263"/>
                  </a:lnTo>
                  <a:close/>
                  <a:moveTo>
                    <a:pt x="97608" y="90783"/>
                  </a:moveTo>
                  <a:lnTo>
                    <a:pt x="96371" y="90783"/>
                  </a:lnTo>
                  <a:lnTo>
                    <a:pt x="96371" y="26793"/>
                  </a:lnTo>
                  <a:lnTo>
                    <a:pt x="97608" y="26793"/>
                  </a:lnTo>
                  <a:lnTo>
                    <a:pt x="97608" y="90783"/>
                  </a:lnTo>
                  <a:close/>
                  <a:moveTo>
                    <a:pt x="96974" y="14964"/>
                  </a:moveTo>
                  <a:lnTo>
                    <a:pt x="96959" y="14964"/>
                  </a:lnTo>
                  <a:lnTo>
                    <a:pt x="96808" y="14821"/>
                  </a:lnTo>
                  <a:lnTo>
                    <a:pt x="96657" y="14394"/>
                  </a:lnTo>
                  <a:lnTo>
                    <a:pt x="96582" y="14109"/>
                  </a:lnTo>
                  <a:lnTo>
                    <a:pt x="96522" y="13681"/>
                  </a:lnTo>
                  <a:lnTo>
                    <a:pt x="96461" y="13254"/>
                  </a:lnTo>
                  <a:lnTo>
                    <a:pt x="96401" y="12826"/>
                  </a:lnTo>
                  <a:lnTo>
                    <a:pt x="96310" y="11686"/>
                  </a:lnTo>
                  <a:lnTo>
                    <a:pt x="96250" y="10261"/>
                  </a:lnTo>
                  <a:lnTo>
                    <a:pt x="96205" y="8978"/>
                  </a:lnTo>
                  <a:lnTo>
                    <a:pt x="96190" y="7410"/>
                  </a:lnTo>
                  <a:lnTo>
                    <a:pt x="96205" y="5985"/>
                  </a:lnTo>
                  <a:lnTo>
                    <a:pt x="96250" y="4560"/>
                  </a:lnTo>
                  <a:lnTo>
                    <a:pt x="96325" y="3277"/>
                  </a:lnTo>
                  <a:lnTo>
                    <a:pt x="96416" y="2280"/>
                  </a:lnTo>
                  <a:lnTo>
                    <a:pt x="96476" y="1710"/>
                  </a:lnTo>
                  <a:lnTo>
                    <a:pt x="96537" y="1282"/>
                  </a:lnTo>
                  <a:lnTo>
                    <a:pt x="96612" y="855"/>
                  </a:lnTo>
                  <a:lnTo>
                    <a:pt x="96672" y="570"/>
                  </a:lnTo>
                  <a:lnTo>
                    <a:pt x="96823" y="285"/>
                  </a:lnTo>
                  <a:lnTo>
                    <a:pt x="96989" y="0"/>
                  </a:lnTo>
                  <a:lnTo>
                    <a:pt x="97155" y="285"/>
                  </a:lnTo>
                  <a:lnTo>
                    <a:pt x="97306" y="570"/>
                  </a:lnTo>
                  <a:lnTo>
                    <a:pt x="97382" y="855"/>
                  </a:lnTo>
                  <a:lnTo>
                    <a:pt x="97442" y="1282"/>
                  </a:lnTo>
                  <a:lnTo>
                    <a:pt x="97502" y="1710"/>
                  </a:lnTo>
                  <a:lnTo>
                    <a:pt x="97548" y="2137"/>
                  </a:lnTo>
                  <a:lnTo>
                    <a:pt x="97653" y="3277"/>
                  </a:lnTo>
                  <a:lnTo>
                    <a:pt x="97714" y="4418"/>
                  </a:lnTo>
                  <a:lnTo>
                    <a:pt x="97774" y="5985"/>
                  </a:lnTo>
                  <a:lnTo>
                    <a:pt x="97774" y="7410"/>
                  </a:lnTo>
                  <a:lnTo>
                    <a:pt x="97774" y="8978"/>
                  </a:lnTo>
                  <a:lnTo>
                    <a:pt x="97714" y="10261"/>
                  </a:lnTo>
                  <a:lnTo>
                    <a:pt x="97653" y="11686"/>
                  </a:lnTo>
                  <a:lnTo>
                    <a:pt x="97548" y="12826"/>
                  </a:lnTo>
                  <a:lnTo>
                    <a:pt x="97502" y="13254"/>
                  </a:lnTo>
                  <a:lnTo>
                    <a:pt x="97442" y="13681"/>
                  </a:lnTo>
                  <a:lnTo>
                    <a:pt x="97382" y="14109"/>
                  </a:lnTo>
                  <a:lnTo>
                    <a:pt x="97306" y="14394"/>
                  </a:lnTo>
                  <a:lnTo>
                    <a:pt x="97231" y="14679"/>
                  </a:lnTo>
                  <a:lnTo>
                    <a:pt x="97140" y="14821"/>
                  </a:lnTo>
                  <a:lnTo>
                    <a:pt x="97065" y="14821"/>
                  </a:lnTo>
                  <a:lnTo>
                    <a:pt x="96974" y="14964"/>
                  </a:lnTo>
                  <a:close/>
                  <a:moveTo>
                    <a:pt x="99645" y="90783"/>
                  </a:moveTo>
                  <a:lnTo>
                    <a:pt x="99645" y="44038"/>
                  </a:lnTo>
                  <a:lnTo>
                    <a:pt x="99645" y="39904"/>
                  </a:lnTo>
                  <a:lnTo>
                    <a:pt x="99630" y="35629"/>
                  </a:lnTo>
                  <a:lnTo>
                    <a:pt x="99615" y="31353"/>
                  </a:lnTo>
                  <a:lnTo>
                    <a:pt x="99600" y="26793"/>
                  </a:lnTo>
                  <a:lnTo>
                    <a:pt x="100686" y="26793"/>
                  </a:lnTo>
                  <a:lnTo>
                    <a:pt x="100761" y="37339"/>
                  </a:lnTo>
                  <a:lnTo>
                    <a:pt x="100777" y="37339"/>
                  </a:lnTo>
                  <a:lnTo>
                    <a:pt x="100852" y="36199"/>
                  </a:lnTo>
                  <a:lnTo>
                    <a:pt x="100943" y="34916"/>
                  </a:lnTo>
                  <a:lnTo>
                    <a:pt x="101018" y="33776"/>
                  </a:lnTo>
                  <a:lnTo>
                    <a:pt x="101139" y="32779"/>
                  </a:lnTo>
                  <a:lnTo>
                    <a:pt x="101244" y="31781"/>
                  </a:lnTo>
                  <a:lnTo>
                    <a:pt x="101350" y="30926"/>
                  </a:lnTo>
                  <a:lnTo>
                    <a:pt x="101471" y="29928"/>
                  </a:lnTo>
                  <a:lnTo>
                    <a:pt x="101606" y="29073"/>
                  </a:lnTo>
                  <a:lnTo>
                    <a:pt x="101772" y="28218"/>
                  </a:lnTo>
                  <a:lnTo>
                    <a:pt x="101938" y="27505"/>
                  </a:lnTo>
                  <a:lnTo>
                    <a:pt x="102104" y="26793"/>
                  </a:lnTo>
                  <a:lnTo>
                    <a:pt x="102285" y="26365"/>
                  </a:lnTo>
                  <a:lnTo>
                    <a:pt x="102451" y="25938"/>
                  </a:lnTo>
                  <a:lnTo>
                    <a:pt x="102632" y="25510"/>
                  </a:lnTo>
                  <a:lnTo>
                    <a:pt x="102829" y="25225"/>
                  </a:lnTo>
                  <a:lnTo>
                    <a:pt x="103025" y="25225"/>
                  </a:lnTo>
                  <a:lnTo>
                    <a:pt x="103236" y="25368"/>
                  </a:lnTo>
                  <a:lnTo>
                    <a:pt x="103462" y="25510"/>
                  </a:lnTo>
                  <a:lnTo>
                    <a:pt x="103658" y="26080"/>
                  </a:lnTo>
                  <a:lnTo>
                    <a:pt x="103855" y="26650"/>
                  </a:lnTo>
                  <a:lnTo>
                    <a:pt x="104051" y="27363"/>
                  </a:lnTo>
                  <a:lnTo>
                    <a:pt x="104232" y="28361"/>
                  </a:lnTo>
                  <a:lnTo>
                    <a:pt x="104398" y="29358"/>
                  </a:lnTo>
                  <a:lnTo>
                    <a:pt x="104564" y="30641"/>
                  </a:lnTo>
                  <a:lnTo>
                    <a:pt x="104669" y="31638"/>
                  </a:lnTo>
                  <a:lnTo>
                    <a:pt x="104760" y="32636"/>
                  </a:lnTo>
                  <a:lnTo>
                    <a:pt x="104850" y="33634"/>
                  </a:lnTo>
                  <a:lnTo>
                    <a:pt x="104926" y="34774"/>
                  </a:lnTo>
                  <a:lnTo>
                    <a:pt x="105001" y="35771"/>
                  </a:lnTo>
                  <a:lnTo>
                    <a:pt x="105092" y="37197"/>
                  </a:lnTo>
                  <a:lnTo>
                    <a:pt x="105152" y="38337"/>
                  </a:lnTo>
                  <a:lnTo>
                    <a:pt x="105198" y="39762"/>
                  </a:lnTo>
                  <a:lnTo>
                    <a:pt x="105258" y="41187"/>
                  </a:lnTo>
                  <a:lnTo>
                    <a:pt x="105288" y="42612"/>
                  </a:lnTo>
                  <a:lnTo>
                    <a:pt x="105333" y="44038"/>
                  </a:lnTo>
                  <a:lnTo>
                    <a:pt x="105364" y="45605"/>
                  </a:lnTo>
                  <a:lnTo>
                    <a:pt x="105394" y="49026"/>
                  </a:lnTo>
                  <a:lnTo>
                    <a:pt x="105409" y="52589"/>
                  </a:lnTo>
                  <a:lnTo>
                    <a:pt x="105409" y="90783"/>
                  </a:lnTo>
                  <a:lnTo>
                    <a:pt x="104187" y="90783"/>
                  </a:lnTo>
                  <a:lnTo>
                    <a:pt x="104187" y="53871"/>
                  </a:lnTo>
                  <a:lnTo>
                    <a:pt x="104172" y="51591"/>
                  </a:lnTo>
                  <a:lnTo>
                    <a:pt x="104156" y="49311"/>
                  </a:lnTo>
                  <a:lnTo>
                    <a:pt x="104126" y="47458"/>
                  </a:lnTo>
                  <a:lnTo>
                    <a:pt x="104081" y="45463"/>
                  </a:lnTo>
                  <a:lnTo>
                    <a:pt x="104036" y="43752"/>
                  </a:lnTo>
                  <a:lnTo>
                    <a:pt x="103960" y="42327"/>
                  </a:lnTo>
                  <a:lnTo>
                    <a:pt x="103870" y="40760"/>
                  </a:lnTo>
                  <a:lnTo>
                    <a:pt x="103779" y="39477"/>
                  </a:lnTo>
                  <a:lnTo>
                    <a:pt x="103689" y="38479"/>
                  </a:lnTo>
                  <a:lnTo>
                    <a:pt x="103568" y="37482"/>
                  </a:lnTo>
                  <a:lnTo>
                    <a:pt x="103447" y="36769"/>
                  </a:lnTo>
                  <a:lnTo>
                    <a:pt x="103296" y="36057"/>
                  </a:lnTo>
                  <a:lnTo>
                    <a:pt x="103145" y="35486"/>
                  </a:lnTo>
                  <a:lnTo>
                    <a:pt x="102980" y="35059"/>
                  </a:lnTo>
                  <a:lnTo>
                    <a:pt x="102814" y="34774"/>
                  </a:lnTo>
                  <a:lnTo>
                    <a:pt x="102617" y="34774"/>
                  </a:lnTo>
                  <a:lnTo>
                    <a:pt x="102466" y="34774"/>
                  </a:lnTo>
                  <a:lnTo>
                    <a:pt x="102331" y="34916"/>
                  </a:lnTo>
                  <a:lnTo>
                    <a:pt x="102180" y="35201"/>
                  </a:lnTo>
                  <a:lnTo>
                    <a:pt x="102059" y="35629"/>
                  </a:lnTo>
                  <a:lnTo>
                    <a:pt x="101938" y="36199"/>
                  </a:lnTo>
                  <a:lnTo>
                    <a:pt x="101818" y="36769"/>
                  </a:lnTo>
                  <a:lnTo>
                    <a:pt x="101697" y="37482"/>
                  </a:lnTo>
                  <a:lnTo>
                    <a:pt x="101576" y="38194"/>
                  </a:lnTo>
                  <a:lnTo>
                    <a:pt x="101471" y="39049"/>
                  </a:lnTo>
                  <a:lnTo>
                    <a:pt x="101380" y="40047"/>
                  </a:lnTo>
                  <a:lnTo>
                    <a:pt x="101290" y="41187"/>
                  </a:lnTo>
                  <a:lnTo>
                    <a:pt x="101199" y="42185"/>
                  </a:lnTo>
                  <a:lnTo>
                    <a:pt x="101139" y="43182"/>
                  </a:lnTo>
                  <a:lnTo>
                    <a:pt x="101063" y="44323"/>
                  </a:lnTo>
                  <a:lnTo>
                    <a:pt x="101003" y="45463"/>
                  </a:lnTo>
                  <a:lnTo>
                    <a:pt x="100958" y="46888"/>
                  </a:lnTo>
                  <a:lnTo>
                    <a:pt x="100927" y="48028"/>
                  </a:lnTo>
                  <a:lnTo>
                    <a:pt x="100897" y="49311"/>
                  </a:lnTo>
                  <a:lnTo>
                    <a:pt x="100882" y="50736"/>
                  </a:lnTo>
                  <a:lnTo>
                    <a:pt x="100882" y="52304"/>
                  </a:lnTo>
                  <a:lnTo>
                    <a:pt x="100882" y="90783"/>
                  </a:lnTo>
                  <a:lnTo>
                    <a:pt x="99645" y="90783"/>
                  </a:lnTo>
                  <a:close/>
                  <a:moveTo>
                    <a:pt x="107687" y="14964"/>
                  </a:moveTo>
                  <a:lnTo>
                    <a:pt x="108894" y="11401"/>
                  </a:lnTo>
                  <a:lnTo>
                    <a:pt x="108894" y="26793"/>
                  </a:lnTo>
                  <a:lnTo>
                    <a:pt x="110645" y="26793"/>
                  </a:lnTo>
                  <a:lnTo>
                    <a:pt x="110645" y="35486"/>
                  </a:lnTo>
                  <a:lnTo>
                    <a:pt x="108894" y="35486"/>
                  </a:lnTo>
                  <a:lnTo>
                    <a:pt x="108894" y="70118"/>
                  </a:lnTo>
                  <a:lnTo>
                    <a:pt x="108894" y="71686"/>
                  </a:lnTo>
                  <a:lnTo>
                    <a:pt x="108909" y="73111"/>
                  </a:lnTo>
                  <a:lnTo>
                    <a:pt x="108924" y="74394"/>
                  </a:lnTo>
                  <a:lnTo>
                    <a:pt x="108940" y="75534"/>
                  </a:lnTo>
                  <a:lnTo>
                    <a:pt x="108985" y="76817"/>
                  </a:lnTo>
                  <a:lnTo>
                    <a:pt x="109030" y="77814"/>
                  </a:lnTo>
                  <a:lnTo>
                    <a:pt x="109075" y="78669"/>
                  </a:lnTo>
                  <a:lnTo>
                    <a:pt x="109136" y="79382"/>
                  </a:lnTo>
                  <a:lnTo>
                    <a:pt x="109196" y="80095"/>
                  </a:lnTo>
                  <a:lnTo>
                    <a:pt x="109256" y="80807"/>
                  </a:lnTo>
                  <a:lnTo>
                    <a:pt x="109332" y="81235"/>
                  </a:lnTo>
                  <a:lnTo>
                    <a:pt x="109407" y="81662"/>
                  </a:lnTo>
                  <a:lnTo>
                    <a:pt x="109498" y="82232"/>
                  </a:lnTo>
                  <a:lnTo>
                    <a:pt x="109603" y="82375"/>
                  </a:lnTo>
                  <a:lnTo>
                    <a:pt x="109709" y="82517"/>
                  </a:lnTo>
                  <a:lnTo>
                    <a:pt x="109815" y="82660"/>
                  </a:lnTo>
                  <a:lnTo>
                    <a:pt x="110011" y="82517"/>
                  </a:lnTo>
                  <a:lnTo>
                    <a:pt x="110207" y="82375"/>
                  </a:lnTo>
                  <a:lnTo>
                    <a:pt x="110373" y="82232"/>
                  </a:lnTo>
                  <a:lnTo>
                    <a:pt x="110524" y="81662"/>
                  </a:lnTo>
                  <a:lnTo>
                    <a:pt x="110584" y="90498"/>
                  </a:lnTo>
                  <a:lnTo>
                    <a:pt x="110358" y="91211"/>
                  </a:lnTo>
                  <a:lnTo>
                    <a:pt x="110086" y="91781"/>
                  </a:lnTo>
                  <a:lnTo>
                    <a:pt x="109815" y="92209"/>
                  </a:lnTo>
                  <a:lnTo>
                    <a:pt x="109498" y="92351"/>
                  </a:lnTo>
                  <a:lnTo>
                    <a:pt x="109287" y="92209"/>
                  </a:lnTo>
                  <a:lnTo>
                    <a:pt x="109090" y="91781"/>
                  </a:lnTo>
                  <a:lnTo>
                    <a:pt x="108894" y="91496"/>
                  </a:lnTo>
                  <a:lnTo>
                    <a:pt x="108728" y="90926"/>
                  </a:lnTo>
                  <a:lnTo>
                    <a:pt x="108577" y="90213"/>
                  </a:lnTo>
                  <a:lnTo>
                    <a:pt x="108411" y="89358"/>
                  </a:lnTo>
                  <a:lnTo>
                    <a:pt x="108276" y="88361"/>
                  </a:lnTo>
                  <a:lnTo>
                    <a:pt x="108155" y="87220"/>
                  </a:lnTo>
                  <a:lnTo>
                    <a:pt x="108049" y="85795"/>
                  </a:lnTo>
                  <a:lnTo>
                    <a:pt x="107959" y="84228"/>
                  </a:lnTo>
                  <a:lnTo>
                    <a:pt x="107868" y="82517"/>
                  </a:lnTo>
                  <a:lnTo>
                    <a:pt x="107808" y="80522"/>
                  </a:lnTo>
                  <a:lnTo>
                    <a:pt x="107748" y="78384"/>
                  </a:lnTo>
                  <a:lnTo>
                    <a:pt x="107717" y="75819"/>
                  </a:lnTo>
                  <a:lnTo>
                    <a:pt x="107702" y="73396"/>
                  </a:lnTo>
                  <a:lnTo>
                    <a:pt x="107687" y="70546"/>
                  </a:lnTo>
                  <a:lnTo>
                    <a:pt x="107687" y="35486"/>
                  </a:lnTo>
                  <a:lnTo>
                    <a:pt x="106646" y="35486"/>
                  </a:lnTo>
                  <a:lnTo>
                    <a:pt x="106646" y="26793"/>
                  </a:lnTo>
                  <a:lnTo>
                    <a:pt x="107687" y="26793"/>
                  </a:lnTo>
                  <a:lnTo>
                    <a:pt x="107687" y="14964"/>
                  </a:lnTo>
                  <a:close/>
                  <a:moveTo>
                    <a:pt x="111142" y="26793"/>
                  </a:moveTo>
                  <a:lnTo>
                    <a:pt x="112485" y="26793"/>
                  </a:lnTo>
                  <a:lnTo>
                    <a:pt x="113964" y="64560"/>
                  </a:lnTo>
                  <a:lnTo>
                    <a:pt x="114070" y="67553"/>
                  </a:lnTo>
                  <a:lnTo>
                    <a:pt x="114190" y="70546"/>
                  </a:lnTo>
                  <a:lnTo>
                    <a:pt x="114296" y="73966"/>
                  </a:lnTo>
                  <a:lnTo>
                    <a:pt x="114402" y="77672"/>
                  </a:lnTo>
                  <a:lnTo>
                    <a:pt x="114432" y="77672"/>
                  </a:lnTo>
                  <a:lnTo>
                    <a:pt x="114507" y="75106"/>
                  </a:lnTo>
                  <a:lnTo>
                    <a:pt x="114598" y="72256"/>
                  </a:lnTo>
                  <a:lnTo>
                    <a:pt x="114734" y="68551"/>
                  </a:lnTo>
                  <a:lnTo>
                    <a:pt x="114869" y="64275"/>
                  </a:lnTo>
                  <a:lnTo>
                    <a:pt x="116197" y="26793"/>
                  </a:lnTo>
                  <a:lnTo>
                    <a:pt x="117510" y="26793"/>
                  </a:lnTo>
                  <a:lnTo>
                    <a:pt x="115654" y="72399"/>
                  </a:lnTo>
                  <a:lnTo>
                    <a:pt x="115488" y="76532"/>
                  </a:lnTo>
                  <a:lnTo>
                    <a:pt x="115337" y="80380"/>
                  </a:lnTo>
                  <a:lnTo>
                    <a:pt x="115156" y="84085"/>
                  </a:lnTo>
                  <a:lnTo>
                    <a:pt x="115020" y="87505"/>
                  </a:lnTo>
                  <a:lnTo>
                    <a:pt x="114869" y="90498"/>
                  </a:lnTo>
                  <a:lnTo>
                    <a:pt x="114734" y="93349"/>
                  </a:lnTo>
                  <a:lnTo>
                    <a:pt x="114598" y="95771"/>
                  </a:lnTo>
                  <a:lnTo>
                    <a:pt x="114477" y="98052"/>
                  </a:lnTo>
                  <a:lnTo>
                    <a:pt x="114341" y="100332"/>
                  </a:lnTo>
                  <a:lnTo>
                    <a:pt x="114205" y="102470"/>
                  </a:lnTo>
                  <a:lnTo>
                    <a:pt x="114055" y="104465"/>
                  </a:lnTo>
                  <a:lnTo>
                    <a:pt x="113919" y="106318"/>
                  </a:lnTo>
                  <a:lnTo>
                    <a:pt x="113783" y="108171"/>
                  </a:lnTo>
                  <a:lnTo>
                    <a:pt x="113647" y="109738"/>
                  </a:lnTo>
                  <a:lnTo>
                    <a:pt x="113481" y="111163"/>
                  </a:lnTo>
                  <a:lnTo>
                    <a:pt x="113345" y="112589"/>
                  </a:lnTo>
                  <a:lnTo>
                    <a:pt x="113164" y="114014"/>
                  </a:lnTo>
                  <a:lnTo>
                    <a:pt x="112968" y="115296"/>
                  </a:lnTo>
                  <a:lnTo>
                    <a:pt x="112772" y="116437"/>
                  </a:lnTo>
                  <a:lnTo>
                    <a:pt x="112591" y="117577"/>
                  </a:lnTo>
                  <a:lnTo>
                    <a:pt x="112410" y="118432"/>
                  </a:lnTo>
                  <a:lnTo>
                    <a:pt x="112214" y="119002"/>
                  </a:lnTo>
                  <a:lnTo>
                    <a:pt x="112018" y="119572"/>
                  </a:lnTo>
                  <a:lnTo>
                    <a:pt x="111837" y="120000"/>
                  </a:lnTo>
                  <a:lnTo>
                    <a:pt x="111520" y="110166"/>
                  </a:lnTo>
                  <a:lnTo>
                    <a:pt x="111791" y="109168"/>
                  </a:lnTo>
                  <a:lnTo>
                    <a:pt x="112078" y="108028"/>
                  </a:lnTo>
                  <a:lnTo>
                    <a:pt x="112334" y="106318"/>
                  </a:lnTo>
                  <a:lnTo>
                    <a:pt x="112606" y="104465"/>
                  </a:lnTo>
                  <a:lnTo>
                    <a:pt x="112757" y="103325"/>
                  </a:lnTo>
                  <a:lnTo>
                    <a:pt x="112893" y="101757"/>
                  </a:lnTo>
                  <a:lnTo>
                    <a:pt x="113059" y="100332"/>
                  </a:lnTo>
                  <a:lnTo>
                    <a:pt x="113179" y="98764"/>
                  </a:lnTo>
                  <a:lnTo>
                    <a:pt x="113300" y="97197"/>
                  </a:lnTo>
                  <a:lnTo>
                    <a:pt x="113421" y="95344"/>
                  </a:lnTo>
                  <a:lnTo>
                    <a:pt x="113542" y="93491"/>
                  </a:lnTo>
                  <a:lnTo>
                    <a:pt x="113632" y="91496"/>
                  </a:lnTo>
                  <a:lnTo>
                    <a:pt x="113708" y="89928"/>
                  </a:lnTo>
                  <a:lnTo>
                    <a:pt x="113738" y="88788"/>
                  </a:lnTo>
                  <a:lnTo>
                    <a:pt x="113708" y="87648"/>
                  </a:lnTo>
                  <a:lnTo>
                    <a:pt x="113647" y="85653"/>
                  </a:lnTo>
                  <a:lnTo>
                    <a:pt x="111142" y="26793"/>
                  </a:lnTo>
                  <a:close/>
                  <a:moveTo>
                    <a:pt x="119170" y="92351"/>
                  </a:moveTo>
                  <a:lnTo>
                    <a:pt x="119139" y="92351"/>
                  </a:lnTo>
                  <a:lnTo>
                    <a:pt x="119049" y="92209"/>
                  </a:lnTo>
                  <a:lnTo>
                    <a:pt x="118973" y="92209"/>
                  </a:lnTo>
                  <a:lnTo>
                    <a:pt x="118898" y="91781"/>
                  </a:lnTo>
                  <a:lnTo>
                    <a:pt x="118823" y="91496"/>
                  </a:lnTo>
                  <a:lnTo>
                    <a:pt x="118762" y="91211"/>
                  </a:lnTo>
                  <a:lnTo>
                    <a:pt x="118687" y="90783"/>
                  </a:lnTo>
                  <a:lnTo>
                    <a:pt x="118626" y="90356"/>
                  </a:lnTo>
                  <a:lnTo>
                    <a:pt x="118551" y="89786"/>
                  </a:lnTo>
                  <a:lnTo>
                    <a:pt x="118506" y="89216"/>
                  </a:lnTo>
                  <a:lnTo>
                    <a:pt x="118460" y="88646"/>
                  </a:lnTo>
                  <a:lnTo>
                    <a:pt x="118415" y="87933"/>
                  </a:lnTo>
                  <a:lnTo>
                    <a:pt x="118385" y="87220"/>
                  </a:lnTo>
                  <a:lnTo>
                    <a:pt x="118355" y="85510"/>
                  </a:lnTo>
                  <a:lnTo>
                    <a:pt x="118340" y="83942"/>
                  </a:lnTo>
                  <a:lnTo>
                    <a:pt x="118340" y="83087"/>
                  </a:lnTo>
                  <a:lnTo>
                    <a:pt x="118355" y="82232"/>
                  </a:lnTo>
                  <a:lnTo>
                    <a:pt x="118370" y="81377"/>
                  </a:lnTo>
                  <a:lnTo>
                    <a:pt x="118385" y="80522"/>
                  </a:lnTo>
                  <a:lnTo>
                    <a:pt x="118430" y="79809"/>
                  </a:lnTo>
                  <a:lnTo>
                    <a:pt x="118460" y="79239"/>
                  </a:lnTo>
                  <a:lnTo>
                    <a:pt x="118506" y="78527"/>
                  </a:lnTo>
                  <a:lnTo>
                    <a:pt x="118566" y="77957"/>
                  </a:lnTo>
                  <a:lnTo>
                    <a:pt x="118642" y="77387"/>
                  </a:lnTo>
                  <a:lnTo>
                    <a:pt x="118702" y="76959"/>
                  </a:lnTo>
                  <a:lnTo>
                    <a:pt x="118777" y="76389"/>
                  </a:lnTo>
                  <a:lnTo>
                    <a:pt x="118838" y="76104"/>
                  </a:lnTo>
                  <a:lnTo>
                    <a:pt x="118913" y="75819"/>
                  </a:lnTo>
                  <a:lnTo>
                    <a:pt x="119004" y="75676"/>
                  </a:lnTo>
                  <a:lnTo>
                    <a:pt x="119079" y="75534"/>
                  </a:lnTo>
                  <a:lnTo>
                    <a:pt x="119185" y="75534"/>
                  </a:lnTo>
                  <a:lnTo>
                    <a:pt x="119275" y="75534"/>
                  </a:lnTo>
                  <a:lnTo>
                    <a:pt x="119351" y="75676"/>
                  </a:lnTo>
                  <a:lnTo>
                    <a:pt x="119426" y="75819"/>
                  </a:lnTo>
                  <a:lnTo>
                    <a:pt x="119502" y="76104"/>
                  </a:lnTo>
                  <a:lnTo>
                    <a:pt x="119577" y="76389"/>
                  </a:lnTo>
                  <a:lnTo>
                    <a:pt x="119637" y="76959"/>
                  </a:lnTo>
                  <a:lnTo>
                    <a:pt x="119698" y="77387"/>
                  </a:lnTo>
                  <a:lnTo>
                    <a:pt x="119773" y="77957"/>
                  </a:lnTo>
                  <a:lnTo>
                    <a:pt x="119834" y="78527"/>
                  </a:lnTo>
                  <a:lnTo>
                    <a:pt x="119879" y="79097"/>
                  </a:lnTo>
                  <a:lnTo>
                    <a:pt x="119909" y="79809"/>
                  </a:lnTo>
                  <a:lnTo>
                    <a:pt x="119939" y="80522"/>
                  </a:lnTo>
                  <a:lnTo>
                    <a:pt x="119969" y="81235"/>
                  </a:lnTo>
                  <a:lnTo>
                    <a:pt x="119984" y="82232"/>
                  </a:lnTo>
                  <a:lnTo>
                    <a:pt x="120000" y="83087"/>
                  </a:lnTo>
                  <a:lnTo>
                    <a:pt x="120000" y="83942"/>
                  </a:lnTo>
                  <a:lnTo>
                    <a:pt x="119984" y="85510"/>
                  </a:lnTo>
                  <a:lnTo>
                    <a:pt x="119939" y="87220"/>
                  </a:lnTo>
                  <a:lnTo>
                    <a:pt x="119909" y="87933"/>
                  </a:lnTo>
                  <a:lnTo>
                    <a:pt x="119879" y="88646"/>
                  </a:lnTo>
                  <a:lnTo>
                    <a:pt x="119834" y="89216"/>
                  </a:lnTo>
                  <a:lnTo>
                    <a:pt x="119773" y="89786"/>
                  </a:lnTo>
                  <a:lnTo>
                    <a:pt x="119698" y="90356"/>
                  </a:lnTo>
                  <a:lnTo>
                    <a:pt x="119637" y="90783"/>
                  </a:lnTo>
                  <a:lnTo>
                    <a:pt x="119577" y="91211"/>
                  </a:lnTo>
                  <a:lnTo>
                    <a:pt x="119502" y="91496"/>
                  </a:lnTo>
                  <a:lnTo>
                    <a:pt x="119426" y="91781"/>
                  </a:lnTo>
                  <a:lnTo>
                    <a:pt x="119336" y="92209"/>
                  </a:lnTo>
                  <a:lnTo>
                    <a:pt x="119260" y="92209"/>
                  </a:lnTo>
                  <a:lnTo>
                    <a:pt x="119170" y="92351"/>
                  </a:lnTo>
                  <a:close/>
                </a:path>
              </a:pathLst>
            </a:custGeom>
            <a:solidFill>
              <a:srgbClr val="7D99C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33" name="Google Shape;233;p48"/>
          <p:cNvSpPr/>
          <p:nvPr/>
        </p:nvSpPr>
        <p:spPr>
          <a:xfrm>
            <a:off x="0" y="3810000"/>
            <a:ext cx="9144000" cy="10572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Q:\Repro 2\New guidelines 2011_12\Final 260411\PPT\OLD\050511\WMF\text slide pattern_2 boxes_060511.wmf" id="234" name="Google Shape;234;p48"/>
          <p:cNvPicPr preferRelativeResize="0"/>
          <p:nvPr/>
        </p:nvPicPr>
        <p:blipFill rotWithShape="1">
          <a:blip r:embed="rId1">
            <a:alphaModFix/>
          </a:blip>
          <a:srcRect b="0" l="0" r="0" t="0"/>
          <a:stretch/>
        </p:blipFill>
        <p:spPr>
          <a:xfrm>
            <a:off x="0" y="0"/>
            <a:ext cx="1244600" cy="106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60"/>
          <p:cNvSpPr txBox="1"/>
          <p:nvPr>
            <p:ph type="ctrTitle"/>
          </p:nvPr>
        </p:nvSpPr>
        <p:spPr>
          <a:xfrm>
            <a:off x="354012" y="3200400"/>
            <a:ext cx="7772400"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PT Sans"/>
              <a:buNone/>
            </a:pPr>
            <a:r>
              <a:rPr b="0" i="0" lang="en-US" sz="2000" u="none" cap="none" strike="noStrike">
                <a:solidFill>
                  <a:schemeClr val="lt1"/>
                </a:solidFill>
                <a:latin typeface="PT Sans"/>
                <a:ea typeface="PT Sans"/>
                <a:cs typeface="PT Sans"/>
                <a:sym typeface="PT Sans"/>
              </a:rPr>
              <a:t>Self Evaluation for Deepak Batula</a:t>
            </a:r>
            <a:endParaRPr/>
          </a:p>
        </p:txBody>
      </p:sp>
      <p:sp>
        <p:nvSpPr>
          <p:cNvPr id="277" name="Google Shape;277;p60"/>
          <p:cNvSpPr txBox="1"/>
          <p:nvPr/>
        </p:nvSpPr>
        <p:spPr>
          <a:xfrm>
            <a:off x="444500" y="5575300"/>
            <a:ext cx="63500" cy="2762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Font typeface="PT Sans"/>
              <a:buNone/>
            </a:pPr>
            <a:r>
              <a:rPr b="0" i="0" lang="en-US" sz="1800" u="none">
                <a:solidFill>
                  <a:schemeClr val="dk1"/>
                </a:solidFill>
                <a:latin typeface="PT Sans"/>
                <a:ea typeface="PT Sans"/>
                <a:cs typeface="PT Sans"/>
                <a:sym typeface="PT Sans"/>
              </a:rPr>
              <a:t> </a:t>
            </a:r>
            <a:endParaRPr/>
          </a:p>
        </p:txBody>
      </p:sp>
      <p:sp>
        <p:nvSpPr>
          <p:cNvPr id="278" name="Google Shape;278;p60"/>
          <p:cNvSpPr txBox="1"/>
          <p:nvPr/>
        </p:nvSpPr>
        <p:spPr>
          <a:xfrm>
            <a:off x="336550" y="5822950"/>
            <a:ext cx="1644650" cy="3079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PT Sans"/>
              <a:buNone/>
            </a:pPr>
            <a:r>
              <a:rPr b="0" i="0" lang="en-US" sz="1400" u="none">
                <a:solidFill>
                  <a:schemeClr val="lt1"/>
                </a:solidFill>
                <a:latin typeface="PT Sans"/>
                <a:ea typeface="PT Sans"/>
                <a:cs typeface="PT Sans"/>
                <a:sym typeface="PT Sans"/>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61"/>
          <p:cNvSpPr txBox="1"/>
          <p:nvPr>
            <p:ph idx="4294967295" type="title"/>
          </p:nvPr>
        </p:nvSpPr>
        <p:spPr>
          <a:xfrm>
            <a:off x="393700" y="268287"/>
            <a:ext cx="7543800" cy="4873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PT Sans"/>
              <a:buNone/>
            </a:pPr>
            <a:r>
              <a:rPr b="1" i="0" lang="en-US" sz="2400" u="none" cap="none" strike="noStrike">
                <a:solidFill>
                  <a:schemeClr val="lt1"/>
                </a:solidFill>
                <a:latin typeface="PT Sans"/>
                <a:ea typeface="PT Sans"/>
                <a:cs typeface="PT Sans"/>
                <a:sym typeface="PT Sans"/>
              </a:rPr>
              <a:t>Agenda</a:t>
            </a:r>
            <a:endParaRPr/>
          </a:p>
        </p:txBody>
      </p:sp>
      <p:sp>
        <p:nvSpPr>
          <p:cNvPr id="284" name="Google Shape;284;p61"/>
          <p:cNvSpPr txBox="1"/>
          <p:nvPr>
            <p:ph idx="4294967295" type="body"/>
          </p:nvPr>
        </p:nvSpPr>
        <p:spPr>
          <a:xfrm>
            <a:off x="411162" y="1189037"/>
            <a:ext cx="8428037"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4E84C4"/>
              </a:buClr>
              <a:buSzPts val="1800"/>
              <a:buFont typeface="Noto Sans Symbols"/>
              <a:buChar char="▪"/>
            </a:pPr>
            <a:r>
              <a:rPr b="0" i="0" lang="en-US" sz="1800" u="none" cap="none" strike="noStrike">
                <a:solidFill>
                  <a:schemeClr val="dk1"/>
                </a:solidFill>
                <a:latin typeface="Calibri"/>
                <a:ea typeface="Calibri"/>
                <a:cs typeface="Calibri"/>
                <a:sym typeface="Calibri"/>
              </a:rPr>
              <a:t>Overview</a:t>
            </a:r>
            <a:endParaRPr/>
          </a:p>
          <a:p>
            <a:pPr indent="-342900" lvl="0" marL="342900" marR="0" rtl="0" algn="l">
              <a:lnSpc>
                <a:spcPct val="100000"/>
              </a:lnSpc>
              <a:spcBef>
                <a:spcPts val="360"/>
              </a:spcBef>
              <a:spcAft>
                <a:spcPts val="0"/>
              </a:spcAft>
              <a:buClr>
                <a:srgbClr val="4E84C4"/>
              </a:buClr>
              <a:buSzPts val="1800"/>
              <a:buFont typeface="Noto Sans Symbols"/>
              <a:buChar char="▪"/>
            </a:pPr>
            <a:r>
              <a:rPr b="0" i="0" lang="en-US" sz="1800" u="none" cap="none" strike="noStrike">
                <a:solidFill>
                  <a:schemeClr val="dk1"/>
                </a:solidFill>
                <a:latin typeface="Calibri"/>
                <a:ea typeface="Calibri"/>
                <a:cs typeface="Calibri"/>
                <a:sym typeface="Calibri"/>
              </a:rPr>
              <a:t>Key Achievements</a:t>
            </a:r>
            <a:endParaRPr/>
          </a:p>
          <a:p>
            <a:pPr indent="-342900" lvl="0" marL="342900" marR="0" rtl="0" algn="l">
              <a:lnSpc>
                <a:spcPct val="100000"/>
              </a:lnSpc>
              <a:spcBef>
                <a:spcPts val="360"/>
              </a:spcBef>
              <a:spcAft>
                <a:spcPts val="0"/>
              </a:spcAft>
              <a:buClr>
                <a:srgbClr val="4E84C4"/>
              </a:buClr>
              <a:buSzPts val="1800"/>
              <a:buFont typeface="Noto Sans Symbols"/>
              <a:buChar char="▪"/>
            </a:pPr>
            <a:r>
              <a:rPr b="0" i="0" lang="en-US" sz="1800" u="none" cap="none" strike="noStrike">
                <a:solidFill>
                  <a:schemeClr val="dk1"/>
                </a:solidFill>
                <a:latin typeface="Calibri"/>
                <a:ea typeface="Calibri"/>
                <a:cs typeface="Calibri"/>
                <a:sym typeface="Calibri"/>
              </a:rPr>
              <a:t>Role &amp; Plan for FY13-14 &amp; Beyond</a:t>
            </a:r>
            <a:endParaRPr/>
          </a:p>
          <a:p>
            <a:pPr indent="-228600" lvl="0" marL="342900" marR="0" rtl="0" algn="l">
              <a:lnSpc>
                <a:spcPct val="100000"/>
              </a:lnSpc>
              <a:spcBef>
                <a:spcPts val="360"/>
              </a:spcBef>
              <a:spcAft>
                <a:spcPts val="0"/>
              </a:spcAft>
              <a:buClr>
                <a:srgbClr val="4E84C4"/>
              </a:buClr>
              <a:buSzPts val="1800"/>
              <a:buFont typeface="Noto Sans Symbols"/>
              <a:buNone/>
            </a:pPr>
            <a:r>
              <a:t/>
            </a:r>
            <a:endParaRPr b="0" i="0" sz="1800" u="none" cap="none" strike="noStrike">
              <a:solidFill>
                <a:schemeClr val="dk1"/>
              </a:solidFill>
              <a:latin typeface="Calibri"/>
              <a:ea typeface="Calibri"/>
              <a:cs typeface="Calibri"/>
              <a:sym typeface="Calibri"/>
            </a:endParaRPr>
          </a:p>
          <a:p>
            <a:pPr indent="-228600" lvl="0" marL="342900" marR="0" rtl="0" algn="l">
              <a:spcBef>
                <a:spcPts val="360"/>
              </a:spcBef>
              <a:spcAft>
                <a:spcPts val="0"/>
              </a:spcAft>
              <a:buClr>
                <a:srgbClr val="4E84C4"/>
              </a:buClr>
              <a:buSzPts val="1800"/>
              <a:buFont typeface="Noto Sans Symbols"/>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62"/>
          <p:cNvSpPr txBox="1"/>
          <p:nvPr>
            <p:ph idx="4294967295" type="title"/>
          </p:nvPr>
        </p:nvSpPr>
        <p:spPr>
          <a:xfrm>
            <a:off x="393700" y="268287"/>
            <a:ext cx="7543800" cy="4873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PT Sans"/>
              <a:buNone/>
            </a:pPr>
            <a:r>
              <a:rPr b="1" i="0" lang="en-US" sz="2400" u="none" cap="none" strike="noStrike">
                <a:solidFill>
                  <a:schemeClr val="lt1"/>
                </a:solidFill>
                <a:latin typeface="PT Sans"/>
                <a:ea typeface="PT Sans"/>
                <a:cs typeface="PT Sans"/>
                <a:sym typeface="PT Sans"/>
              </a:rPr>
              <a:t>Overview</a:t>
            </a:r>
            <a:endParaRPr/>
          </a:p>
        </p:txBody>
      </p:sp>
      <p:graphicFrame>
        <p:nvGraphicFramePr>
          <p:cNvPr id="290" name="Google Shape;290;p62"/>
          <p:cNvGraphicFramePr/>
          <p:nvPr/>
        </p:nvGraphicFramePr>
        <p:xfrm>
          <a:off x="546100" y="1168400"/>
          <a:ext cx="3000000" cy="3000000"/>
        </p:xfrm>
        <a:graphic>
          <a:graphicData uri="http://schemas.openxmlformats.org/drawingml/2006/table">
            <a:tbl>
              <a:tblPr>
                <a:noFill/>
                <a:tableStyleId>{52DF1D49-2042-4A89-88D0-6833D3DB480F}</a:tableStyleId>
              </a:tblPr>
              <a:tblGrid>
                <a:gridCol w="3048000"/>
                <a:gridCol w="3048000"/>
              </a:tblGrid>
              <a:tr h="371475">
                <a:tc>
                  <a:txBody>
                    <a:bodyPr/>
                    <a:lstStyle/>
                    <a:p>
                      <a:pPr indent="0" lvl="0" marL="0" marR="0" rtl="0" algn="l">
                        <a:lnSpc>
                          <a:spcPct val="100000"/>
                        </a:lnSpc>
                        <a:spcBef>
                          <a:spcPts val="0"/>
                        </a:spcBef>
                        <a:spcAft>
                          <a:spcPts val="0"/>
                        </a:spcAft>
                        <a:buClr>
                          <a:srgbClr val="FFFFFF"/>
                        </a:buClr>
                        <a:buFont typeface="PT Sans"/>
                        <a:buNone/>
                      </a:pPr>
                      <a:r>
                        <a:rPr b="1" i="0" lang="en-US" sz="1400" u="none" cap="none" strike="noStrike">
                          <a:solidFill>
                            <a:srgbClr val="FFFFFF"/>
                          </a:solidFill>
                          <a:latin typeface="PT Sans"/>
                          <a:ea typeface="PT Sans"/>
                          <a:cs typeface="PT Sans"/>
                          <a:sym typeface="PT Sans"/>
                        </a:rPr>
                        <a:t>Name</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Font typeface="PT Sans"/>
                        <a:buNone/>
                      </a:pPr>
                      <a:r>
                        <a:rPr b="1" i="0" lang="en-US" sz="1400" u="none" cap="none" strike="noStrike">
                          <a:solidFill>
                            <a:srgbClr val="FFFFFF"/>
                          </a:solidFill>
                          <a:latin typeface="PT Sans"/>
                          <a:ea typeface="PT Sans"/>
                          <a:cs typeface="PT Sans"/>
                          <a:sym typeface="PT Sans"/>
                        </a:rPr>
                        <a:t>Deepak Batula</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369875">
                <a:tc>
                  <a:txBody>
                    <a:bodyPr/>
                    <a:lstStyle/>
                    <a:p>
                      <a:pPr indent="0" lvl="0" marL="0" marR="0" rtl="0" algn="l">
                        <a:lnSpc>
                          <a:spcPct val="100000"/>
                        </a:lnSpc>
                        <a:spcBef>
                          <a:spcPts val="0"/>
                        </a:spcBef>
                        <a:spcAft>
                          <a:spcPts val="0"/>
                        </a:spcAft>
                        <a:buClr>
                          <a:srgbClr val="000000"/>
                        </a:buClr>
                        <a:buFont typeface="PT Sans"/>
                        <a:buNone/>
                      </a:pPr>
                      <a:r>
                        <a:rPr b="0" i="0" lang="en-US" sz="1400" u="none" cap="none" strike="noStrike">
                          <a:solidFill>
                            <a:srgbClr val="000000"/>
                          </a:solidFill>
                          <a:latin typeface="PT Sans"/>
                          <a:ea typeface="PT Sans"/>
                          <a:cs typeface="PT Sans"/>
                          <a:sym typeface="PT Sans"/>
                        </a:rPr>
                        <a:t>Emp #</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D3E8"/>
                    </a:solidFill>
                  </a:tcPr>
                </a:tc>
                <a:tc>
                  <a:txBody>
                    <a:bodyPr/>
                    <a:lstStyle/>
                    <a:p>
                      <a:pPr indent="0" lvl="0" marL="0" marR="0" rtl="0" algn="l">
                        <a:lnSpc>
                          <a:spcPct val="100000"/>
                        </a:lnSpc>
                        <a:spcBef>
                          <a:spcPts val="0"/>
                        </a:spcBef>
                        <a:spcAft>
                          <a:spcPts val="0"/>
                        </a:spcAft>
                        <a:buClr>
                          <a:srgbClr val="000000"/>
                        </a:buClr>
                        <a:buFont typeface="PT Sans"/>
                        <a:buNone/>
                      </a:pPr>
                      <a:r>
                        <a:rPr b="0" i="0" lang="en-US" sz="1400" u="none" cap="none" strike="noStrike">
                          <a:solidFill>
                            <a:srgbClr val="000000"/>
                          </a:solidFill>
                          <a:latin typeface="PT Sans"/>
                          <a:ea typeface="PT Sans"/>
                          <a:cs typeface="PT Sans"/>
                          <a:sym typeface="PT Sans"/>
                        </a:rPr>
                        <a:t>173021</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D3E8"/>
                    </a:solidFill>
                  </a:tcPr>
                </a:tc>
              </a:tr>
              <a:tr h="371475">
                <a:tc>
                  <a:txBody>
                    <a:bodyPr/>
                    <a:lstStyle/>
                    <a:p>
                      <a:pPr indent="0" lvl="0" marL="0" marR="0" rtl="0" algn="l">
                        <a:lnSpc>
                          <a:spcPct val="100000"/>
                        </a:lnSpc>
                        <a:spcBef>
                          <a:spcPts val="0"/>
                        </a:spcBef>
                        <a:spcAft>
                          <a:spcPts val="0"/>
                        </a:spcAft>
                        <a:buClr>
                          <a:srgbClr val="000000"/>
                        </a:buClr>
                        <a:buFont typeface="PT Sans"/>
                        <a:buNone/>
                      </a:pPr>
                      <a:r>
                        <a:rPr b="0" i="0" lang="en-US" sz="1400" u="none" cap="none" strike="noStrike">
                          <a:solidFill>
                            <a:srgbClr val="000000"/>
                          </a:solidFill>
                          <a:latin typeface="PT Sans"/>
                          <a:ea typeface="PT Sans"/>
                          <a:cs typeface="PT Sans"/>
                          <a:sym typeface="PT Sans"/>
                        </a:rPr>
                        <a:t>Designation</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AF4"/>
                    </a:solidFill>
                  </a:tcPr>
                </a:tc>
                <a:tc>
                  <a:txBody>
                    <a:bodyPr/>
                    <a:lstStyle/>
                    <a:p>
                      <a:pPr indent="0" lvl="0" marL="0" marR="0" rtl="0" algn="l">
                        <a:lnSpc>
                          <a:spcPct val="100000"/>
                        </a:lnSpc>
                        <a:spcBef>
                          <a:spcPts val="0"/>
                        </a:spcBef>
                        <a:spcAft>
                          <a:spcPts val="0"/>
                        </a:spcAft>
                        <a:buClr>
                          <a:srgbClr val="000000"/>
                        </a:buClr>
                        <a:buFont typeface="PT Sans"/>
                        <a:buNone/>
                      </a:pPr>
                      <a:r>
                        <a:rPr b="0" i="0" lang="en-US" sz="1400" u="none" cap="none" strike="noStrike">
                          <a:solidFill>
                            <a:srgbClr val="000000"/>
                          </a:solidFill>
                          <a:latin typeface="PT Sans"/>
                          <a:ea typeface="PT Sans"/>
                          <a:cs typeface="PT Sans"/>
                          <a:sym typeface="PT Sans"/>
                        </a:rPr>
                        <a:t>AST</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AF4"/>
                    </a:solidFill>
                  </a:tcPr>
                </a:tc>
              </a:tr>
              <a:tr h="369875">
                <a:tc>
                  <a:txBody>
                    <a:bodyPr/>
                    <a:lstStyle/>
                    <a:p>
                      <a:pPr indent="0" lvl="0" marL="0" marR="0" rtl="0" algn="l">
                        <a:lnSpc>
                          <a:spcPct val="100000"/>
                        </a:lnSpc>
                        <a:spcBef>
                          <a:spcPts val="0"/>
                        </a:spcBef>
                        <a:spcAft>
                          <a:spcPts val="0"/>
                        </a:spcAft>
                        <a:buClr>
                          <a:srgbClr val="000000"/>
                        </a:buClr>
                        <a:buFont typeface="PT Sans"/>
                        <a:buNone/>
                      </a:pPr>
                      <a:r>
                        <a:rPr b="0" i="0" lang="en-US" sz="1400" u="none" cap="none" strike="noStrike">
                          <a:solidFill>
                            <a:srgbClr val="000000"/>
                          </a:solidFill>
                          <a:latin typeface="PT Sans"/>
                          <a:ea typeface="PT Sans"/>
                          <a:cs typeface="PT Sans"/>
                          <a:sym typeface="PT Sans"/>
                        </a:rPr>
                        <a:t>Role</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D3E8"/>
                    </a:solidFill>
                  </a:tcPr>
                </a:tc>
                <a:tc>
                  <a:txBody>
                    <a:bodyPr/>
                    <a:lstStyle/>
                    <a:p>
                      <a:pPr indent="0" lvl="0" marL="0" marR="0" rtl="0" algn="l">
                        <a:lnSpc>
                          <a:spcPct val="100000"/>
                        </a:lnSpc>
                        <a:spcBef>
                          <a:spcPts val="0"/>
                        </a:spcBef>
                        <a:spcAft>
                          <a:spcPts val="0"/>
                        </a:spcAft>
                        <a:buClr>
                          <a:srgbClr val="000000"/>
                        </a:buClr>
                        <a:buFont typeface="PT Sans"/>
                        <a:buNone/>
                      </a:pPr>
                      <a:r>
                        <a:rPr b="0" i="0" lang="en-US" sz="1400" u="none" cap="none" strike="noStrike">
                          <a:solidFill>
                            <a:srgbClr val="000000"/>
                          </a:solidFill>
                          <a:latin typeface="PT Sans"/>
                          <a:ea typeface="PT Sans"/>
                          <a:cs typeface="PT Sans"/>
                          <a:sym typeface="PT Sans"/>
                        </a:rPr>
                        <a:t>BI Technical Architect</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D3E8"/>
                    </a:solidFill>
                  </a:tcPr>
                </a:tc>
              </a:tr>
              <a:tr h="371475">
                <a:tc>
                  <a:txBody>
                    <a:bodyPr/>
                    <a:lstStyle/>
                    <a:p>
                      <a:pPr indent="0" lvl="0" marL="0" marR="0" rtl="0" algn="l">
                        <a:lnSpc>
                          <a:spcPct val="100000"/>
                        </a:lnSpc>
                        <a:spcBef>
                          <a:spcPts val="0"/>
                        </a:spcBef>
                        <a:spcAft>
                          <a:spcPts val="0"/>
                        </a:spcAft>
                        <a:buClr>
                          <a:srgbClr val="000000"/>
                        </a:buClr>
                        <a:buFont typeface="PT Sans"/>
                        <a:buNone/>
                      </a:pPr>
                      <a:r>
                        <a:rPr b="0" i="0" lang="en-US" sz="1400" u="none" cap="none" strike="noStrike">
                          <a:solidFill>
                            <a:srgbClr val="000000"/>
                          </a:solidFill>
                          <a:latin typeface="PT Sans"/>
                          <a:ea typeface="PT Sans"/>
                          <a:cs typeface="PT Sans"/>
                          <a:sym typeface="PT Sans"/>
                        </a:rPr>
                        <a:t>IOU</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AF4"/>
                    </a:solidFill>
                  </a:tcPr>
                </a:tc>
                <a:tc>
                  <a:txBody>
                    <a:bodyPr/>
                    <a:lstStyle/>
                    <a:p>
                      <a:pPr indent="0" lvl="0" marL="0" marR="0" rtl="0" algn="l">
                        <a:lnSpc>
                          <a:spcPct val="100000"/>
                        </a:lnSpc>
                        <a:spcBef>
                          <a:spcPts val="0"/>
                        </a:spcBef>
                        <a:spcAft>
                          <a:spcPts val="0"/>
                        </a:spcAft>
                        <a:buClr>
                          <a:srgbClr val="000000"/>
                        </a:buClr>
                        <a:buFont typeface="PT Sans"/>
                        <a:buNone/>
                      </a:pPr>
                      <a:r>
                        <a:rPr b="0" i="0" lang="en-US" sz="1400" u="none" cap="none" strike="noStrike">
                          <a:solidFill>
                            <a:srgbClr val="000000"/>
                          </a:solidFill>
                          <a:latin typeface="PT Sans"/>
                          <a:ea typeface="PT Sans"/>
                          <a:cs typeface="PT Sans"/>
                          <a:sym typeface="PT Sans"/>
                        </a:rPr>
                        <a:t>Insurance ISU</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AF4"/>
                    </a:solidFill>
                  </a:tcPr>
                </a:tc>
              </a:tr>
              <a:tr h="371475">
                <a:tc>
                  <a:txBody>
                    <a:bodyPr/>
                    <a:lstStyle/>
                    <a:p>
                      <a:pPr indent="0" lvl="0" marL="0" marR="0" rtl="0" algn="l">
                        <a:lnSpc>
                          <a:spcPct val="100000"/>
                        </a:lnSpc>
                        <a:spcBef>
                          <a:spcPts val="0"/>
                        </a:spcBef>
                        <a:spcAft>
                          <a:spcPts val="0"/>
                        </a:spcAft>
                        <a:buClr>
                          <a:srgbClr val="000000"/>
                        </a:buClr>
                        <a:buFont typeface="PT Sans"/>
                        <a:buNone/>
                      </a:pPr>
                      <a:r>
                        <a:rPr b="0" i="0" lang="en-US" sz="1400" u="none" cap="none" strike="noStrike">
                          <a:solidFill>
                            <a:srgbClr val="000000"/>
                          </a:solidFill>
                          <a:latin typeface="PT Sans"/>
                          <a:ea typeface="PT Sans"/>
                          <a:cs typeface="PT Sans"/>
                          <a:sym typeface="PT Sans"/>
                        </a:rPr>
                        <a:t>Supervisor</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D3E8"/>
                    </a:solidFill>
                  </a:tcPr>
                </a:tc>
                <a:tc>
                  <a:txBody>
                    <a:bodyPr/>
                    <a:lstStyle/>
                    <a:p>
                      <a:pPr indent="0" lvl="0" marL="0" marR="0" rtl="0" algn="l">
                        <a:lnSpc>
                          <a:spcPct val="100000"/>
                        </a:lnSpc>
                        <a:spcBef>
                          <a:spcPts val="0"/>
                        </a:spcBef>
                        <a:spcAft>
                          <a:spcPts val="0"/>
                        </a:spcAft>
                        <a:buClr>
                          <a:srgbClr val="000000"/>
                        </a:buClr>
                        <a:buFont typeface="PT Sans"/>
                        <a:buNone/>
                      </a:pPr>
                      <a:r>
                        <a:rPr b="0" i="0" lang="en-US" sz="1400" u="none" cap="none" strike="noStrike">
                          <a:solidFill>
                            <a:srgbClr val="000000"/>
                          </a:solidFill>
                          <a:latin typeface="PT Sans"/>
                          <a:ea typeface="PT Sans"/>
                          <a:cs typeface="PT Sans"/>
                          <a:sym typeface="PT Sans"/>
                        </a:rPr>
                        <a:t>Ranjith Paul, Shrikanth Nelgie</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D3E8"/>
                    </a:solidFill>
                  </a:tcPr>
                </a:tc>
              </a:tr>
            </a:tbl>
          </a:graphicData>
        </a:graphic>
      </p:graphicFrame>
      <p:graphicFrame>
        <p:nvGraphicFramePr>
          <p:cNvPr id="291" name="Google Shape;291;p62"/>
          <p:cNvGraphicFramePr/>
          <p:nvPr/>
        </p:nvGraphicFramePr>
        <p:xfrm>
          <a:off x="533400" y="3505200"/>
          <a:ext cx="3000000" cy="3000000"/>
        </p:xfrm>
        <a:graphic>
          <a:graphicData uri="http://schemas.openxmlformats.org/drawingml/2006/table">
            <a:tbl>
              <a:tblPr>
                <a:noFill/>
                <a:tableStyleId>{52DF1D49-2042-4A89-88D0-6833D3DB480F}</a:tableStyleId>
              </a:tblPr>
              <a:tblGrid>
                <a:gridCol w="3048000"/>
                <a:gridCol w="3048000"/>
              </a:tblGrid>
              <a:tr h="371475">
                <a:tc gridSpan="2">
                  <a:txBody>
                    <a:bodyPr/>
                    <a:lstStyle/>
                    <a:p>
                      <a:pPr indent="0" lvl="0" marL="0" marR="0" rtl="0" algn="l">
                        <a:lnSpc>
                          <a:spcPct val="100000"/>
                        </a:lnSpc>
                        <a:spcBef>
                          <a:spcPts val="0"/>
                        </a:spcBef>
                        <a:spcAft>
                          <a:spcPts val="0"/>
                        </a:spcAft>
                        <a:buClr>
                          <a:srgbClr val="FFFFFF"/>
                        </a:buClr>
                        <a:buFont typeface="PT Sans"/>
                        <a:buNone/>
                      </a:pPr>
                      <a:r>
                        <a:rPr b="1" i="0" lang="en-US" sz="1400" u="none" cap="none" strike="noStrike">
                          <a:solidFill>
                            <a:srgbClr val="FFFFFF"/>
                          </a:solidFill>
                          <a:latin typeface="PT Sans"/>
                          <a:ea typeface="PT Sans"/>
                          <a:cs typeface="PT Sans"/>
                          <a:sym typeface="PT Sans"/>
                        </a:rPr>
                        <a:t>Summary of FY13 Performance against the goals</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hMerge="1"/>
              </a:tr>
              <a:tr h="369875">
                <a:tc>
                  <a:txBody>
                    <a:bodyPr/>
                    <a:lstStyle/>
                    <a:p>
                      <a:pPr indent="0" lvl="0" marL="0" marR="0" rtl="0" algn="l">
                        <a:lnSpc>
                          <a:spcPct val="100000"/>
                        </a:lnSpc>
                        <a:spcBef>
                          <a:spcPts val="0"/>
                        </a:spcBef>
                        <a:spcAft>
                          <a:spcPts val="0"/>
                        </a:spcAft>
                        <a:buClr>
                          <a:srgbClr val="000000"/>
                        </a:buClr>
                        <a:buFont typeface="PT Sans"/>
                        <a:buNone/>
                      </a:pPr>
                      <a:r>
                        <a:rPr b="0" i="0" lang="en-US" sz="1400" u="none" cap="none" strike="noStrike">
                          <a:solidFill>
                            <a:srgbClr val="000000"/>
                          </a:solidFill>
                          <a:latin typeface="PT Sans"/>
                          <a:ea typeface="PT Sans"/>
                          <a:cs typeface="PT Sans"/>
                          <a:sym typeface="PT Sans"/>
                        </a:rPr>
                        <a:t>Last Promotion Date</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D3E8"/>
                    </a:solidFill>
                  </a:tcPr>
                </a:tc>
                <a:tc>
                  <a:txBody>
                    <a:bodyPr/>
                    <a:lstStyle/>
                    <a:p>
                      <a:pPr indent="0" lvl="0" marL="0" marR="0" rtl="0" algn="l">
                        <a:lnSpc>
                          <a:spcPct val="100000"/>
                        </a:lnSpc>
                        <a:spcBef>
                          <a:spcPts val="0"/>
                        </a:spcBef>
                        <a:spcAft>
                          <a:spcPts val="0"/>
                        </a:spcAft>
                        <a:buClr>
                          <a:srgbClr val="000000"/>
                        </a:buClr>
                        <a:buFont typeface="PT Sans"/>
                        <a:buNone/>
                      </a:pPr>
                      <a:r>
                        <a:rPr b="0" i="0" lang="en-US" sz="1400" u="none" cap="none" strike="noStrike">
                          <a:solidFill>
                            <a:srgbClr val="000000"/>
                          </a:solidFill>
                          <a:latin typeface="PT Sans"/>
                          <a:ea typeface="PT Sans"/>
                          <a:cs typeface="PT Sans"/>
                          <a:sym typeface="PT Sans"/>
                        </a:rPr>
                        <a:t>July 2010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D3E8"/>
                    </a:solidFill>
                  </a:tcPr>
                </a:tc>
              </a:tr>
              <a:tr h="371475">
                <a:tc>
                  <a:txBody>
                    <a:bodyPr/>
                    <a:lstStyle/>
                    <a:p>
                      <a:pPr indent="0" lvl="0" marL="0" marR="0" rtl="0" algn="l">
                        <a:lnSpc>
                          <a:spcPct val="100000"/>
                        </a:lnSpc>
                        <a:spcBef>
                          <a:spcPts val="0"/>
                        </a:spcBef>
                        <a:spcAft>
                          <a:spcPts val="0"/>
                        </a:spcAft>
                        <a:buClr>
                          <a:srgbClr val="000000"/>
                        </a:buClr>
                        <a:buFont typeface="PT Sans"/>
                        <a:buNone/>
                      </a:pPr>
                      <a:r>
                        <a:rPr b="0" i="0" lang="en-US" sz="1400" u="none" cap="none" strike="noStrike">
                          <a:solidFill>
                            <a:srgbClr val="000000"/>
                          </a:solidFill>
                          <a:latin typeface="PT Sans"/>
                          <a:ea typeface="PT Sans"/>
                          <a:cs typeface="PT Sans"/>
                          <a:sym typeface="PT Sans"/>
                        </a:rPr>
                        <a:t>Total Experience</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AF4"/>
                    </a:solidFill>
                  </a:tcPr>
                </a:tc>
                <a:tc>
                  <a:txBody>
                    <a:bodyPr/>
                    <a:lstStyle/>
                    <a:p>
                      <a:pPr indent="0" lvl="0" marL="0" marR="0" rtl="0" algn="l">
                        <a:lnSpc>
                          <a:spcPct val="100000"/>
                        </a:lnSpc>
                        <a:spcBef>
                          <a:spcPts val="0"/>
                        </a:spcBef>
                        <a:spcAft>
                          <a:spcPts val="0"/>
                        </a:spcAft>
                        <a:buClr>
                          <a:srgbClr val="000000"/>
                        </a:buClr>
                        <a:buFont typeface="PT Sans"/>
                        <a:buNone/>
                      </a:pPr>
                      <a:r>
                        <a:rPr b="0" i="0" lang="en-US" sz="1400" u="none" cap="none" strike="noStrike">
                          <a:solidFill>
                            <a:srgbClr val="000000"/>
                          </a:solidFill>
                          <a:latin typeface="PT Sans"/>
                          <a:ea typeface="PT Sans"/>
                          <a:cs typeface="PT Sans"/>
                          <a:sym typeface="PT Sans"/>
                        </a:rPr>
                        <a:t>10 years</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AF4"/>
                    </a:solidFill>
                  </a:tcPr>
                </a:tc>
              </a:tr>
              <a:tr h="369875">
                <a:tc gridSpan="2">
                  <a:txBody>
                    <a:bodyPr/>
                    <a:lstStyle/>
                    <a:p>
                      <a:pPr indent="0" lvl="0" marL="0" marR="0" rtl="0" algn="l">
                        <a:lnSpc>
                          <a:spcPct val="100000"/>
                        </a:lnSpc>
                        <a:spcBef>
                          <a:spcPts val="0"/>
                        </a:spcBef>
                        <a:spcAft>
                          <a:spcPts val="0"/>
                        </a:spcAft>
                        <a:buClr>
                          <a:srgbClr val="000000"/>
                        </a:buClr>
                        <a:buFont typeface="PT Sans"/>
                        <a:buNone/>
                      </a:pPr>
                      <a:r>
                        <a:rPr b="1" i="0" lang="en-US" sz="1400" u="none" cap="none" strike="noStrike">
                          <a:solidFill>
                            <a:srgbClr val="000000"/>
                          </a:solidFill>
                          <a:latin typeface="PT Sans"/>
                          <a:ea typeface="PT Sans"/>
                          <a:cs typeface="PT Sans"/>
                          <a:sym typeface="PT Sans"/>
                        </a:rPr>
                        <a:t>Last 3 years ratings &amp; Performance Band</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D3E8"/>
                    </a:solidFill>
                  </a:tcPr>
                </a:tc>
                <a:tc hMerge="1"/>
              </a:tr>
              <a:tr h="371475">
                <a:tc>
                  <a:txBody>
                    <a:bodyPr/>
                    <a:lstStyle/>
                    <a:p>
                      <a:pPr indent="0" lvl="0" marL="0" marR="0" rtl="0" algn="l">
                        <a:lnSpc>
                          <a:spcPct val="100000"/>
                        </a:lnSpc>
                        <a:spcBef>
                          <a:spcPts val="0"/>
                        </a:spcBef>
                        <a:spcAft>
                          <a:spcPts val="0"/>
                        </a:spcAft>
                        <a:buClr>
                          <a:srgbClr val="000000"/>
                        </a:buClr>
                        <a:buFont typeface="PT Sans"/>
                        <a:buNone/>
                      </a:pPr>
                      <a:r>
                        <a:rPr b="0" i="0" lang="en-US" sz="1400" u="none" cap="none" strike="noStrike">
                          <a:solidFill>
                            <a:srgbClr val="000000"/>
                          </a:solidFill>
                          <a:latin typeface="PT Sans"/>
                          <a:ea typeface="PT Sans"/>
                          <a:cs typeface="PT Sans"/>
                          <a:sym typeface="PT Sans"/>
                        </a:rPr>
                        <a:t>FY2010-11</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AF4"/>
                    </a:solidFill>
                  </a:tcPr>
                </a:tc>
                <a:tc>
                  <a:txBody>
                    <a:bodyPr/>
                    <a:lstStyle/>
                    <a:p>
                      <a:pPr indent="0" lvl="0" marL="0" marR="0" rtl="0" algn="l">
                        <a:lnSpc>
                          <a:spcPct val="100000"/>
                        </a:lnSpc>
                        <a:spcBef>
                          <a:spcPts val="0"/>
                        </a:spcBef>
                        <a:spcAft>
                          <a:spcPts val="0"/>
                        </a:spcAft>
                        <a:buClr>
                          <a:srgbClr val="000000"/>
                        </a:buClr>
                        <a:buFont typeface="PT Sans"/>
                        <a:buNone/>
                      </a:pPr>
                      <a:r>
                        <a:rPr b="0" i="0" lang="en-US" sz="1400" u="none" cap="none" strike="noStrike">
                          <a:solidFill>
                            <a:srgbClr val="000000"/>
                          </a:solidFill>
                          <a:latin typeface="PT Sans"/>
                          <a:ea typeface="PT Sans"/>
                          <a:cs typeface="PT Sans"/>
                          <a:sym typeface="PT Sans"/>
                        </a:rPr>
                        <a:t>4.26; ‘C’</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AF4"/>
                    </a:solidFill>
                  </a:tcPr>
                </a:tc>
              </a:tr>
              <a:tr h="371475">
                <a:tc>
                  <a:txBody>
                    <a:bodyPr/>
                    <a:lstStyle/>
                    <a:p>
                      <a:pPr indent="0" lvl="0" marL="0" marR="0" rtl="0" algn="l">
                        <a:lnSpc>
                          <a:spcPct val="100000"/>
                        </a:lnSpc>
                        <a:spcBef>
                          <a:spcPts val="0"/>
                        </a:spcBef>
                        <a:spcAft>
                          <a:spcPts val="0"/>
                        </a:spcAft>
                        <a:buClr>
                          <a:srgbClr val="000000"/>
                        </a:buClr>
                        <a:buFont typeface="PT Sans"/>
                        <a:buNone/>
                      </a:pPr>
                      <a:r>
                        <a:rPr b="0" i="0" lang="en-US" sz="1400" u="none" cap="none" strike="noStrike">
                          <a:solidFill>
                            <a:srgbClr val="000000"/>
                          </a:solidFill>
                          <a:latin typeface="PT Sans"/>
                          <a:ea typeface="PT Sans"/>
                          <a:cs typeface="PT Sans"/>
                          <a:sym typeface="PT Sans"/>
                        </a:rPr>
                        <a:t>FY2011-12</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D3E8"/>
                    </a:solidFill>
                  </a:tcPr>
                </a:tc>
                <a:tc>
                  <a:txBody>
                    <a:bodyPr/>
                    <a:lstStyle/>
                    <a:p>
                      <a:pPr indent="0" lvl="0" marL="0" marR="0" rtl="0" algn="l">
                        <a:lnSpc>
                          <a:spcPct val="100000"/>
                        </a:lnSpc>
                        <a:spcBef>
                          <a:spcPts val="0"/>
                        </a:spcBef>
                        <a:spcAft>
                          <a:spcPts val="0"/>
                        </a:spcAft>
                        <a:buClr>
                          <a:srgbClr val="000000"/>
                        </a:buClr>
                        <a:buFont typeface="PT Sans"/>
                        <a:buNone/>
                      </a:pPr>
                      <a:r>
                        <a:rPr b="0" i="0" lang="en-US" sz="1400" u="none" cap="none" strike="noStrike">
                          <a:solidFill>
                            <a:srgbClr val="000000"/>
                          </a:solidFill>
                          <a:latin typeface="PT Sans"/>
                          <a:ea typeface="PT Sans"/>
                          <a:cs typeface="PT Sans"/>
                          <a:sym typeface="PT Sans"/>
                        </a:rPr>
                        <a:t>4.33; ‘B’</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D3E8"/>
                    </a:solidFill>
                  </a:tcPr>
                </a:tc>
              </a:tr>
              <a:tr h="369875">
                <a:tc>
                  <a:txBody>
                    <a:bodyPr/>
                    <a:lstStyle/>
                    <a:p>
                      <a:pPr indent="0" lvl="0" marL="0" marR="0" rtl="0" algn="l">
                        <a:lnSpc>
                          <a:spcPct val="100000"/>
                        </a:lnSpc>
                        <a:spcBef>
                          <a:spcPts val="0"/>
                        </a:spcBef>
                        <a:spcAft>
                          <a:spcPts val="0"/>
                        </a:spcAft>
                        <a:buClr>
                          <a:srgbClr val="000000"/>
                        </a:buClr>
                        <a:buFont typeface="PT Sans"/>
                        <a:buNone/>
                      </a:pPr>
                      <a:r>
                        <a:rPr b="0" i="0" lang="en-US" sz="1400" u="none" cap="none" strike="noStrike">
                          <a:solidFill>
                            <a:srgbClr val="000000"/>
                          </a:solidFill>
                          <a:latin typeface="PT Sans"/>
                          <a:ea typeface="PT Sans"/>
                          <a:cs typeface="PT Sans"/>
                          <a:sym typeface="PT Sans"/>
                        </a:rPr>
                        <a:t>FY2012-13</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AF4"/>
                    </a:solidFill>
                  </a:tcPr>
                </a:tc>
                <a:tc>
                  <a:txBody>
                    <a:bodyPr/>
                    <a:lstStyle/>
                    <a:p>
                      <a:pPr indent="0" lvl="0" marL="0" marR="0" rtl="0" algn="l">
                        <a:lnSpc>
                          <a:spcPct val="100000"/>
                        </a:lnSpc>
                        <a:spcBef>
                          <a:spcPts val="0"/>
                        </a:spcBef>
                        <a:spcAft>
                          <a:spcPts val="0"/>
                        </a:spcAft>
                        <a:buClr>
                          <a:srgbClr val="000000"/>
                        </a:buClr>
                        <a:buFont typeface="PT Sans"/>
                        <a:buNone/>
                      </a:pPr>
                      <a:r>
                        <a:rPr b="0" i="0" lang="en-US" sz="1400" u="none" cap="none" strike="noStrike">
                          <a:solidFill>
                            <a:srgbClr val="000000"/>
                          </a:solidFill>
                          <a:latin typeface="PT Sans"/>
                          <a:ea typeface="PT Sans"/>
                          <a:cs typeface="PT Sans"/>
                          <a:sym typeface="PT Sans"/>
                        </a:rPr>
                        <a:t>4.66; ‘A’</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AF4"/>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63"/>
          <p:cNvSpPr txBox="1"/>
          <p:nvPr>
            <p:ph idx="4294967295" type="title"/>
          </p:nvPr>
        </p:nvSpPr>
        <p:spPr>
          <a:xfrm>
            <a:off x="393700" y="268287"/>
            <a:ext cx="7543800" cy="4873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PT Sans"/>
              <a:buNone/>
            </a:pPr>
            <a:r>
              <a:rPr b="1" i="0" lang="en-US" sz="2400" u="none" cap="none" strike="noStrike">
                <a:solidFill>
                  <a:schemeClr val="lt1"/>
                </a:solidFill>
                <a:latin typeface="PT Sans"/>
                <a:ea typeface="PT Sans"/>
                <a:cs typeface="PT Sans"/>
                <a:sym typeface="PT Sans"/>
              </a:rPr>
              <a:t>Key Achievements</a:t>
            </a:r>
            <a:endParaRPr/>
          </a:p>
        </p:txBody>
      </p:sp>
      <p:sp>
        <p:nvSpPr>
          <p:cNvPr id="297" name="Google Shape;297;p63"/>
          <p:cNvSpPr txBox="1"/>
          <p:nvPr>
            <p:ph idx="4294967295" type="body"/>
          </p:nvPr>
        </p:nvSpPr>
        <p:spPr>
          <a:xfrm>
            <a:off x="411162" y="1189037"/>
            <a:ext cx="8428037"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4E84C4"/>
              </a:buClr>
              <a:buSzPts val="1700"/>
              <a:buFont typeface="Noto Sans Symbols"/>
              <a:buChar char="▪"/>
            </a:pPr>
            <a:r>
              <a:rPr b="0" i="0" lang="en-US" sz="1700" u="none">
                <a:solidFill>
                  <a:schemeClr val="dk1"/>
                </a:solidFill>
                <a:latin typeface="Calibri"/>
                <a:ea typeface="Calibri"/>
                <a:cs typeface="Calibri"/>
                <a:sym typeface="Calibri"/>
              </a:rPr>
              <a:t>Developed Strategic Framework for Application Rationalization Evaluation for Hartford</a:t>
            </a:r>
            <a:endParaRPr/>
          </a:p>
          <a:p>
            <a:pPr indent="-342900" lvl="0" marL="342900" marR="0" rtl="0" algn="l">
              <a:lnSpc>
                <a:spcPct val="80000"/>
              </a:lnSpc>
              <a:spcBef>
                <a:spcPts val="340"/>
              </a:spcBef>
              <a:spcAft>
                <a:spcPts val="0"/>
              </a:spcAft>
              <a:buClr>
                <a:srgbClr val="4E84C4"/>
              </a:buClr>
              <a:buSzPts val="1700"/>
              <a:buFont typeface="Noto Sans Symbols"/>
              <a:buChar char="▪"/>
            </a:pPr>
            <a:r>
              <a:rPr b="0" i="0" lang="en-US" sz="1700" u="none">
                <a:solidFill>
                  <a:schemeClr val="dk1"/>
                </a:solidFill>
                <a:latin typeface="Calibri"/>
                <a:ea typeface="Calibri"/>
                <a:cs typeface="Calibri"/>
                <a:sym typeface="Calibri"/>
              </a:rPr>
              <a:t>Successfully set up &amp; implemented an Insurance ISU Level Innovation for Annuity Data Model</a:t>
            </a:r>
            <a:endParaRPr/>
          </a:p>
          <a:p>
            <a:pPr indent="-342900" lvl="0" marL="342900" marR="0" rtl="0" algn="l">
              <a:lnSpc>
                <a:spcPct val="80000"/>
              </a:lnSpc>
              <a:spcBef>
                <a:spcPts val="340"/>
              </a:spcBef>
              <a:spcAft>
                <a:spcPts val="0"/>
              </a:spcAft>
              <a:buClr>
                <a:srgbClr val="4E84C4"/>
              </a:buClr>
              <a:buSzPts val="1700"/>
              <a:buFont typeface="Noto Sans Symbols"/>
              <a:buChar char="▪"/>
            </a:pPr>
            <a:r>
              <a:rPr b="0" i="0" lang="en-US" sz="1700" u="none">
                <a:solidFill>
                  <a:schemeClr val="dk1"/>
                </a:solidFill>
                <a:latin typeface="Calibri"/>
                <a:ea typeface="Calibri"/>
                <a:cs typeface="Calibri"/>
                <a:sym typeface="Calibri"/>
              </a:rPr>
              <a:t>Hartford Transformation &amp; Transition Program Support for Key Areas like Individual &amp; Group Annuity BI programs</a:t>
            </a:r>
            <a:endParaRPr/>
          </a:p>
          <a:p>
            <a:pPr indent="-342900" lvl="0" marL="342900" marR="0" rtl="0" algn="l">
              <a:lnSpc>
                <a:spcPct val="80000"/>
              </a:lnSpc>
              <a:spcBef>
                <a:spcPts val="340"/>
              </a:spcBef>
              <a:spcAft>
                <a:spcPts val="0"/>
              </a:spcAft>
              <a:buClr>
                <a:srgbClr val="4E84C4"/>
              </a:buClr>
              <a:buSzPts val="1700"/>
              <a:buFont typeface="Noto Sans Symbols"/>
              <a:buChar char="▪"/>
            </a:pPr>
            <a:r>
              <a:rPr b="0" i="0" lang="en-US" sz="1700" u="none">
                <a:solidFill>
                  <a:schemeClr val="dk1"/>
                </a:solidFill>
                <a:latin typeface="Calibri"/>
                <a:ea typeface="Calibri"/>
                <a:cs typeface="Calibri"/>
                <a:sym typeface="Calibri"/>
              </a:rPr>
              <a:t>3 RFP proposals from Hartford &amp; Humana based on Informatica &amp; Oracle upgrade Won amounting to USD 600k</a:t>
            </a:r>
            <a:endParaRPr/>
          </a:p>
          <a:p>
            <a:pPr indent="-342900" lvl="0" marL="342900" marR="0" rtl="0" algn="l">
              <a:lnSpc>
                <a:spcPct val="80000"/>
              </a:lnSpc>
              <a:spcBef>
                <a:spcPts val="340"/>
              </a:spcBef>
              <a:spcAft>
                <a:spcPts val="0"/>
              </a:spcAft>
              <a:buClr>
                <a:srgbClr val="4E84C4"/>
              </a:buClr>
              <a:buSzPts val="1700"/>
              <a:buFont typeface="Noto Sans Symbols"/>
              <a:buChar char="▪"/>
            </a:pPr>
            <a:r>
              <a:rPr b="0" i="0" lang="en-US" sz="1700" u="none">
                <a:solidFill>
                  <a:schemeClr val="dk1"/>
                </a:solidFill>
                <a:latin typeface="Calibri"/>
                <a:ea typeface="Calibri"/>
                <a:cs typeface="Calibri"/>
                <a:sym typeface="Calibri"/>
              </a:rPr>
              <a:t>Strategic Technical Help in AXA Mexico – BI Program has been reviewed and optimized, amounting to USD 200k Cost Benefit for the Customer</a:t>
            </a:r>
            <a:endParaRPr/>
          </a:p>
          <a:p>
            <a:pPr indent="-342900" lvl="0" marL="342900" marR="0" rtl="0" algn="l">
              <a:lnSpc>
                <a:spcPct val="80000"/>
              </a:lnSpc>
              <a:spcBef>
                <a:spcPts val="340"/>
              </a:spcBef>
              <a:spcAft>
                <a:spcPts val="0"/>
              </a:spcAft>
              <a:buClr>
                <a:srgbClr val="4E84C4"/>
              </a:buClr>
              <a:buSzPts val="1700"/>
              <a:buFont typeface="Noto Sans Symbols"/>
              <a:buChar char="▪"/>
            </a:pPr>
            <a:r>
              <a:rPr b="0" i="0" lang="en-US" sz="1700" u="none">
                <a:solidFill>
                  <a:schemeClr val="dk1"/>
                </a:solidFill>
                <a:latin typeface="Calibri"/>
                <a:ea typeface="Calibri"/>
                <a:cs typeface="Calibri"/>
                <a:sym typeface="Calibri"/>
              </a:rPr>
              <a:t>Promoted innovative ideas to Redesign &amp; optimize BI transformation applications in Hartford, amounting to USD 250k</a:t>
            </a:r>
            <a:endParaRPr/>
          </a:p>
          <a:p>
            <a:pPr indent="-342900" lvl="0" marL="342900" marR="0" rtl="0" algn="l">
              <a:lnSpc>
                <a:spcPct val="80000"/>
              </a:lnSpc>
              <a:spcBef>
                <a:spcPts val="340"/>
              </a:spcBef>
              <a:spcAft>
                <a:spcPts val="0"/>
              </a:spcAft>
              <a:buClr>
                <a:srgbClr val="4E84C4"/>
              </a:buClr>
              <a:buSzPts val="1700"/>
              <a:buFont typeface="Noto Sans Symbols"/>
              <a:buChar char="▪"/>
            </a:pPr>
            <a:r>
              <a:rPr b="0" i="0" lang="en-US" sz="1700" u="none">
                <a:solidFill>
                  <a:schemeClr val="dk1"/>
                </a:solidFill>
                <a:latin typeface="Calibri"/>
                <a:ea typeface="Calibri"/>
                <a:cs typeface="Calibri"/>
                <a:sym typeface="Calibri"/>
              </a:rPr>
              <a:t>Maintain details for all projects of an account  and also facilitate support/resolution of technical requests from accounts</a:t>
            </a:r>
            <a:endParaRPr/>
          </a:p>
          <a:p>
            <a:pPr indent="-342900" lvl="0" marL="342900" marR="0" rtl="0" algn="l">
              <a:lnSpc>
                <a:spcPct val="80000"/>
              </a:lnSpc>
              <a:spcBef>
                <a:spcPts val="340"/>
              </a:spcBef>
              <a:spcAft>
                <a:spcPts val="0"/>
              </a:spcAft>
              <a:buClr>
                <a:srgbClr val="4E84C4"/>
              </a:buClr>
              <a:buSzPts val="1700"/>
              <a:buFont typeface="Noto Sans Symbols"/>
              <a:buChar char="▪"/>
            </a:pPr>
            <a:r>
              <a:rPr b="0" i="0" lang="en-US" sz="1700" u="none">
                <a:solidFill>
                  <a:schemeClr val="dk1"/>
                </a:solidFill>
                <a:latin typeface="Calibri"/>
                <a:ea typeface="Calibri"/>
                <a:cs typeface="Calibri"/>
                <a:sym typeface="Calibri"/>
              </a:rPr>
              <a:t>Improved competency &amp; proficiency level of associates in technical &amp; domain skills (increase E2/E3/E4 level associates from 3% to 9%) </a:t>
            </a:r>
            <a:endParaRPr/>
          </a:p>
          <a:p>
            <a:pPr indent="-342900" lvl="0" marL="342900" marR="0" rtl="0" algn="l">
              <a:lnSpc>
                <a:spcPct val="80000"/>
              </a:lnSpc>
              <a:spcBef>
                <a:spcPts val="340"/>
              </a:spcBef>
              <a:spcAft>
                <a:spcPts val="0"/>
              </a:spcAft>
              <a:buClr>
                <a:srgbClr val="4E84C4"/>
              </a:buClr>
              <a:buSzPts val="1700"/>
              <a:buFont typeface="Noto Sans Symbols"/>
              <a:buChar char="▪"/>
            </a:pPr>
            <a:r>
              <a:rPr b="0" i="0" lang="en-US" sz="1700" u="none">
                <a:solidFill>
                  <a:schemeClr val="dk1"/>
                </a:solidFill>
                <a:latin typeface="Calibri"/>
                <a:ea typeface="Calibri"/>
                <a:cs typeface="Calibri"/>
                <a:sym typeface="Calibri"/>
              </a:rPr>
              <a:t>Certified in LOMA – AAPA: Associate, Annuity Products &amp; Administration</a:t>
            </a:r>
            <a:endParaRPr/>
          </a:p>
          <a:p>
            <a:pPr indent="-342900" lvl="0" marL="342900" marR="0" rtl="0" algn="l">
              <a:lnSpc>
                <a:spcPct val="80000"/>
              </a:lnSpc>
              <a:spcBef>
                <a:spcPts val="340"/>
              </a:spcBef>
              <a:spcAft>
                <a:spcPts val="0"/>
              </a:spcAft>
              <a:buClr>
                <a:srgbClr val="4E84C4"/>
              </a:buClr>
              <a:buSzPts val="1700"/>
              <a:buFont typeface="Noto Sans Symbols"/>
              <a:buChar char="▪"/>
            </a:pPr>
            <a:r>
              <a:rPr b="0" i="0" lang="en-US" sz="1700" u="none">
                <a:solidFill>
                  <a:schemeClr val="dk1"/>
                </a:solidFill>
                <a:latin typeface="Calibri"/>
                <a:ea typeface="Calibri"/>
                <a:cs typeface="Calibri"/>
                <a:sym typeface="Calibri"/>
              </a:rPr>
              <a:t>Certified in LEAN Six Sigma (Green Belt) &amp; mentored 2 projects.</a:t>
            </a:r>
            <a:endParaRPr/>
          </a:p>
          <a:p>
            <a:pPr indent="-342900" lvl="0" marL="342900" marR="0" rtl="0" algn="l">
              <a:lnSpc>
                <a:spcPct val="80000"/>
              </a:lnSpc>
              <a:spcBef>
                <a:spcPts val="340"/>
              </a:spcBef>
              <a:spcAft>
                <a:spcPts val="0"/>
              </a:spcAft>
              <a:buClr>
                <a:srgbClr val="4E84C4"/>
              </a:buClr>
              <a:buSzPts val="1700"/>
              <a:buFont typeface="Noto Sans Symbols"/>
              <a:buChar char="▪"/>
            </a:pPr>
            <a:r>
              <a:rPr b="0" i="0" lang="en-US" sz="1700" u="none">
                <a:solidFill>
                  <a:schemeClr val="dk1"/>
                </a:solidFill>
                <a:latin typeface="Calibri"/>
                <a:ea typeface="Calibri"/>
                <a:cs typeface="Calibri"/>
                <a:sym typeface="Calibri"/>
              </a:rPr>
              <a:t>Part of Extended Information Management Insurance Technology Excellence Group</a:t>
            </a:r>
            <a:endParaRPr b="0" i="0" sz="1700" u="none">
              <a:solidFill>
                <a:schemeClr val="dk1"/>
              </a:solidFill>
              <a:latin typeface="Calibri"/>
              <a:ea typeface="Calibri"/>
              <a:cs typeface="Calibri"/>
              <a:sym typeface="Calibri"/>
            </a:endParaRPr>
          </a:p>
          <a:p>
            <a:pPr indent="-234950" lvl="0" marL="342900" marR="0" rtl="0" algn="l">
              <a:lnSpc>
                <a:spcPct val="80000"/>
              </a:lnSpc>
              <a:spcBef>
                <a:spcPts val="340"/>
              </a:spcBef>
              <a:spcAft>
                <a:spcPts val="0"/>
              </a:spcAft>
              <a:buClr>
                <a:srgbClr val="4E84C4"/>
              </a:buClr>
              <a:buSzPts val="1700"/>
              <a:buFont typeface="Noto Sans Symbols"/>
              <a:buNone/>
            </a:pPr>
            <a:r>
              <a:t/>
            </a:r>
            <a:endParaRPr b="0" i="0" sz="1700" u="none">
              <a:solidFill>
                <a:schemeClr val="dk1"/>
              </a:solidFill>
              <a:latin typeface="Calibri"/>
              <a:ea typeface="Calibri"/>
              <a:cs typeface="Calibri"/>
              <a:sym typeface="Calibri"/>
            </a:endParaRPr>
          </a:p>
          <a:p>
            <a:pPr indent="-234950" lvl="0" marL="342900" marR="0" rtl="0" algn="l">
              <a:lnSpc>
                <a:spcPct val="80000"/>
              </a:lnSpc>
              <a:spcBef>
                <a:spcPts val="340"/>
              </a:spcBef>
              <a:spcAft>
                <a:spcPts val="0"/>
              </a:spcAft>
              <a:buClr>
                <a:srgbClr val="4E84C4"/>
              </a:buClr>
              <a:buSzPts val="1700"/>
              <a:buFont typeface="Noto Sans Symbols"/>
              <a:buNone/>
            </a:pPr>
            <a:r>
              <a:t/>
            </a:r>
            <a:endParaRPr b="0" i="0" sz="1700" u="none">
              <a:solidFill>
                <a:schemeClr val="dk1"/>
              </a:solidFill>
              <a:latin typeface="Calibri"/>
              <a:ea typeface="Calibri"/>
              <a:cs typeface="Calibri"/>
              <a:sym typeface="Calibri"/>
            </a:endParaRPr>
          </a:p>
          <a:p>
            <a:pPr indent="-234950" lvl="0" marL="342900" marR="0" rtl="0" algn="l">
              <a:spcBef>
                <a:spcPts val="340"/>
              </a:spcBef>
              <a:spcAft>
                <a:spcPts val="0"/>
              </a:spcAft>
              <a:buClr>
                <a:srgbClr val="4E84C4"/>
              </a:buClr>
              <a:buSzPts val="1700"/>
              <a:buFont typeface="Noto Sans Symbols"/>
              <a:buNone/>
            </a:pPr>
            <a:r>
              <a:t/>
            </a:r>
            <a:endParaRPr b="0" i="0" sz="1700" u="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64"/>
          <p:cNvSpPr txBox="1"/>
          <p:nvPr>
            <p:ph idx="4294967295" type="title"/>
          </p:nvPr>
        </p:nvSpPr>
        <p:spPr>
          <a:xfrm>
            <a:off x="393700" y="268287"/>
            <a:ext cx="7543800" cy="4873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PT Sans"/>
              <a:buNone/>
            </a:pPr>
            <a:r>
              <a:rPr b="1" i="0" lang="en-US" sz="2400" u="none" cap="none" strike="noStrike">
                <a:solidFill>
                  <a:schemeClr val="lt1"/>
                </a:solidFill>
                <a:latin typeface="PT Sans"/>
                <a:ea typeface="PT Sans"/>
                <a:cs typeface="PT Sans"/>
                <a:sym typeface="PT Sans"/>
              </a:rPr>
              <a:t>Role &amp; Plan for FY13 &amp; Beyond</a:t>
            </a:r>
            <a:endParaRPr/>
          </a:p>
        </p:txBody>
      </p:sp>
      <p:sp>
        <p:nvSpPr>
          <p:cNvPr id="303" name="Google Shape;303;p64"/>
          <p:cNvSpPr txBox="1"/>
          <p:nvPr>
            <p:ph idx="4294967295" type="body"/>
          </p:nvPr>
        </p:nvSpPr>
        <p:spPr>
          <a:xfrm>
            <a:off x="411162" y="1189037"/>
            <a:ext cx="8428037"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4E84C4"/>
              </a:buClr>
              <a:buSzPts val="1800"/>
              <a:buFont typeface="Noto Sans Symbols"/>
              <a:buChar char="▪"/>
            </a:pPr>
            <a:r>
              <a:rPr b="0" i="0" lang="en-US" sz="1800" u="none">
                <a:solidFill>
                  <a:schemeClr val="dk1"/>
                </a:solidFill>
                <a:latin typeface="Calibri"/>
                <a:ea typeface="Calibri"/>
                <a:cs typeface="Calibri"/>
                <a:sym typeface="Calibri"/>
              </a:rPr>
              <a:t>Act as Application/Data Architect in Business Intelligence</a:t>
            </a:r>
            <a:endParaRPr/>
          </a:p>
          <a:p>
            <a:pPr indent="-342900" lvl="0" marL="342900" marR="0" rtl="0" algn="l">
              <a:lnSpc>
                <a:spcPct val="100000"/>
              </a:lnSpc>
              <a:spcBef>
                <a:spcPts val="360"/>
              </a:spcBef>
              <a:spcAft>
                <a:spcPts val="0"/>
              </a:spcAft>
              <a:buClr>
                <a:srgbClr val="4E84C4"/>
              </a:buClr>
              <a:buSzPts val="1800"/>
              <a:buFont typeface="Noto Sans Symbols"/>
              <a:buChar char="▪"/>
            </a:pPr>
            <a:r>
              <a:rPr b="0" i="0" lang="en-US" sz="1800" u="none">
                <a:solidFill>
                  <a:schemeClr val="dk1"/>
                </a:solidFill>
                <a:latin typeface="Calibri"/>
                <a:ea typeface="Calibri"/>
                <a:cs typeface="Calibri"/>
                <a:sym typeface="Calibri"/>
              </a:rPr>
              <a:t>Manage Large Transformation Programs</a:t>
            </a:r>
            <a:endParaRPr/>
          </a:p>
          <a:p>
            <a:pPr indent="-342900" lvl="0" marL="342900" marR="0" rtl="0" algn="l">
              <a:lnSpc>
                <a:spcPct val="100000"/>
              </a:lnSpc>
              <a:spcBef>
                <a:spcPts val="360"/>
              </a:spcBef>
              <a:spcAft>
                <a:spcPts val="0"/>
              </a:spcAft>
              <a:buClr>
                <a:srgbClr val="4E84C4"/>
              </a:buClr>
              <a:buSzPts val="1800"/>
              <a:buFont typeface="Noto Sans Symbols"/>
              <a:buChar char="▪"/>
            </a:pPr>
            <a:r>
              <a:rPr b="0" i="0" lang="en-US" sz="1800" u="none">
                <a:solidFill>
                  <a:schemeClr val="dk1"/>
                </a:solidFill>
                <a:latin typeface="Calibri"/>
                <a:ea typeface="Calibri"/>
                <a:cs typeface="Calibri"/>
                <a:sym typeface="Calibri"/>
              </a:rPr>
              <a:t>Deliver end-to-end project implementation</a:t>
            </a:r>
            <a:endParaRPr/>
          </a:p>
          <a:p>
            <a:pPr indent="-342900" lvl="0" marL="342900" marR="0" rtl="0" algn="l">
              <a:lnSpc>
                <a:spcPct val="100000"/>
              </a:lnSpc>
              <a:spcBef>
                <a:spcPts val="360"/>
              </a:spcBef>
              <a:spcAft>
                <a:spcPts val="0"/>
              </a:spcAft>
              <a:buClr>
                <a:srgbClr val="4E84C4"/>
              </a:buClr>
              <a:buSzPts val="1800"/>
              <a:buFont typeface="Noto Sans Symbols"/>
              <a:buChar char="▪"/>
            </a:pPr>
            <a:r>
              <a:rPr b="0" i="0" lang="en-US" sz="1800" u="none">
                <a:solidFill>
                  <a:schemeClr val="dk1"/>
                </a:solidFill>
                <a:latin typeface="Calibri"/>
                <a:ea typeface="Calibri"/>
                <a:cs typeface="Calibri"/>
                <a:sym typeface="Calibri"/>
              </a:rPr>
              <a:t>Involve in TEG activities like RFP, Asset creation, conduct technical interviews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2_TCS Presentation_Template">
  <a:themeElements>
    <a:clrScheme name="2_TCS Presentation_Template 1">
      <a:dk1>
        <a:srgbClr val="000000"/>
      </a:dk1>
      <a:lt1>
        <a:srgbClr val="FFFFFF"/>
      </a:lt1>
      <a:dk2>
        <a:srgbClr val="4E84C4"/>
      </a:dk2>
      <a:lt2>
        <a:srgbClr val="000000"/>
      </a:lt2>
      <a:accent1>
        <a:srgbClr val="0063BE"/>
      </a:accent1>
      <a:accent2>
        <a:srgbClr val="83389B"/>
      </a:accent2>
      <a:accent3>
        <a:srgbClr val="FFFFFF"/>
      </a:accent3>
      <a:accent4>
        <a:srgbClr val="000000"/>
      </a:accent4>
      <a:accent5>
        <a:srgbClr val="AAB7DB"/>
      </a:accent5>
      <a:accent6>
        <a:srgbClr val="76328C"/>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r 1">
  <a:themeElements>
    <a:clrScheme name="Custom 2">
      <a:dk1>
        <a:srgbClr val="000000"/>
      </a:dk1>
      <a:lt1>
        <a:srgbClr val="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CS Presentation_Template">
  <a:themeElements>
    <a:clrScheme name="Custom 2">
      <a:dk1>
        <a:srgbClr val="000000"/>
      </a:dk1>
      <a:lt1>
        <a:srgbClr val="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TCS Presentation_Template">
  <a:themeElements>
    <a:clrScheme name="1_TCS Presentation_Template 1">
      <a:dk1>
        <a:srgbClr val="000000"/>
      </a:dk1>
      <a:lt1>
        <a:srgbClr val="FFFFFF"/>
      </a:lt1>
      <a:dk2>
        <a:srgbClr val="4E84C4"/>
      </a:dk2>
      <a:lt2>
        <a:srgbClr val="000000"/>
      </a:lt2>
      <a:accent1>
        <a:srgbClr val="0063BE"/>
      </a:accent1>
      <a:accent2>
        <a:srgbClr val="83389B"/>
      </a:accent2>
      <a:accent3>
        <a:srgbClr val="FFFFFF"/>
      </a:accent3>
      <a:accent4>
        <a:srgbClr val="000000"/>
      </a:accent4>
      <a:accent5>
        <a:srgbClr val="AAB7DB"/>
      </a:accent5>
      <a:accent6>
        <a:srgbClr val="76328C"/>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Thank You">
  <a:themeElements>
    <a:clrScheme name="Custom 2">
      <a:dk1>
        <a:srgbClr val="000000"/>
      </a:dk1>
      <a:lt1>
        <a:srgbClr val="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Divider 2">
  <a:themeElements>
    <a:clrScheme name="Custom 2">
      <a:dk1>
        <a:srgbClr val="000000"/>
      </a:dk1>
      <a:lt1>
        <a:srgbClr val="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3_TCS Presentation_Template">
  <a:themeElements>
    <a:clrScheme name="3_TCS Presentation_Template 1">
      <a:dk1>
        <a:srgbClr val="000000"/>
      </a:dk1>
      <a:lt1>
        <a:srgbClr val="FFFFFF"/>
      </a:lt1>
      <a:dk2>
        <a:srgbClr val="4E84C4"/>
      </a:dk2>
      <a:lt2>
        <a:srgbClr val="000000"/>
      </a:lt2>
      <a:accent1>
        <a:srgbClr val="0063BE"/>
      </a:accent1>
      <a:accent2>
        <a:srgbClr val="83389B"/>
      </a:accent2>
      <a:accent3>
        <a:srgbClr val="FFFFFF"/>
      </a:accent3>
      <a:accent4>
        <a:srgbClr val="000000"/>
      </a:accent4>
      <a:accent5>
        <a:srgbClr val="AAB7DB"/>
      </a:accent5>
      <a:accent6>
        <a:srgbClr val="76328C"/>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4_TCS Presentation_Template">
  <a:themeElements>
    <a:clrScheme name="Custom 2">
      <a:dk1>
        <a:srgbClr val="000000"/>
      </a:dk1>
      <a:lt1>
        <a:srgbClr val="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Divider 3">
  <a:themeElements>
    <a:clrScheme name="Custom 2">
      <a:dk1>
        <a:srgbClr val="000000"/>
      </a:dk1>
      <a:lt1>
        <a:srgbClr val="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