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3" r:id="rId4"/>
    <p:sldMasterId id="2147483694" r:id="rId5"/>
    <p:sldMasterId id="2147483695" r:id="rId6"/>
    <p:sldMasterId id="2147483696"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 id="323" r:id="rId76"/>
    <p:sldId id="324" r:id="rId77"/>
    <p:sldId id="325" r:id="rId78"/>
    <p:sldId id="326" r:id="rId79"/>
    <p:sldId id="327" r:id="rId80"/>
    <p:sldId id="328" r:id="rId81"/>
    <p:sldId id="329" r:id="rId82"/>
    <p:sldId id="330" r:id="rId83"/>
    <p:sldId id="331" r:id="rId84"/>
    <p:sldId id="332" r:id="rId85"/>
    <p:sldId id="333" r:id="rId86"/>
    <p:sldId id="334" r:id="rId87"/>
    <p:sldId id="335" r:id="rId88"/>
    <p:sldId id="336" r:id="rId89"/>
    <p:sldId id="337" r:id="rId90"/>
    <p:sldId id="338" r:id="rId91"/>
    <p:sldId id="339" r:id="rId92"/>
    <p:sldId id="340" r:id="rId93"/>
    <p:sldId id="341" r:id="rId94"/>
    <p:sldId id="342" r:id="rId95"/>
    <p:sldId id="343" r:id="rId96"/>
    <p:sldId id="344" r:id="rId97"/>
    <p:sldId id="345" r:id="rId98"/>
    <p:sldId id="346" r:id="rId99"/>
    <p:sldId id="347" r:id="rId100"/>
    <p:sldId id="348" r:id="rId101"/>
    <p:sldId id="349" r:id="rId102"/>
    <p:sldId id="350" r:id="rId103"/>
    <p:sldId id="351" r:id="rId104"/>
    <p:sldId id="352" r:id="rId105"/>
    <p:sldId id="353" r:id="rId106"/>
    <p:sldId id="354" r:id="rId107"/>
    <p:sldId id="355" r:id="rId108"/>
    <p:sldId id="356" r:id="rId109"/>
  </p:sldIdLst>
  <p:sldSz cy="6858000" cx="9144000"/>
  <p:notesSz cx="6858000" cy="9144000"/>
  <p:embeddedFontLst>
    <p:embeddedFont>
      <p:font typeface="Tahoma"/>
      <p:regular r:id="rId110"/>
      <p:bold r:id="rId111"/>
    </p:embeddedFont>
    <p:embeddedFont>
      <p:font typeface="Allerta"/>
      <p:regular r:id="rId112"/>
    </p:embeddedFont>
    <p:embeddedFont>
      <p:font typeface="PT Sans"/>
      <p:regular r:id="rId113"/>
      <p:bold r:id="rId114"/>
      <p:italic r:id="rId115"/>
      <p:boldItalic r:id="rId1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A20E8E0-0328-45E9-B09E-FFEE897510FA}">
  <a:tblStyle styleId="{DA20E8E0-0328-45E9-B09E-FFEE897510FA}"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8FCFC"/>
          </a:solidFill>
        </a:fill>
      </a:tcStyle>
    </a:wholeTbl>
    <a:band1H>
      <a:tcTxStyle/>
      <a:tcStyle>
        <a:fill>
          <a:solidFill>
            <a:srgbClr val="F1F8F9"/>
          </a:solidFill>
        </a:fill>
      </a:tcStyle>
    </a:band1H>
    <a:band2H>
      <a:tcTxStyle/>
    </a:band2H>
    <a:band1V>
      <a:tcTxStyle/>
      <a:tcStyle>
        <a:fill>
          <a:solidFill>
            <a:srgbClr val="F1F8F9"/>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07" Type="http://schemas.openxmlformats.org/officeDocument/2006/relationships/slide" Target="slides/slide99.xml"/><Relationship Id="rId106" Type="http://schemas.openxmlformats.org/officeDocument/2006/relationships/slide" Target="slides/slide98.xml"/><Relationship Id="rId105" Type="http://schemas.openxmlformats.org/officeDocument/2006/relationships/slide" Target="slides/slide97.xml"/><Relationship Id="rId104" Type="http://schemas.openxmlformats.org/officeDocument/2006/relationships/slide" Target="slides/slide96.xml"/><Relationship Id="rId109" Type="http://schemas.openxmlformats.org/officeDocument/2006/relationships/slide" Target="slides/slide101.xml"/><Relationship Id="rId108" Type="http://schemas.openxmlformats.org/officeDocument/2006/relationships/slide" Target="slides/slide100.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103" Type="http://schemas.openxmlformats.org/officeDocument/2006/relationships/slide" Target="slides/slide95.xml"/><Relationship Id="rId102" Type="http://schemas.openxmlformats.org/officeDocument/2006/relationships/slide" Target="slides/slide94.xml"/><Relationship Id="rId101" Type="http://schemas.openxmlformats.org/officeDocument/2006/relationships/slide" Target="slides/slide93.xml"/><Relationship Id="rId100" Type="http://schemas.openxmlformats.org/officeDocument/2006/relationships/slide" Target="slides/slide92.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95" Type="http://schemas.openxmlformats.org/officeDocument/2006/relationships/slide" Target="slides/slide87.xml"/><Relationship Id="rId94" Type="http://schemas.openxmlformats.org/officeDocument/2006/relationships/slide" Target="slides/slide86.xml"/><Relationship Id="rId97" Type="http://schemas.openxmlformats.org/officeDocument/2006/relationships/slide" Target="slides/slide89.xml"/><Relationship Id="rId96" Type="http://schemas.openxmlformats.org/officeDocument/2006/relationships/slide" Target="slides/slide88.xml"/><Relationship Id="rId11" Type="http://schemas.openxmlformats.org/officeDocument/2006/relationships/slide" Target="slides/slide3.xml"/><Relationship Id="rId99" Type="http://schemas.openxmlformats.org/officeDocument/2006/relationships/slide" Target="slides/slide91.xml"/><Relationship Id="rId10" Type="http://schemas.openxmlformats.org/officeDocument/2006/relationships/slide" Target="slides/slide2.xml"/><Relationship Id="rId98" Type="http://schemas.openxmlformats.org/officeDocument/2006/relationships/slide" Target="slides/slide90.xml"/><Relationship Id="rId13" Type="http://schemas.openxmlformats.org/officeDocument/2006/relationships/slide" Target="slides/slide5.xml"/><Relationship Id="rId12" Type="http://schemas.openxmlformats.org/officeDocument/2006/relationships/slide" Target="slides/slide4.xml"/><Relationship Id="rId91" Type="http://schemas.openxmlformats.org/officeDocument/2006/relationships/slide" Target="slides/slide83.xml"/><Relationship Id="rId90" Type="http://schemas.openxmlformats.org/officeDocument/2006/relationships/slide" Target="slides/slide82.xml"/><Relationship Id="rId93" Type="http://schemas.openxmlformats.org/officeDocument/2006/relationships/slide" Target="slides/slide85.xml"/><Relationship Id="rId92" Type="http://schemas.openxmlformats.org/officeDocument/2006/relationships/slide" Target="slides/slide84.xml"/><Relationship Id="rId116" Type="http://schemas.openxmlformats.org/officeDocument/2006/relationships/font" Target="fonts/PTSans-boldItalic.fntdata"/><Relationship Id="rId115" Type="http://schemas.openxmlformats.org/officeDocument/2006/relationships/font" Target="fonts/PTSans-italic.fntdata"/><Relationship Id="rId15" Type="http://schemas.openxmlformats.org/officeDocument/2006/relationships/slide" Target="slides/slide7.xml"/><Relationship Id="rId110" Type="http://schemas.openxmlformats.org/officeDocument/2006/relationships/font" Target="fonts/Tahoma-regular.fntdata"/><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14" Type="http://schemas.openxmlformats.org/officeDocument/2006/relationships/font" Target="fonts/PTSans-bold.fntdata"/><Relationship Id="rId18" Type="http://schemas.openxmlformats.org/officeDocument/2006/relationships/slide" Target="slides/slide10.xml"/><Relationship Id="rId113" Type="http://schemas.openxmlformats.org/officeDocument/2006/relationships/font" Target="fonts/PTSans-regular.fntdata"/><Relationship Id="rId112" Type="http://schemas.openxmlformats.org/officeDocument/2006/relationships/font" Target="fonts/Allerta-regular.fntdata"/><Relationship Id="rId111" Type="http://schemas.openxmlformats.org/officeDocument/2006/relationships/font" Target="fonts/Tahoma-bold.fntdata"/><Relationship Id="rId84" Type="http://schemas.openxmlformats.org/officeDocument/2006/relationships/slide" Target="slides/slide76.xml"/><Relationship Id="rId83" Type="http://schemas.openxmlformats.org/officeDocument/2006/relationships/slide" Target="slides/slide75.xml"/><Relationship Id="rId86" Type="http://schemas.openxmlformats.org/officeDocument/2006/relationships/slide" Target="slides/slide78.xml"/><Relationship Id="rId85" Type="http://schemas.openxmlformats.org/officeDocument/2006/relationships/slide" Target="slides/slide77.xml"/><Relationship Id="rId88" Type="http://schemas.openxmlformats.org/officeDocument/2006/relationships/slide" Target="slides/slide80.xml"/><Relationship Id="rId87" Type="http://schemas.openxmlformats.org/officeDocument/2006/relationships/slide" Target="slides/slide79.xml"/><Relationship Id="rId89" Type="http://schemas.openxmlformats.org/officeDocument/2006/relationships/slide" Target="slides/slide81.xml"/><Relationship Id="rId80" Type="http://schemas.openxmlformats.org/officeDocument/2006/relationships/slide" Target="slides/slide72.xml"/><Relationship Id="rId82" Type="http://schemas.openxmlformats.org/officeDocument/2006/relationships/slide" Target="slides/slide74.xml"/><Relationship Id="rId81" Type="http://schemas.openxmlformats.org/officeDocument/2006/relationships/slide" Target="slides/slide73.xml"/><Relationship Id="rId1" Type="http://schemas.openxmlformats.org/officeDocument/2006/relationships/theme" Target="theme/theme5.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1.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notesMaster" Target="notesMasters/notesMaster1.xml"/><Relationship Id="rId73" Type="http://schemas.openxmlformats.org/officeDocument/2006/relationships/slide" Target="slides/slide65.xml"/><Relationship Id="rId72" Type="http://schemas.openxmlformats.org/officeDocument/2006/relationships/slide" Target="slides/slide64.xml"/><Relationship Id="rId75" Type="http://schemas.openxmlformats.org/officeDocument/2006/relationships/slide" Target="slides/slide67.xml"/><Relationship Id="rId74" Type="http://schemas.openxmlformats.org/officeDocument/2006/relationships/slide" Target="slides/slide66.xml"/><Relationship Id="rId77" Type="http://schemas.openxmlformats.org/officeDocument/2006/relationships/slide" Target="slides/slide69.xml"/><Relationship Id="rId76" Type="http://schemas.openxmlformats.org/officeDocument/2006/relationships/slide" Target="slides/slide68.xml"/><Relationship Id="rId79" Type="http://schemas.openxmlformats.org/officeDocument/2006/relationships/slide" Target="slides/slide71.xml"/><Relationship Id="rId78" Type="http://schemas.openxmlformats.org/officeDocument/2006/relationships/slide" Target="slides/slide70.xml"/><Relationship Id="rId71" Type="http://schemas.openxmlformats.org/officeDocument/2006/relationships/slide" Target="slides/slide63.xml"/><Relationship Id="rId70" Type="http://schemas.openxmlformats.org/officeDocument/2006/relationships/slide" Target="slides/slide62.xml"/><Relationship Id="rId62" Type="http://schemas.openxmlformats.org/officeDocument/2006/relationships/slide" Target="slides/slide54.xml"/><Relationship Id="rId61" Type="http://schemas.openxmlformats.org/officeDocument/2006/relationships/slide" Target="slides/slide53.xml"/><Relationship Id="rId64" Type="http://schemas.openxmlformats.org/officeDocument/2006/relationships/slide" Target="slides/slide56.xml"/><Relationship Id="rId63" Type="http://schemas.openxmlformats.org/officeDocument/2006/relationships/slide" Target="slides/slide55.xml"/><Relationship Id="rId66" Type="http://schemas.openxmlformats.org/officeDocument/2006/relationships/slide" Target="slides/slide58.xml"/><Relationship Id="rId65" Type="http://schemas.openxmlformats.org/officeDocument/2006/relationships/slide" Target="slides/slide57.xml"/><Relationship Id="rId68" Type="http://schemas.openxmlformats.org/officeDocument/2006/relationships/slide" Target="slides/slide60.xml"/><Relationship Id="rId67" Type="http://schemas.openxmlformats.org/officeDocument/2006/relationships/slide" Target="slides/slide59.xml"/><Relationship Id="rId60" Type="http://schemas.openxmlformats.org/officeDocument/2006/relationships/slide" Target="slides/slide52.xml"/><Relationship Id="rId69" Type="http://schemas.openxmlformats.org/officeDocument/2006/relationships/slide" Target="slides/slide6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55" Type="http://schemas.openxmlformats.org/officeDocument/2006/relationships/slide" Target="slides/slide47.xml"/><Relationship Id="rId54" Type="http://schemas.openxmlformats.org/officeDocument/2006/relationships/slide" Target="slides/slide46.xml"/><Relationship Id="rId57" Type="http://schemas.openxmlformats.org/officeDocument/2006/relationships/slide" Target="slides/slide49.xml"/><Relationship Id="rId56" Type="http://schemas.openxmlformats.org/officeDocument/2006/relationships/slide" Target="slides/slide48.xml"/><Relationship Id="rId59" Type="http://schemas.openxmlformats.org/officeDocument/2006/relationships/slide" Target="slides/slide51.xml"/><Relationship Id="rId58" Type="http://schemas.openxmlformats.org/officeDocument/2006/relationships/slide" Target="slides/slide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ctr">
              <a:spcBef>
                <a:spcPts val="0"/>
              </a:spcBef>
              <a:spcAft>
                <a:spcPts val="0"/>
              </a:spcAft>
              <a:buSzPts val="1400"/>
              <a:buChar char="○"/>
              <a:defRPr/>
            </a:lvl2pPr>
            <a:lvl3pPr indent="-88900" lvl="2" marL="914400" marR="0" rtl="0" algn="ctr">
              <a:spcBef>
                <a:spcPts val="0"/>
              </a:spcBef>
              <a:spcAft>
                <a:spcPts val="0"/>
              </a:spcAft>
              <a:buSzPts val="1400"/>
              <a:buChar char="■"/>
              <a:defRPr/>
            </a:lvl3pPr>
            <a:lvl4pPr indent="-88900" lvl="3" marL="1371600" marR="0" rtl="0" algn="ctr">
              <a:spcBef>
                <a:spcPts val="0"/>
              </a:spcBef>
              <a:spcAft>
                <a:spcPts val="0"/>
              </a:spcAft>
              <a:buSzPts val="1400"/>
              <a:buChar char="●"/>
              <a:defRPr/>
            </a:lvl4pPr>
            <a:lvl5pPr indent="-88900" lvl="4" marL="1828800" marR="0" rtl="0" algn="ctr">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91425" lIns="91425" spcFirstLastPara="1" rIns="91425" wrap="square" tIns="91425">
            <a:noAutofit/>
          </a:bodyPr>
          <a:lstStyle>
            <a:lvl1pPr indent="-88900" lvl="0" marL="0" marR="0" rtl="0" algn="r">
              <a:spcBef>
                <a:spcPts val="0"/>
              </a:spcBef>
              <a:spcAft>
                <a:spcPts val="0"/>
              </a:spcAft>
              <a:buSzPts val="1400"/>
              <a:buChar char="●"/>
              <a:defRPr/>
            </a:lvl1pPr>
            <a:lvl2pPr indent="-88900" lvl="1" marL="457200" marR="0" rtl="0" algn="ctr">
              <a:spcBef>
                <a:spcPts val="0"/>
              </a:spcBef>
              <a:spcAft>
                <a:spcPts val="0"/>
              </a:spcAft>
              <a:buSzPts val="1400"/>
              <a:buChar char="○"/>
              <a:defRPr/>
            </a:lvl2pPr>
            <a:lvl3pPr indent="-88900" lvl="2" marL="914400" marR="0" rtl="0" algn="ctr">
              <a:spcBef>
                <a:spcPts val="0"/>
              </a:spcBef>
              <a:spcAft>
                <a:spcPts val="0"/>
              </a:spcAft>
              <a:buSzPts val="1400"/>
              <a:buChar char="■"/>
              <a:defRPr/>
            </a:lvl3pPr>
            <a:lvl4pPr indent="-88900" lvl="3" marL="1371600" marR="0" rtl="0" algn="ctr">
              <a:spcBef>
                <a:spcPts val="0"/>
              </a:spcBef>
              <a:spcAft>
                <a:spcPts val="0"/>
              </a:spcAft>
              <a:buSzPts val="1400"/>
              <a:buChar char="●"/>
              <a:defRPr/>
            </a:lvl4pPr>
            <a:lvl5pPr indent="-88900" lvl="4" marL="1828800" marR="0" rtl="0" algn="ctr">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360"/>
              </a:spcBef>
              <a:spcAft>
                <a:spcPts val="0"/>
              </a:spcAft>
              <a:buSzPts val="1400"/>
              <a:buChar char="●"/>
              <a:defRPr/>
            </a:lvl1pPr>
            <a:lvl2pPr indent="-317500" lvl="1" marL="914400" marR="0" rtl="0" algn="l">
              <a:spcBef>
                <a:spcPts val="360"/>
              </a:spcBef>
              <a:spcAft>
                <a:spcPts val="0"/>
              </a:spcAft>
              <a:buSzPts val="1400"/>
              <a:buChar char="○"/>
              <a:defRPr/>
            </a:lvl2pPr>
            <a:lvl3pPr indent="-317500" lvl="2" marL="1371600" marR="0" rtl="0" algn="l">
              <a:spcBef>
                <a:spcPts val="360"/>
              </a:spcBef>
              <a:spcAft>
                <a:spcPts val="0"/>
              </a:spcAft>
              <a:buSzPts val="1400"/>
              <a:buChar char="■"/>
              <a:defRPr/>
            </a:lvl3pPr>
            <a:lvl4pPr indent="-317500" lvl="3" marL="1828800" marR="0" rtl="0" algn="l">
              <a:spcBef>
                <a:spcPts val="360"/>
              </a:spcBef>
              <a:spcAft>
                <a:spcPts val="0"/>
              </a:spcAft>
              <a:buSzPts val="1400"/>
              <a:buChar char="●"/>
              <a:defRPr/>
            </a:lvl4pPr>
            <a:lvl5pPr indent="-317500" lvl="4" marL="2286000" marR="0" rtl="0" algn="l">
              <a:spcBef>
                <a:spcPts val="360"/>
              </a:spcBef>
              <a:spcAft>
                <a:spcPts val="0"/>
              </a:spcAft>
              <a:buSzPts val="1400"/>
              <a:buChar char="○"/>
              <a:defRPr/>
            </a:lvl5pPr>
            <a:lvl6pPr indent="-317500" lvl="5" marL="2743200" marR="0" rtl="0" algn="l">
              <a:spcBef>
                <a:spcPts val="0"/>
              </a:spcBef>
              <a:spcAft>
                <a:spcPts val="0"/>
              </a:spcAft>
              <a:buSzPts val="1400"/>
              <a:buChar char="■"/>
              <a:defRPr/>
            </a:lvl6pPr>
            <a:lvl7pPr indent="-317500" lvl="6" marL="3200400" marR="0" rtl="0" algn="l">
              <a:spcBef>
                <a:spcPts val="0"/>
              </a:spcBef>
              <a:spcAft>
                <a:spcPts val="0"/>
              </a:spcAft>
              <a:buSzPts val="1400"/>
              <a:buChar char="●"/>
              <a:defRPr/>
            </a:lvl7pPr>
            <a:lvl8pPr indent="-317500" lvl="7" marL="3657600" marR="0" rtl="0" algn="l">
              <a:spcBef>
                <a:spcPts val="0"/>
              </a:spcBef>
              <a:spcAft>
                <a:spcPts val="0"/>
              </a:spcAft>
              <a:buSzPts val="1400"/>
              <a:buChar char="○"/>
              <a:defRPr/>
            </a:lvl8pPr>
            <a:lvl9pPr indent="-317500" lvl="8" marL="4114800" marR="0" rtl="0" algn="l">
              <a:spcBef>
                <a:spcPts val="0"/>
              </a:spcBef>
              <a:spcAft>
                <a:spcPts val="0"/>
              </a:spcAft>
              <a:buSzPts val="1400"/>
              <a:buChar char="■"/>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ctr">
              <a:spcBef>
                <a:spcPts val="0"/>
              </a:spcBef>
              <a:spcAft>
                <a:spcPts val="0"/>
              </a:spcAft>
              <a:buSzPts val="1400"/>
              <a:buChar char="○"/>
              <a:defRPr/>
            </a:lvl2pPr>
            <a:lvl3pPr indent="-88900" lvl="2" marL="914400" marR="0" rtl="0" algn="ctr">
              <a:spcBef>
                <a:spcPts val="0"/>
              </a:spcBef>
              <a:spcAft>
                <a:spcPts val="0"/>
              </a:spcAft>
              <a:buSzPts val="1400"/>
              <a:buChar char="■"/>
              <a:defRPr/>
            </a:lvl3pPr>
            <a:lvl4pPr indent="-88900" lvl="3" marL="1371600" marR="0" rtl="0" algn="ctr">
              <a:spcBef>
                <a:spcPts val="0"/>
              </a:spcBef>
              <a:spcAft>
                <a:spcPts val="0"/>
              </a:spcAft>
              <a:buSzPts val="1400"/>
              <a:buChar char="●"/>
              <a:defRPr/>
            </a:lvl4pPr>
            <a:lvl5pPr indent="-88900" lvl="4" marL="1828800" marR="0" rtl="0" algn="ctr">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2" name="Google Shape;282;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283" name="Google Shape;283;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6" name="Google Shape;466;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467" name="Google Shape;467;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9" name="Shape 1209"/>
        <p:cNvGrpSpPr/>
        <p:nvPr/>
      </p:nvGrpSpPr>
      <p:grpSpPr>
        <a:xfrm>
          <a:off x="0" y="0"/>
          <a:ext cx="0" cy="0"/>
          <a:chOff x="0" y="0"/>
          <a:chExt cx="0" cy="0"/>
        </a:xfrm>
      </p:grpSpPr>
      <p:sp>
        <p:nvSpPr>
          <p:cNvPr id="1210" name="Google Shape;1210;p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211" name="Google Shape;1211;p1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8" name="Shape 1218"/>
        <p:cNvGrpSpPr/>
        <p:nvPr/>
      </p:nvGrpSpPr>
      <p:grpSpPr>
        <a:xfrm>
          <a:off x="0" y="0"/>
          <a:ext cx="0" cy="0"/>
          <a:chOff x="0" y="0"/>
          <a:chExt cx="0" cy="0"/>
        </a:xfrm>
      </p:grpSpPr>
      <p:sp>
        <p:nvSpPr>
          <p:cNvPr id="1219" name="Google Shape;1219;p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220" name="Google Shape;1220;p1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8" name="Google Shape;478;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479" name="Google Shape;479;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490" name="Google Shape;490;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5" name="Google Shape;495;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496" name="Google Shape;496;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2" name="Google Shape;502;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503" name="Google Shape;503;p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2" name="Google Shape;512;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513" name="Google Shape;513;p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519" name="Google Shape;519;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Demo the Dimension Loading</a:t>
            </a:r>
            <a:endParaRPr b="0" i="0" sz="1200" u="none" cap="none" strike="noStrike">
              <a:solidFill>
                <a:schemeClr val="dk1"/>
              </a:solidFill>
              <a:latin typeface="Arial"/>
              <a:ea typeface="Arial"/>
              <a:cs typeface="Arial"/>
              <a:sym typeface="Arial"/>
            </a:endParaRPr>
          </a:p>
        </p:txBody>
      </p:sp>
      <p:sp>
        <p:nvSpPr>
          <p:cNvPr id="520" name="Google Shape;520;p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5" name="Google Shape;525;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526" name="Google Shape;526;p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532" name="Google Shape;532;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Demo the Fact Loading Table (Reseller Sales Transform Load)</a:t>
            </a:r>
            <a:endParaRPr/>
          </a:p>
        </p:txBody>
      </p:sp>
      <p:sp>
        <p:nvSpPr>
          <p:cNvPr id="533" name="Google Shape;533;p3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8" name="Google Shape;538;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539" name="Google Shape;539;p4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8" name="Google Shape;288;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289" name="Google Shape;289;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4" name="Google Shape;544;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545" name="Google Shape;545;p4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6" name="Google Shape;566;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567" name="Google Shape;567;p4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4" name="Google Shape;574;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575" name="Google Shape;575;p4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581" name="Google Shape;581;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0" name="Google Shape;590;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591" name="Google Shape;591;p5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622" name="Google Shape;622;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628" name="Google Shape;628;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When we run the package, all of the data currently in the Source table will be transferred to the Destination, and the initial CDC state markers will be created. If we select from the </a:t>
            </a:r>
            <a:r>
              <a:rPr b="1" i="0" lang="en-US" sz="1200" u="none" cap="none" strike="noStrike">
                <a:solidFill>
                  <a:schemeClr val="dk1"/>
                </a:solidFill>
                <a:latin typeface="Arial"/>
                <a:ea typeface="Arial"/>
                <a:cs typeface="Arial"/>
                <a:sym typeface="Arial"/>
              </a:rPr>
              <a:t>cdc_states</a:t>
            </a:r>
            <a:r>
              <a:rPr b="0" i="0" lang="en-US" sz="1200" u="none" cap="none" strike="noStrike">
                <a:solidFill>
                  <a:schemeClr val="dk1"/>
                </a:solidFill>
                <a:latin typeface="Arial"/>
                <a:ea typeface="Arial"/>
                <a:cs typeface="Arial"/>
                <a:sym typeface="Arial"/>
              </a:rPr>
              <a:t> table, we can see that there is now a “CDC_State” entry. Note, the state entry is an encoded string that is used by the CDC components – you should not have to edit or deal with it directly.</a:t>
            </a:r>
            <a:endParaRPr b="0" i="0" sz="1200" u="none" cap="none" strike="noStrike">
              <a:solidFill>
                <a:schemeClr val="dk1"/>
              </a:solidFill>
              <a:latin typeface="Arial"/>
              <a:ea typeface="Arial"/>
              <a:cs typeface="Arial"/>
              <a:sym typeface="Arial"/>
            </a:endParaRPr>
          </a:p>
        </p:txBody>
      </p:sp>
      <p:sp>
        <p:nvSpPr>
          <p:cNvPr id="629" name="Google Shape;629;p5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635" name="Google Shape;635;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641" name="Google Shape;641;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647" name="Google Shape;647;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5" name="Google Shape;295;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Explain about Why Data Warehouse is required and what are the different problems in OLTP</a:t>
            </a:r>
            <a:endParaRPr b="0" i="0" sz="1200" u="none" cap="none" strike="noStrike">
              <a:solidFill>
                <a:schemeClr val="dk1"/>
              </a:solidFill>
              <a:latin typeface="Arial"/>
              <a:ea typeface="Arial"/>
              <a:cs typeface="Arial"/>
              <a:sym typeface="Arial"/>
            </a:endParaRPr>
          </a:p>
        </p:txBody>
      </p:sp>
      <p:sp>
        <p:nvSpPr>
          <p:cNvPr id="296" name="Google Shape;296;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p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653" name="Google Shape;653;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p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660" name="Google Shape;660;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p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666" name="Google Shape;666;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p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675" name="Google Shape;675;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p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681" name="Google Shape;681;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p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690" name="Google Shape;690;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p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696" name="Google Shape;696;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p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705" name="Google Shape;705;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p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711" name="Google Shape;711;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p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720" name="Google Shape;720;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4" name="Google Shape;314;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Talk about the Data Warehouse and how the OLTP problems are overcome here. Also mention about the Dimensional Modelling like Star Schema that is designed for DWH.</a:t>
            </a:r>
            <a:endParaRPr b="0" i="0" sz="1200" u="none" cap="none" strike="noStrike">
              <a:solidFill>
                <a:schemeClr val="dk1"/>
              </a:solidFill>
              <a:latin typeface="Arial"/>
              <a:ea typeface="Arial"/>
              <a:cs typeface="Arial"/>
              <a:sym typeface="Arial"/>
            </a:endParaRPr>
          </a:p>
        </p:txBody>
      </p:sp>
      <p:sp>
        <p:nvSpPr>
          <p:cNvPr id="315" name="Google Shape;315;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p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726" name="Google Shape;726;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35" name="Google Shape;735;p6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736" name="Google Shape;736;p6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41" name="Google Shape;741;p7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742" name="Google Shape;742;p7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p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748" name="Google Shape;748;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p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756" name="Google Shape;756;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p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762" name="Google Shape;762;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p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768" name="Google Shape;768;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p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774" name="Google Shape;774;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p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782" name="Google Shape;782;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788" name="Google Shape;788;p7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Demo the Pivot Transformation Improvements in 2012</a:t>
            </a:r>
            <a:endParaRPr b="0" i="0" sz="1200" u="none" cap="none" strike="noStrike">
              <a:solidFill>
                <a:schemeClr val="dk1"/>
              </a:solidFill>
              <a:latin typeface="Arial"/>
              <a:ea typeface="Arial"/>
              <a:cs typeface="Arial"/>
              <a:sym typeface="Arial"/>
            </a:endParaRPr>
          </a:p>
        </p:txBody>
      </p:sp>
      <p:sp>
        <p:nvSpPr>
          <p:cNvPr id="789" name="Google Shape;789;p7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4" name="Google Shape;334;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335" name="Google Shape;335;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p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794" name="Google Shape;794;p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p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800" name="Google Shape;800;p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p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806" name="Google Shape;806;p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p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812" name="Google Shape;812;p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p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818" name="Google Shape;818;p8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200" u="none" cap="none" strike="noStrike">
                <a:solidFill>
                  <a:schemeClr val="dk1"/>
                </a:solidFill>
                <a:latin typeface="Arial"/>
                <a:ea typeface="Arial"/>
                <a:cs typeface="Arial"/>
                <a:sym typeface="Arial"/>
              </a:rPr>
              <a:t>Demo all the Reports that are available in SSIS 2012</a:t>
            </a:r>
            <a:endParaRPr b="0" i="0" sz="1200" u="none" cap="none" strike="noStrike">
              <a:solidFill>
                <a:schemeClr val="dk1"/>
              </a:solidFill>
              <a:latin typeface="Arial"/>
              <a:ea typeface="Arial"/>
              <a:cs typeface="Arial"/>
              <a:sym typeface="Arial"/>
            </a:endParaRPr>
          </a:p>
          <a:p>
            <a:pPr indent="0" lvl="0" marL="0" marR="0" rtl="0" algn="l">
              <a:spcBef>
                <a:spcPts val="360"/>
              </a:spcBef>
              <a:spcAft>
                <a:spcPts val="0"/>
              </a:spcAft>
              <a:buNone/>
            </a:pPr>
            <a:r>
              <a:t/>
            </a:r>
            <a:endParaRPr b="0" i="0" sz="1200" u="none" cap="none" strike="noStrike">
              <a:solidFill>
                <a:schemeClr val="dk1"/>
              </a:solidFill>
              <a:latin typeface="Arial"/>
              <a:ea typeface="Arial"/>
              <a:cs typeface="Arial"/>
              <a:sym typeface="Arial"/>
            </a:endParaRPr>
          </a:p>
        </p:txBody>
      </p:sp>
      <p:sp>
        <p:nvSpPr>
          <p:cNvPr id="819" name="Google Shape;819;p8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p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24" name="Google Shape;824;p8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825" name="Google Shape;825;p8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p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31" name="Google Shape;831;p8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832" name="Google Shape;832;p8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p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38" name="Google Shape;838;p9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839" name="Google Shape;839;p9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p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45" name="Google Shape;845;p9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846" name="Google Shape;846;p9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p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52" name="Google Shape;852;p9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853" name="Google Shape;853;p9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1" name="Google Shape;341;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Describe about Fact Table and what does it contain and then Describe about the Dimension Tables and how it is related to the Fact Table</a:t>
            </a:r>
            <a:endParaRPr b="0" i="0" sz="1200" u="none" cap="none" strike="noStrike">
              <a:solidFill>
                <a:schemeClr val="dk1"/>
              </a:solidFill>
              <a:latin typeface="Arial"/>
              <a:ea typeface="Arial"/>
              <a:cs typeface="Arial"/>
              <a:sym typeface="Arial"/>
            </a:endParaRPr>
          </a:p>
        </p:txBody>
      </p:sp>
      <p:sp>
        <p:nvSpPr>
          <p:cNvPr id="342" name="Google Shape;342;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p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59" name="Google Shape;859;p9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860" name="Google Shape;860;p9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p9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66" name="Google Shape;866;p9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867" name="Google Shape;867;p9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p10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73" name="Google Shape;873;p10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874" name="Google Shape;874;p10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 name="Shape 878"/>
        <p:cNvGrpSpPr/>
        <p:nvPr/>
      </p:nvGrpSpPr>
      <p:grpSpPr>
        <a:xfrm>
          <a:off x="0" y="0"/>
          <a:ext cx="0" cy="0"/>
          <a:chOff x="0" y="0"/>
          <a:chExt cx="0" cy="0"/>
        </a:xfrm>
      </p:grpSpPr>
      <p:sp>
        <p:nvSpPr>
          <p:cNvPr id="879" name="Google Shape;879;p1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80" name="Google Shape;880;p10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881" name="Google Shape;881;p10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5" name="Shape 885"/>
        <p:cNvGrpSpPr/>
        <p:nvPr/>
      </p:nvGrpSpPr>
      <p:grpSpPr>
        <a:xfrm>
          <a:off x="0" y="0"/>
          <a:ext cx="0" cy="0"/>
          <a:chOff x="0" y="0"/>
          <a:chExt cx="0" cy="0"/>
        </a:xfrm>
      </p:grpSpPr>
      <p:sp>
        <p:nvSpPr>
          <p:cNvPr id="886" name="Google Shape;886;p10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87" name="Google Shape;887;p10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888" name="Google Shape;888;p10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2" name="Shape 892"/>
        <p:cNvGrpSpPr/>
        <p:nvPr/>
      </p:nvGrpSpPr>
      <p:grpSpPr>
        <a:xfrm>
          <a:off x="0" y="0"/>
          <a:ext cx="0" cy="0"/>
          <a:chOff x="0" y="0"/>
          <a:chExt cx="0" cy="0"/>
        </a:xfrm>
      </p:grpSpPr>
      <p:sp>
        <p:nvSpPr>
          <p:cNvPr id="893" name="Google Shape;893;p10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94" name="Google Shape;894;p10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895" name="Google Shape;895;p10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9" name="Shape 899"/>
        <p:cNvGrpSpPr/>
        <p:nvPr/>
      </p:nvGrpSpPr>
      <p:grpSpPr>
        <a:xfrm>
          <a:off x="0" y="0"/>
          <a:ext cx="0" cy="0"/>
          <a:chOff x="0" y="0"/>
          <a:chExt cx="0" cy="0"/>
        </a:xfrm>
      </p:grpSpPr>
      <p:sp>
        <p:nvSpPr>
          <p:cNvPr id="900" name="Google Shape;900;p10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01" name="Google Shape;901;p10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902" name="Google Shape;902;p10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6" name="Shape 906"/>
        <p:cNvGrpSpPr/>
        <p:nvPr/>
      </p:nvGrpSpPr>
      <p:grpSpPr>
        <a:xfrm>
          <a:off x="0" y="0"/>
          <a:ext cx="0" cy="0"/>
          <a:chOff x="0" y="0"/>
          <a:chExt cx="0" cy="0"/>
        </a:xfrm>
      </p:grpSpPr>
      <p:sp>
        <p:nvSpPr>
          <p:cNvPr id="907" name="Google Shape;907;p1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08" name="Google Shape;908;p1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909" name="Google Shape;909;p1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3" name="Shape 913"/>
        <p:cNvGrpSpPr/>
        <p:nvPr/>
      </p:nvGrpSpPr>
      <p:grpSpPr>
        <a:xfrm>
          <a:off x="0" y="0"/>
          <a:ext cx="0" cy="0"/>
          <a:chOff x="0" y="0"/>
          <a:chExt cx="0" cy="0"/>
        </a:xfrm>
      </p:grpSpPr>
      <p:sp>
        <p:nvSpPr>
          <p:cNvPr id="914" name="Google Shape;914;p1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15" name="Google Shape;915;p1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916" name="Google Shape;916;p1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p1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22" name="Google Shape;922;p1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923" name="Google Shape;923;p1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5" name="Google Shape;355;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356" name="Google Shape;356;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7" name="Shape 927"/>
        <p:cNvGrpSpPr/>
        <p:nvPr/>
      </p:nvGrpSpPr>
      <p:grpSpPr>
        <a:xfrm>
          <a:off x="0" y="0"/>
          <a:ext cx="0" cy="0"/>
          <a:chOff x="0" y="0"/>
          <a:chExt cx="0" cy="0"/>
        </a:xfrm>
      </p:grpSpPr>
      <p:sp>
        <p:nvSpPr>
          <p:cNvPr id="928" name="Google Shape;928;p1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29" name="Google Shape;929;p1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930" name="Google Shape;930;p1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2" name="Shape 942"/>
        <p:cNvGrpSpPr/>
        <p:nvPr/>
      </p:nvGrpSpPr>
      <p:grpSpPr>
        <a:xfrm>
          <a:off x="0" y="0"/>
          <a:ext cx="0" cy="0"/>
          <a:chOff x="0" y="0"/>
          <a:chExt cx="0" cy="0"/>
        </a:xfrm>
      </p:grpSpPr>
      <p:sp>
        <p:nvSpPr>
          <p:cNvPr id="943" name="Google Shape;943;p1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944" name="Google Shape;944;p1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200" u="none" cap="none" strike="noStrike">
                <a:solidFill>
                  <a:schemeClr val="dk1"/>
                </a:solidFill>
                <a:latin typeface="Arial"/>
                <a:ea typeface="Arial"/>
                <a:cs typeface="Arial"/>
                <a:sym typeface="Arial"/>
              </a:rPr>
              <a:t>Demo the Execution Trees and also the Buffer Pipeline along with the Buffer Size Tuning to see how the Tree is executing</a:t>
            </a:r>
            <a:endParaRPr b="0" i="0" sz="1200" u="none" cap="none" strike="noStrike">
              <a:solidFill>
                <a:schemeClr val="dk1"/>
              </a:solidFill>
              <a:latin typeface="Arial"/>
              <a:ea typeface="Arial"/>
              <a:cs typeface="Arial"/>
              <a:sym typeface="Arial"/>
            </a:endParaRPr>
          </a:p>
        </p:txBody>
      </p:sp>
      <p:sp>
        <p:nvSpPr>
          <p:cNvPr id="945" name="Google Shape;945;p1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8" name="Shape 948"/>
        <p:cNvGrpSpPr/>
        <p:nvPr/>
      </p:nvGrpSpPr>
      <p:grpSpPr>
        <a:xfrm>
          <a:off x="0" y="0"/>
          <a:ext cx="0" cy="0"/>
          <a:chOff x="0" y="0"/>
          <a:chExt cx="0" cy="0"/>
        </a:xfrm>
      </p:grpSpPr>
      <p:sp>
        <p:nvSpPr>
          <p:cNvPr id="949" name="Google Shape;949;p1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50" name="Google Shape;950;p1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951" name="Google Shape;951;p1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4" name="Shape 954"/>
        <p:cNvGrpSpPr/>
        <p:nvPr/>
      </p:nvGrpSpPr>
      <p:grpSpPr>
        <a:xfrm>
          <a:off x="0" y="0"/>
          <a:ext cx="0" cy="0"/>
          <a:chOff x="0" y="0"/>
          <a:chExt cx="0" cy="0"/>
        </a:xfrm>
      </p:grpSpPr>
      <p:sp>
        <p:nvSpPr>
          <p:cNvPr id="955" name="Google Shape;955;p1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956" name="Google Shape;956;p1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Arial"/>
              <a:buNone/>
            </a:pPr>
            <a:r>
              <a:t/>
            </a:r>
            <a:endParaRPr b="0" i="0" sz="1200" u="none" cap="none" strike="noStrike">
              <a:solidFill>
                <a:schemeClr val="dk1"/>
              </a:solidFill>
              <a:latin typeface="Arial"/>
              <a:ea typeface="Arial"/>
              <a:cs typeface="Arial"/>
              <a:sym typeface="Arial"/>
            </a:endParaRPr>
          </a:p>
        </p:txBody>
      </p:sp>
      <p:sp>
        <p:nvSpPr>
          <p:cNvPr id="957" name="Google Shape;957;p1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1" name="Shape 961"/>
        <p:cNvGrpSpPr/>
        <p:nvPr/>
      </p:nvGrpSpPr>
      <p:grpSpPr>
        <a:xfrm>
          <a:off x="0" y="0"/>
          <a:ext cx="0" cy="0"/>
          <a:chOff x="0" y="0"/>
          <a:chExt cx="0" cy="0"/>
        </a:xfrm>
      </p:grpSpPr>
      <p:sp>
        <p:nvSpPr>
          <p:cNvPr id="962" name="Google Shape;962;p1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963" name="Google Shape;963;p1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Arial"/>
              <a:buNone/>
            </a:pPr>
            <a:r>
              <a:t/>
            </a:r>
            <a:endParaRPr b="0" i="0" sz="1200" u="none" cap="none" strike="noStrike">
              <a:solidFill>
                <a:schemeClr val="dk1"/>
              </a:solidFill>
              <a:latin typeface="Arial"/>
              <a:ea typeface="Arial"/>
              <a:cs typeface="Arial"/>
              <a:sym typeface="Arial"/>
            </a:endParaRPr>
          </a:p>
        </p:txBody>
      </p:sp>
      <p:sp>
        <p:nvSpPr>
          <p:cNvPr id="964" name="Google Shape;964;p1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p1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970" name="Google Shape;970;p1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76200" lvl="0" marL="0" marR="0" rtl="0" algn="l">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971" name="Google Shape;971;p1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5" name="Shape 975"/>
        <p:cNvGrpSpPr/>
        <p:nvPr/>
      </p:nvGrpSpPr>
      <p:grpSpPr>
        <a:xfrm>
          <a:off x="0" y="0"/>
          <a:ext cx="0" cy="0"/>
          <a:chOff x="0" y="0"/>
          <a:chExt cx="0" cy="0"/>
        </a:xfrm>
      </p:grpSpPr>
      <p:sp>
        <p:nvSpPr>
          <p:cNvPr id="976" name="Google Shape;976;p1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977" name="Google Shape;977;p1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Arial"/>
              <a:buNone/>
            </a:pPr>
            <a:r>
              <a:t/>
            </a:r>
            <a:endParaRPr b="0" i="0" sz="1200" u="none" cap="none" strike="noStrike">
              <a:solidFill>
                <a:schemeClr val="dk1"/>
              </a:solidFill>
              <a:latin typeface="Arial"/>
              <a:ea typeface="Arial"/>
              <a:cs typeface="Arial"/>
              <a:sym typeface="Arial"/>
            </a:endParaRPr>
          </a:p>
        </p:txBody>
      </p:sp>
      <p:sp>
        <p:nvSpPr>
          <p:cNvPr id="978" name="Google Shape;978;p1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2" name="Shape 982"/>
        <p:cNvGrpSpPr/>
        <p:nvPr/>
      </p:nvGrpSpPr>
      <p:grpSpPr>
        <a:xfrm>
          <a:off x="0" y="0"/>
          <a:ext cx="0" cy="0"/>
          <a:chOff x="0" y="0"/>
          <a:chExt cx="0" cy="0"/>
        </a:xfrm>
      </p:grpSpPr>
      <p:sp>
        <p:nvSpPr>
          <p:cNvPr id="983" name="Google Shape;983;p1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984" name="Google Shape;984;p1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Arial"/>
              <a:buNone/>
            </a:pPr>
            <a:r>
              <a:t/>
            </a:r>
            <a:endParaRPr b="0" i="0" sz="1200" u="none" cap="none" strike="noStrike">
              <a:solidFill>
                <a:schemeClr val="dk1"/>
              </a:solidFill>
              <a:latin typeface="Arial"/>
              <a:ea typeface="Arial"/>
              <a:cs typeface="Arial"/>
              <a:sym typeface="Arial"/>
            </a:endParaRPr>
          </a:p>
        </p:txBody>
      </p:sp>
      <p:sp>
        <p:nvSpPr>
          <p:cNvPr id="985" name="Google Shape;985;p1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9" name="Shape 989"/>
        <p:cNvGrpSpPr/>
        <p:nvPr/>
      </p:nvGrpSpPr>
      <p:grpSpPr>
        <a:xfrm>
          <a:off x="0" y="0"/>
          <a:ext cx="0" cy="0"/>
          <a:chOff x="0" y="0"/>
          <a:chExt cx="0" cy="0"/>
        </a:xfrm>
      </p:grpSpPr>
      <p:sp>
        <p:nvSpPr>
          <p:cNvPr id="990" name="Google Shape;990;p1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991" name="Google Shape;991;p1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Arial"/>
              <a:buNone/>
            </a:pPr>
            <a:r>
              <a:t/>
            </a:r>
            <a:endParaRPr b="0" i="0" sz="1200" u="none" cap="none" strike="noStrike">
              <a:solidFill>
                <a:schemeClr val="dk1"/>
              </a:solidFill>
              <a:latin typeface="Arial"/>
              <a:ea typeface="Arial"/>
              <a:cs typeface="Arial"/>
              <a:sym typeface="Arial"/>
            </a:endParaRPr>
          </a:p>
        </p:txBody>
      </p:sp>
      <p:sp>
        <p:nvSpPr>
          <p:cNvPr id="992" name="Google Shape;992;p1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6" name="Shape 996"/>
        <p:cNvGrpSpPr/>
        <p:nvPr/>
      </p:nvGrpSpPr>
      <p:grpSpPr>
        <a:xfrm>
          <a:off x="0" y="0"/>
          <a:ext cx="0" cy="0"/>
          <a:chOff x="0" y="0"/>
          <a:chExt cx="0" cy="0"/>
        </a:xfrm>
      </p:grpSpPr>
      <p:sp>
        <p:nvSpPr>
          <p:cNvPr id="997" name="Google Shape;997;p1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998" name="Google Shape;998;p1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Arial"/>
              <a:buNone/>
            </a:pPr>
            <a:r>
              <a:t/>
            </a:r>
            <a:endParaRPr b="0" i="0" sz="1200" u="none" cap="none" strike="noStrike">
              <a:solidFill>
                <a:schemeClr val="dk1"/>
              </a:solidFill>
              <a:latin typeface="Arial"/>
              <a:ea typeface="Arial"/>
              <a:cs typeface="Arial"/>
              <a:sym typeface="Arial"/>
            </a:endParaRPr>
          </a:p>
        </p:txBody>
      </p:sp>
      <p:sp>
        <p:nvSpPr>
          <p:cNvPr id="999" name="Google Shape;999;p1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62" name="Google Shape;362;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363" name="Google Shape;363;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3" name="Shape 1003"/>
        <p:cNvGrpSpPr/>
        <p:nvPr/>
      </p:nvGrpSpPr>
      <p:grpSpPr>
        <a:xfrm>
          <a:off x="0" y="0"/>
          <a:ext cx="0" cy="0"/>
          <a:chOff x="0" y="0"/>
          <a:chExt cx="0" cy="0"/>
        </a:xfrm>
      </p:grpSpPr>
      <p:sp>
        <p:nvSpPr>
          <p:cNvPr id="1004" name="Google Shape;1004;p1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1005" name="Google Shape;1005;p1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76200" lvl="0" marL="0" marR="0" rtl="0" algn="l">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006" name="Google Shape;1006;p1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0" name="Shape 1010"/>
        <p:cNvGrpSpPr/>
        <p:nvPr/>
      </p:nvGrpSpPr>
      <p:grpSpPr>
        <a:xfrm>
          <a:off x="0" y="0"/>
          <a:ext cx="0" cy="0"/>
          <a:chOff x="0" y="0"/>
          <a:chExt cx="0" cy="0"/>
        </a:xfrm>
      </p:grpSpPr>
      <p:sp>
        <p:nvSpPr>
          <p:cNvPr id="1011" name="Google Shape;1011;p1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1012" name="Google Shape;1012;p1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76200" lvl="0" marL="0" marR="0" rtl="0" algn="l">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013" name="Google Shape;1013;p13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7" name="Shape 1017"/>
        <p:cNvGrpSpPr/>
        <p:nvPr/>
      </p:nvGrpSpPr>
      <p:grpSpPr>
        <a:xfrm>
          <a:off x="0" y="0"/>
          <a:ext cx="0" cy="0"/>
          <a:chOff x="0" y="0"/>
          <a:chExt cx="0" cy="0"/>
        </a:xfrm>
      </p:grpSpPr>
      <p:sp>
        <p:nvSpPr>
          <p:cNvPr id="1018" name="Google Shape;1018;p1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1019" name="Google Shape;1019;p1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76200" lvl="0" marL="0" marR="0" rtl="0" algn="l">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020" name="Google Shape;1020;p14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4" name="Shape 1024"/>
        <p:cNvGrpSpPr/>
        <p:nvPr/>
      </p:nvGrpSpPr>
      <p:grpSpPr>
        <a:xfrm>
          <a:off x="0" y="0"/>
          <a:ext cx="0" cy="0"/>
          <a:chOff x="0" y="0"/>
          <a:chExt cx="0" cy="0"/>
        </a:xfrm>
      </p:grpSpPr>
      <p:sp>
        <p:nvSpPr>
          <p:cNvPr id="1025" name="Google Shape;1025;p1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1026" name="Google Shape;1026;p1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76200" lvl="0" marL="0" marR="0" rtl="0" algn="l">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027" name="Google Shape;1027;p14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1" name="Shape 1031"/>
        <p:cNvGrpSpPr/>
        <p:nvPr/>
      </p:nvGrpSpPr>
      <p:grpSpPr>
        <a:xfrm>
          <a:off x="0" y="0"/>
          <a:ext cx="0" cy="0"/>
          <a:chOff x="0" y="0"/>
          <a:chExt cx="0" cy="0"/>
        </a:xfrm>
      </p:grpSpPr>
      <p:sp>
        <p:nvSpPr>
          <p:cNvPr id="1032" name="Google Shape;1032;p1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33" name="Google Shape;1033;p1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1034" name="Google Shape;1034;p14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7" name="Shape 1057"/>
        <p:cNvGrpSpPr/>
        <p:nvPr/>
      </p:nvGrpSpPr>
      <p:grpSpPr>
        <a:xfrm>
          <a:off x="0" y="0"/>
          <a:ext cx="0" cy="0"/>
          <a:chOff x="0" y="0"/>
          <a:chExt cx="0" cy="0"/>
        </a:xfrm>
      </p:grpSpPr>
      <p:sp>
        <p:nvSpPr>
          <p:cNvPr id="1058" name="Google Shape;1058;p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059" name="Google Shape;1059;p1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1" name="Shape 1071"/>
        <p:cNvGrpSpPr/>
        <p:nvPr/>
      </p:nvGrpSpPr>
      <p:grpSpPr>
        <a:xfrm>
          <a:off x="0" y="0"/>
          <a:ext cx="0" cy="0"/>
          <a:chOff x="0" y="0"/>
          <a:chExt cx="0" cy="0"/>
        </a:xfrm>
      </p:grpSpPr>
      <p:sp>
        <p:nvSpPr>
          <p:cNvPr id="1072" name="Google Shape;1072;p1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73" name="Google Shape;1073;p1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1074" name="Google Shape;1074;p14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6" name="Shape 1096"/>
        <p:cNvGrpSpPr/>
        <p:nvPr/>
      </p:nvGrpSpPr>
      <p:grpSpPr>
        <a:xfrm>
          <a:off x="0" y="0"/>
          <a:ext cx="0" cy="0"/>
          <a:chOff x="0" y="0"/>
          <a:chExt cx="0" cy="0"/>
        </a:xfrm>
      </p:grpSpPr>
      <p:sp>
        <p:nvSpPr>
          <p:cNvPr id="1097" name="Google Shape;1097;p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098" name="Google Shape;1098;p1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4" name="Shape 1104"/>
        <p:cNvGrpSpPr/>
        <p:nvPr/>
      </p:nvGrpSpPr>
      <p:grpSpPr>
        <a:xfrm>
          <a:off x="0" y="0"/>
          <a:ext cx="0" cy="0"/>
          <a:chOff x="0" y="0"/>
          <a:chExt cx="0" cy="0"/>
        </a:xfrm>
      </p:grpSpPr>
      <p:sp>
        <p:nvSpPr>
          <p:cNvPr id="1105" name="Google Shape;1105;p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106" name="Google Shape;1106;p1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1" name="Shape 1111"/>
        <p:cNvGrpSpPr/>
        <p:nvPr/>
      </p:nvGrpSpPr>
      <p:grpSpPr>
        <a:xfrm>
          <a:off x="0" y="0"/>
          <a:ext cx="0" cy="0"/>
          <a:chOff x="0" y="0"/>
          <a:chExt cx="0" cy="0"/>
        </a:xfrm>
      </p:grpSpPr>
      <p:sp>
        <p:nvSpPr>
          <p:cNvPr id="1112" name="Google Shape;1112;p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113" name="Google Shape;1113;p1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6" name="Google Shape;456;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Best Practice : Create a Snapshot of the Database before we load into the DWH for Error Recovery purpose.</a:t>
            </a:r>
            <a:endParaRPr b="0" i="0" sz="1200" u="none" cap="none" strike="noStrike">
              <a:solidFill>
                <a:schemeClr val="dk1"/>
              </a:solidFill>
              <a:latin typeface="Arial"/>
              <a:ea typeface="Arial"/>
              <a:cs typeface="Arial"/>
              <a:sym typeface="Arial"/>
            </a:endParaRPr>
          </a:p>
        </p:txBody>
      </p:sp>
      <p:sp>
        <p:nvSpPr>
          <p:cNvPr id="457" name="Google Shape;457;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8" name="Shape 1118"/>
        <p:cNvGrpSpPr/>
        <p:nvPr/>
      </p:nvGrpSpPr>
      <p:grpSpPr>
        <a:xfrm>
          <a:off x="0" y="0"/>
          <a:ext cx="0" cy="0"/>
          <a:chOff x="0" y="0"/>
          <a:chExt cx="0" cy="0"/>
        </a:xfrm>
      </p:grpSpPr>
      <p:sp>
        <p:nvSpPr>
          <p:cNvPr id="1119" name="Google Shape;1119;p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120" name="Google Shape;1120;p1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2" name="Shape 1142"/>
        <p:cNvGrpSpPr/>
        <p:nvPr/>
      </p:nvGrpSpPr>
      <p:grpSpPr>
        <a:xfrm>
          <a:off x="0" y="0"/>
          <a:ext cx="0" cy="0"/>
          <a:chOff x="0" y="0"/>
          <a:chExt cx="0" cy="0"/>
        </a:xfrm>
      </p:grpSpPr>
      <p:sp>
        <p:nvSpPr>
          <p:cNvPr id="1143" name="Google Shape;1143;p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144" name="Google Shape;1144;p1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9" name="Shape 1149"/>
        <p:cNvGrpSpPr/>
        <p:nvPr/>
      </p:nvGrpSpPr>
      <p:grpSpPr>
        <a:xfrm>
          <a:off x="0" y="0"/>
          <a:ext cx="0" cy="0"/>
          <a:chOff x="0" y="0"/>
          <a:chExt cx="0" cy="0"/>
        </a:xfrm>
      </p:grpSpPr>
      <p:sp>
        <p:nvSpPr>
          <p:cNvPr id="1150" name="Google Shape;1150;p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151" name="Google Shape;1151;p1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6" name="Shape 1156"/>
        <p:cNvGrpSpPr/>
        <p:nvPr/>
      </p:nvGrpSpPr>
      <p:grpSpPr>
        <a:xfrm>
          <a:off x="0" y="0"/>
          <a:ext cx="0" cy="0"/>
          <a:chOff x="0" y="0"/>
          <a:chExt cx="0" cy="0"/>
        </a:xfrm>
      </p:grpSpPr>
      <p:sp>
        <p:nvSpPr>
          <p:cNvPr id="1157" name="Google Shape;1157;p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158" name="Google Shape;1158;p1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7" name="Shape 1167"/>
        <p:cNvGrpSpPr/>
        <p:nvPr/>
      </p:nvGrpSpPr>
      <p:grpSpPr>
        <a:xfrm>
          <a:off x="0" y="0"/>
          <a:ext cx="0" cy="0"/>
          <a:chOff x="0" y="0"/>
          <a:chExt cx="0" cy="0"/>
        </a:xfrm>
      </p:grpSpPr>
      <p:sp>
        <p:nvSpPr>
          <p:cNvPr id="1168" name="Google Shape;1168;p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169" name="Google Shape;1169;p1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4" name="Shape 1174"/>
        <p:cNvGrpSpPr/>
        <p:nvPr/>
      </p:nvGrpSpPr>
      <p:grpSpPr>
        <a:xfrm>
          <a:off x="0" y="0"/>
          <a:ext cx="0" cy="0"/>
          <a:chOff x="0" y="0"/>
          <a:chExt cx="0" cy="0"/>
        </a:xfrm>
      </p:grpSpPr>
      <p:sp>
        <p:nvSpPr>
          <p:cNvPr id="1175" name="Google Shape;1175;p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176" name="Google Shape;1176;p1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1" name="Shape 1181"/>
        <p:cNvGrpSpPr/>
        <p:nvPr/>
      </p:nvGrpSpPr>
      <p:grpSpPr>
        <a:xfrm>
          <a:off x="0" y="0"/>
          <a:ext cx="0" cy="0"/>
          <a:chOff x="0" y="0"/>
          <a:chExt cx="0" cy="0"/>
        </a:xfrm>
      </p:grpSpPr>
      <p:sp>
        <p:nvSpPr>
          <p:cNvPr id="1182" name="Google Shape;1182;p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183" name="Google Shape;1183;p1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8" name="Shape 1188"/>
        <p:cNvGrpSpPr/>
        <p:nvPr/>
      </p:nvGrpSpPr>
      <p:grpSpPr>
        <a:xfrm>
          <a:off x="0" y="0"/>
          <a:ext cx="0" cy="0"/>
          <a:chOff x="0" y="0"/>
          <a:chExt cx="0" cy="0"/>
        </a:xfrm>
      </p:grpSpPr>
      <p:sp>
        <p:nvSpPr>
          <p:cNvPr id="1189" name="Google Shape;1189;p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190" name="Google Shape;1190;p1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5" name="Shape 1195"/>
        <p:cNvGrpSpPr/>
        <p:nvPr/>
      </p:nvGrpSpPr>
      <p:grpSpPr>
        <a:xfrm>
          <a:off x="0" y="0"/>
          <a:ext cx="0" cy="0"/>
          <a:chOff x="0" y="0"/>
          <a:chExt cx="0" cy="0"/>
        </a:xfrm>
      </p:grpSpPr>
      <p:sp>
        <p:nvSpPr>
          <p:cNvPr id="1196" name="Google Shape;1196;p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197" name="Google Shape;1197;p1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2" name="Shape 1202"/>
        <p:cNvGrpSpPr/>
        <p:nvPr/>
      </p:nvGrpSpPr>
      <p:grpSpPr>
        <a:xfrm>
          <a:off x="0" y="0"/>
          <a:ext cx="0" cy="0"/>
          <a:chOff x="0" y="0"/>
          <a:chExt cx="0" cy="0"/>
        </a:xfrm>
      </p:grpSpPr>
      <p:sp>
        <p:nvSpPr>
          <p:cNvPr id="1203" name="Google Shape;1203;p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204" name="Google Shape;1204;p1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1.jpg"/><Relationship Id="rId4" Type="http://schemas.openxmlformats.org/officeDocument/2006/relationships/image" Target="../media/image6.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 Id="rId3" Type="http://schemas.openxmlformats.org/officeDocument/2006/relationships/image" Target="../media/image1.jpg"/><Relationship Id="rId4" Type="http://schemas.openxmlformats.org/officeDocument/2006/relationships/image" Target="../media/image2.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1.jpg"/><Relationship Id="rId3" Type="http://schemas.openxmlformats.org/officeDocument/2006/relationships/image" Target="../media/image5.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jpg"/><Relationship Id="rId3" Type="http://schemas.openxmlformats.org/officeDocument/2006/relationships/image" Target="../media/image12.jp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rgbClr val="4E84C4"/>
        </a:solidFill>
      </p:bgPr>
    </p:bg>
    <p:spTree>
      <p:nvGrpSpPr>
        <p:cNvPr id="16" name="Shape 16"/>
        <p:cNvGrpSpPr/>
        <p:nvPr/>
      </p:nvGrpSpPr>
      <p:grpSpPr>
        <a:xfrm>
          <a:off x="0" y="0"/>
          <a:ext cx="0" cy="0"/>
          <a:chOff x="0" y="0"/>
          <a:chExt cx="0" cy="0"/>
        </a:xfrm>
      </p:grpSpPr>
      <p:pic>
        <p:nvPicPr>
          <p:cNvPr descr="Guidelines ppt_title slide" id="17" name="Google Shape;17;p2"/>
          <p:cNvPicPr preferRelativeResize="0"/>
          <p:nvPr/>
        </p:nvPicPr>
        <p:blipFill rotWithShape="1">
          <a:blip r:embed="rId2">
            <a:alphaModFix/>
          </a:blip>
          <a:srcRect b="1627" l="0" r="0" t="1221"/>
          <a:stretch/>
        </p:blipFill>
        <p:spPr>
          <a:xfrm>
            <a:off x="0" y="1682750"/>
            <a:ext cx="9144000" cy="2274888"/>
          </a:xfrm>
          <a:prstGeom prst="rect">
            <a:avLst/>
          </a:prstGeom>
          <a:noFill/>
          <a:ln>
            <a:noFill/>
          </a:ln>
        </p:spPr>
      </p:pic>
      <p:pic>
        <p:nvPicPr>
          <p:cNvPr descr="1" id="18" name="Google Shape;18;p2"/>
          <p:cNvPicPr preferRelativeResize="0"/>
          <p:nvPr/>
        </p:nvPicPr>
        <p:blipFill rotWithShape="1">
          <a:blip r:embed="rId3">
            <a:alphaModFix/>
          </a:blip>
          <a:srcRect b="2947" l="1076" r="694" t="4210"/>
          <a:stretch/>
        </p:blipFill>
        <p:spPr>
          <a:xfrm>
            <a:off x="87313" y="330200"/>
            <a:ext cx="8982075" cy="700088"/>
          </a:xfrm>
          <a:prstGeom prst="rect">
            <a:avLst/>
          </a:prstGeom>
          <a:noFill/>
          <a:ln>
            <a:noFill/>
          </a:ln>
        </p:spPr>
      </p:pic>
      <p:pic>
        <p:nvPicPr>
          <p:cNvPr descr="EC" id="19" name="Google Shape;19;p2"/>
          <p:cNvPicPr preferRelativeResize="0"/>
          <p:nvPr/>
        </p:nvPicPr>
        <p:blipFill rotWithShape="1">
          <a:blip r:embed="rId4">
            <a:alphaModFix/>
          </a:blip>
          <a:srcRect b="3750" l="1355" r="1580" t="5624"/>
          <a:stretch/>
        </p:blipFill>
        <p:spPr>
          <a:xfrm>
            <a:off x="6759575" y="6091238"/>
            <a:ext cx="2046288" cy="460375"/>
          </a:xfrm>
          <a:prstGeom prst="rect">
            <a:avLst/>
          </a:prstGeom>
          <a:noFill/>
          <a:ln>
            <a:noFill/>
          </a:ln>
        </p:spPr>
      </p:pic>
      <p:sp>
        <p:nvSpPr>
          <p:cNvPr id="20" name="Google Shape;20;p2"/>
          <p:cNvSpPr txBox="1"/>
          <p:nvPr>
            <p:ph type="ctrTitle"/>
          </p:nvPr>
        </p:nvSpPr>
        <p:spPr>
          <a:xfrm>
            <a:off x="279400" y="3914775"/>
            <a:ext cx="7772400" cy="541338"/>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21" name="Google Shape;21;p2"/>
          <p:cNvSpPr txBox="1"/>
          <p:nvPr>
            <p:ph idx="1" type="subTitle"/>
          </p:nvPr>
        </p:nvSpPr>
        <p:spPr>
          <a:xfrm>
            <a:off x="279400" y="4519613"/>
            <a:ext cx="7620000" cy="558800"/>
          </a:xfrm>
          <a:prstGeom prst="rect">
            <a:avLst/>
          </a:prstGeom>
          <a:noFill/>
          <a:ln>
            <a:noFill/>
          </a:ln>
        </p:spPr>
        <p:txBody>
          <a:bodyPr anchorCtr="0" anchor="t" bIns="91425" lIns="91425" spcFirstLastPara="1" rIns="91425" wrap="square" tIns="91425">
            <a:noAutofit/>
          </a:bodyPr>
          <a:lstStyle>
            <a:lvl1pPr indent="0" lvl="0" marL="0" marR="0" rtl="0" algn="l">
              <a:spcBef>
                <a:spcPts val="400"/>
              </a:spcBef>
              <a:spcAft>
                <a:spcPts val="0"/>
              </a:spcAft>
              <a:buClr>
                <a:srgbClr val="4E84C4"/>
              </a:buClr>
              <a:buSzPts val="1400"/>
              <a:buFont typeface="PT Sans"/>
              <a:buNone/>
              <a:defRPr/>
            </a:lvl1pPr>
            <a:lvl2pPr indent="-215900" lvl="1" marL="571500" marR="0" rtl="0" algn="l">
              <a:spcBef>
                <a:spcPts val="320"/>
              </a:spcBef>
              <a:spcAft>
                <a:spcPts val="0"/>
              </a:spcAft>
              <a:buClr>
                <a:srgbClr val="4E84C4"/>
              </a:buClr>
              <a:buSzPts val="1400"/>
              <a:buFont typeface="Arial"/>
              <a:buChar char="–"/>
              <a:defRPr/>
            </a:lvl2pPr>
            <a:lvl3pPr indent="-109537" lvl="2" marL="808038" marR="0" rtl="0" algn="l">
              <a:spcBef>
                <a:spcPts val="320"/>
              </a:spcBef>
              <a:spcAft>
                <a:spcPts val="0"/>
              </a:spcAft>
              <a:buClr>
                <a:srgbClr val="4E84C4"/>
              </a:buClr>
              <a:buSzPts val="1400"/>
              <a:buFont typeface="Arial"/>
              <a:buChar char="•"/>
              <a:defRPr/>
            </a:lvl3pPr>
            <a:lvl4pPr indent="-215900" lvl="3" marL="1257300" marR="0" rtl="0" algn="l">
              <a:spcBef>
                <a:spcPts val="320"/>
              </a:spcBef>
              <a:spcAft>
                <a:spcPts val="0"/>
              </a:spcAft>
              <a:buClr>
                <a:srgbClr val="4E84C4"/>
              </a:buClr>
              <a:buSzPts val="1400"/>
              <a:buFont typeface="Arial"/>
              <a:buChar char="–"/>
              <a:defRPr/>
            </a:lvl4pPr>
            <a:lvl5pPr indent="-109537" lvl="4" marL="1493838" marR="0" rtl="0" algn="l">
              <a:spcBef>
                <a:spcPts val="320"/>
              </a:spcBef>
              <a:spcAft>
                <a:spcPts val="0"/>
              </a:spcAft>
              <a:buClr>
                <a:srgbClr val="4E84C4"/>
              </a:buClr>
              <a:buSzPts val="1400"/>
              <a:buFont typeface="Arial"/>
              <a:buChar char="»"/>
              <a:defRPr/>
            </a:lvl5pPr>
            <a:lvl6pPr indent="-109538" lvl="5" marL="1951038" marR="0" rtl="0" algn="l">
              <a:spcBef>
                <a:spcPts val="320"/>
              </a:spcBef>
              <a:spcAft>
                <a:spcPts val="0"/>
              </a:spcAft>
              <a:buClr>
                <a:srgbClr val="4E84C4"/>
              </a:buClr>
              <a:buSzPts val="1400"/>
              <a:buFont typeface="Arial"/>
              <a:buChar char="»"/>
              <a:defRPr/>
            </a:lvl6pPr>
            <a:lvl7pPr indent="-109538" lvl="6" marL="2408238" marR="0" rtl="0" algn="l">
              <a:spcBef>
                <a:spcPts val="320"/>
              </a:spcBef>
              <a:spcAft>
                <a:spcPts val="0"/>
              </a:spcAft>
              <a:buClr>
                <a:srgbClr val="4E84C4"/>
              </a:buClr>
              <a:buSzPts val="1400"/>
              <a:buFont typeface="Arial"/>
              <a:buChar char="»"/>
              <a:defRPr/>
            </a:lvl7pPr>
            <a:lvl8pPr indent="-109538" lvl="7" marL="2865438" marR="0" rtl="0" algn="l">
              <a:spcBef>
                <a:spcPts val="320"/>
              </a:spcBef>
              <a:spcAft>
                <a:spcPts val="0"/>
              </a:spcAft>
              <a:buClr>
                <a:srgbClr val="4E84C4"/>
              </a:buClr>
              <a:buSzPts val="1400"/>
              <a:buFont typeface="Arial"/>
              <a:buChar char="»"/>
              <a:defRPr/>
            </a:lvl8pPr>
            <a:lvl9pPr indent="-109537" lvl="8" marL="3322638" marR="0" rtl="0" algn="l">
              <a:spcBef>
                <a:spcPts val="320"/>
              </a:spcBef>
              <a:spcAft>
                <a:spcPts val="0"/>
              </a:spcAft>
              <a:buClr>
                <a:srgbClr val="4E84C4"/>
              </a:buClr>
              <a:buSzPts val="1400"/>
              <a:buFont typeface="Arial"/>
              <a:buChar char="»"/>
              <a:defRPr/>
            </a:lvl9pPr>
          </a:lstStyle>
          <a:p/>
        </p:txBody>
      </p:sp>
      <p:sp>
        <p:nvSpPr>
          <p:cNvPr id="22" name="Google Shape;22;p2"/>
          <p:cNvSpPr txBox="1"/>
          <p:nvPr>
            <p:ph idx="12" type="sldNum"/>
          </p:nvPr>
        </p:nvSpPr>
        <p:spPr>
          <a:xfrm>
            <a:off x="279400" y="6342063"/>
            <a:ext cx="2133600" cy="265112"/>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900" u="none" cap="none" strike="noStrike">
                <a:solidFill>
                  <a:schemeClr val="lt1"/>
                </a:solidFill>
                <a:latin typeface="PT Sans"/>
                <a:ea typeface="PT Sans"/>
                <a:cs typeface="PT Sans"/>
                <a:sym typeface="PT Sans"/>
              </a:defRPr>
            </a:lvl1pPr>
            <a:lvl2pPr indent="0" lvl="1" marL="0" marR="0" rtl="0" algn="l">
              <a:spcBef>
                <a:spcPts val="0"/>
              </a:spcBef>
              <a:buNone/>
              <a:defRPr b="0" i="0" sz="900" u="none" cap="none" strike="noStrike">
                <a:solidFill>
                  <a:schemeClr val="lt1"/>
                </a:solidFill>
                <a:latin typeface="PT Sans"/>
                <a:ea typeface="PT Sans"/>
                <a:cs typeface="PT Sans"/>
                <a:sym typeface="PT Sans"/>
              </a:defRPr>
            </a:lvl2pPr>
            <a:lvl3pPr indent="0" lvl="2" marL="0" marR="0" rtl="0" algn="l">
              <a:spcBef>
                <a:spcPts val="0"/>
              </a:spcBef>
              <a:buNone/>
              <a:defRPr b="0" i="0" sz="900" u="none" cap="none" strike="noStrike">
                <a:solidFill>
                  <a:schemeClr val="lt1"/>
                </a:solidFill>
                <a:latin typeface="PT Sans"/>
                <a:ea typeface="PT Sans"/>
                <a:cs typeface="PT Sans"/>
                <a:sym typeface="PT Sans"/>
              </a:defRPr>
            </a:lvl3pPr>
            <a:lvl4pPr indent="0" lvl="3" marL="0" marR="0" rtl="0" algn="l">
              <a:spcBef>
                <a:spcPts val="0"/>
              </a:spcBef>
              <a:buNone/>
              <a:defRPr b="0" i="0" sz="900" u="none" cap="none" strike="noStrike">
                <a:solidFill>
                  <a:schemeClr val="lt1"/>
                </a:solidFill>
                <a:latin typeface="PT Sans"/>
                <a:ea typeface="PT Sans"/>
                <a:cs typeface="PT Sans"/>
                <a:sym typeface="PT Sans"/>
              </a:defRPr>
            </a:lvl4pPr>
            <a:lvl5pPr indent="0" lvl="4" marL="0" marR="0" rtl="0" algn="l">
              <a:spcBef>
                <a:spcPts val="0"/>
              </a:spcBef>
              <a:buNone/>
              <a:defRPr b="0" i="0" sz="900" u="none" cap="none" strike="noStrike">
                <a:solidFill>
                  <a:schemeClr val="lt1"/>
                </a:solidFill>
                <a:latin typeface="PT Sans"/>
                <a:ea typeface="PT Sans"/>
                <a:cs typeface="PT Sans"/>
                <a:sym typeface="PT Sans"/>
              </a:defRPr>
            </a:lvl5pPr>
            <a:lvl6pPr indent="0" lvl="5" marL="0" marR="0" rtl="0" algn="l">
              <a:spcBef>
                <a:spcPts val="0"/>
              </a:spcBef>
              <a:buNone/>
              <a:defRPr b="0" i="0" sz="900" u="none" cap="none" strike="noStrike">
                <a:solidFill>
                  <a:schemeClr val="lt1"/>
                </a:solidFill>
                <a:latin typeface="PT Sans"/>
                <a:ea typeface="PT Sans"/>
                <a:cs typeface="PT Sans"/>
                <a:sym typeface="PT Sans"/>
              </a:defRPr>
            </a:lvl6pPr>
            <a:lvl7pPr indent="0" lvl="6" marL="0" marR="0" rtl="0" algn="l">
              <a:spcBef>
                <a:spcPts val="0"/>
              </a:spcBef>
              <a:buNone/>
              <a:defRPr b="0" i="0" sz="900" u="none" cap="none" strike="noStrike">
                <a:solidFill>
                  <a:schemeClr val="lt1"/>
                </a:solidFill>
                <a:latin typeface="PT Sans"/>
                <a:ea typeface="PT Sans"/>
                <a:cs typeface="PT Sans"/>
                <a:sym typeface="PT Sans"/>
              </a:defRPr>
            </a:lvl7pPr>
            <a:lvl8pPr indent="0" lvl="7" marL="0" marR="0" rtl="0" algn="l">
              <a:spcBef>
                <a:spcPts val="0"/>
              </a:spcBef>
              <a:buNone/>
              <a:defRPr b="0" i="0" sz="900" u="none" cap="none" strike="noStrike">
                <a:solidFill>
                  <a:schemeClr val="lt1"/>
                </a:solidFill>
                <a:latin typeface="PT Sans"/>
                <a:ea typeface="PT Sans"/>
                <a:cs typeface="PT Sans"/>
                <a:sym typeface="PT Sans"/>
              </a:defRPr>
            </a:lvl8pPr>
            <a:lvl9pPr indent="0" lvl="8" marL="0" marR="0" rtl="0" algn="l">
              <a:spcBef>
                <a:spcPts val="0"/>
              </a:spcBef>
              <a:buNone/>
              <a:defRPr b="0" i="0" sz="900" u="none" cap="none" strike="noStrike">
                <a:solidFill>
                  <a:schemeClr val="lt1"/>
                </a:solidFill>
                <a:latin typeface="PT Sans"/>
                <a:ea typeface="PT Sans"/>
                <a:cs typeface="PT Sans"/>
                <a:sym typeface="PT Sans"/>
              </a:defRPr>
            </a:lvl9pPr>
          </a:lstStyle>
          <a:p>
            <a:pPr indent="0" lvl="0" marL="0" rtl="0" algn="l">
              <a:spcBef>
                <a:spcPts val="0"/>
              </a:spcBef>
              <a:spcAft>
                <a:spcPts val="0"/>
              </a:spcAft>
              <a:buNone/>
            </a:pPr>
            <a:r>
              <a:rPr lang="en-US"/>
              <a:t>18 December 2013</a:t>
            </a:r>
            <a:endParaRPr/>
          </a:p>
        </p:txBody>
      </p:sp>
      <p:sp>
        <p:nvSpPr>
          <p:cNvPr id="23" name="Google Shape;23;p2"/>
          <p:cNvSpPr txBox="1"/>
          <p:nvPr>
            <p:ph idx="11" type="ftr"/>
          </p:nvPr>
        </p:nvSpPr>
        <p:spPr>
          <a:xfrm>
            <a:off x="1379538" y="63420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9" name="Shape 59"/>
        <p:cNvGrpSpPr/>
        <p:nvPr/>
      </p:nvGrpSpPr>
      <p:grpSpPr>
        <a:xfrm>
          <a:off x="0" y="0"/>
          <a:ext cx="0" cy="0"/>
          <a:chOff x="0" y="0"/>
          <a:chExt cx="0" cy="0"/>
        </a:xfrm>
      </p:grpSpPr>
      <p:sp>
        <p:nvSpPr>
          <p:cNvPr id="60" name="Google Shape;60;p11"/>
          <p:cNvSpPr txBox="1"/>
          <p:nvPr>
            <p:ph type="title"/>
          </p:nvPr>
        </p:nvSpPr>
        <p:spPr>
          <a:xfrm>
            <a:off x="342900" y="274638"/>
            <a:ext cx="8442325" cy="595312"/>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61" name="Google Shape;61;p11"/>
          <p:cNvSpPr txBox="1"/>
          <p:nvPr>
            <p:ph idx="1" type="body"/>
          </p:nvPr>
        </p:nvSpPr>
        <p:spPr>
          <a:xfrm rot="5400000">
            <a:off x="2301081" y="-1002506"/>
            <a:ext cx="4525963" cy="8442325"/>
          </a:xfrm>
          <a:prstGeom prst="rect">
            <a:avLst/>
          </a:prstGeom>
          <a:noFill/>
          <a:ln>
            <a:noFill/>
          </a:ln>
        </p:spPr>
        <p:txBody>
          <a:bodyPr anchorCtr="0" anchor="t" bIns="91425" lIns="91425" spcFirstLastPara="1" rIns="91425" wrap="square" tIns="91425">
            <a:noAutofit/>
          </a:bodyPr>
          <a:lstStyle>
            <a:lvl1pPr indent="-317500" lvl="0" marL="457200" rtl="0" algn="l">
              <a:spcBef>
                <a:spcPts val="320"/>
              </a:spcBef>
              <a:spcAft>
                <a:spcPts val="0"/>
              </a:spcAft>
              <a:buClr>
                <a:srgbClr val="4E84C4"/>
              </a:buClr>
              <a:buSzPts val="1400"/>
              <a:buFont typeface="Arial"/>
              <a:buChar char="•"/>
              <a:defRPr/>
            </a:lvl1pPr>
            <a:lvl2pPr indent="-317500" lvl="1" marL="914400" rtl="0" algn="l">
              <a:spcBef>
                <a:spcPts val="320"/>
              </a:spcBef>
              <a:spcAft>
                <a:spcPts val="0"/>
              </a:spcAft>
              <a:buClr>
                <a:srgbClr val="4E84C4"/>
              </a:buClr>
              <a:buSzPts val="1400"/>
              <a:buFont typeface="Arial"/>
              <a:buChar char="–"/>
              <a:defRPr/>
            </a:lvl2pPr>
            <a:lvl3pPr indent="-317500" lvl="2" marL="1371600" rtl="0" algn="l">
              <a:spcBef>
                <a:spcPts val="320"/>
              </a:spcBef>
              <a:spcAft>
                <a:spcPts val="0"/>
              </a:spcAft>
              <a:buClr>
                <a:srgbClr val="4E84C4"/>
              </a:buClr>
              <a:buSzPts val="1400"/>
              <a:buFont typeface="Arial"/>
              <a:buChar char="•"/>
              <a:defRPr/>
            </a:lvl3pPr>
            <a:lvl4pPr indent="-317500" lvl="3" marL="1828800" rtl="0" algn="l">
              <a:spcBef>
                <a:spcPts val="320"/>
              </a:spcBef>
              <a:spcAft>
                <a:spcPts val="0"/>
              </a:spcAft>
              <a:buClr>
                <a:srgbClr val="4E84C4"/>
              </a:buClr>
              <a:buSzPts val="1400"/>
              <a:buFont typeface="Arial"/>
              <a:buChar char="–"/>
              <a:defRPr/>
            </a:lvl4pPr>
            <a:lvl5pPr indent="-317500" lvl="4" marL="2286000" rtl="0" algn="l">
              <a:spcBef>
                <a:spcPts val="320"/>
              </a:spcBef>
              <a:spcAft>
                <a:spcPts val="0"/>
              </a:spcAft>
              <a:buClr>
                <a:srgbClr val="4E84C4"/>
              </a:buClr>
              <a:buSzPts val="1400"/>
              <a:buFont typeface="Arial"/>
              <a:buChar char="»"/>
              <a:defRPr/>
            </a:lvl5pPr>
            <a:lvl6pPr indent="-317500" lvl="5" marL="2743200" rtl="0" algn="l">
              <a:spcBef>
                <a:spcPts val="320"/>
              </a:spcBef>
              <a:spcAft>
                <a:spcPts val="0"/>
              </a:spcAft>
              <a:buClr>
                <a:srgbClr val="4E84C4"/>
              </a:buClr>
              <a:buSzPts val="1400"/>
              <a:buFont typeface="Arial"/>
              <a:buChar char="»"/>
              <a:defRPr/>
            </a:lvl6pPr>
            <a:lvl7pPr indent="-317500" lvl="6" marL="3200400" rtl="0" algn="l">
              <a:spcBef>
                <a:spcPts val="320"/>
              </a:spcBef>
              <a:spcAft>
                <a:spcPts val="0"/>
              </a:spcAft>
              <a:buClr>
                <a:srgbClr val="4E84C4"/>
              </a:buClr>
              <a:buSzPts val="1400"/>
              <a:buFont typeface="Arial"/>
              <a:buChar char="»"/>
              <a:defRPr/>
            </a:lvl7pPr>
            <a:lvl8pPr indent="-317500" lvl="7" marL="3657600" rtl="0" algn="l">
              <a:spcBef>
                <a:spcPts val="320"/>
              </a:spcBef>
              <a:spcAft>
                <a:spcPts val="0"/>
              </a:spcAft>
              <a:buClr>
                <a:srgbClr val="4E84C4"/>
              </a:buClr>
              <a:buSzPts val="1400"/>
              <a:buFont typeface="Arial"/>
              <a:buChar char="»"/>
              <a:defRPr/>
            </a:lvl8pPr>
            <a:lvl9pPr indent="-317500" lvl="8" marL="4114800" rtl="0" algn="l">
              <a:spcBef>
                <a:spcPts val="320"/>
              </a:spcBef>
              <a:spcAft>
                <a:spcPts val="0"/>
              </a:spcAft>
              <a:buClr>
                <a:srgbClr val="4E84C4"/>
              </a:buClr>
              <a:buSzPts val="1400"/>
              <a:buFont typeface="Arial"/>
              <a:buChar char="»"/>
              <a:defRPr/>
            </a:lvl9pPr>
          </a:lstStyle>
          <a:p/>
        </p:txBody>
      </p:sp>
      <p:sp>
        <p:nvSpPr>
          <p:cNvPr id="62" name="Google Shape;62;p11"/>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3" name="Shape 63"/>
        <p:cNvGrpSpPr/>
        <p:nvPr/>
      </p:nvGrpSpPr>
      <p:grpSpPr>
        <a:xfrm>
          <a:off x="0" y="0"/>
          <a:ext cx="0" cy="0"/>
          <a:chOff x="0" y="0"/>
          <a:chExt cx="0" cy="0"/>
        </a:xfrm>
      </p:grpSpPr>
      <p:sp>
        <p:nvSpPr>
          <p:cNvPr id="64" name="Google Shape;64;p12"/>
          <p:cNvSpPr txBox="1"/>
          <p:nvPr>
            <p:ph type="title"/>
          </p:nvPr>
        </p:nvSpPr>
        <p:spPr>
          <a:xfrm rot="5400000">
            <a:off x="5126832" y="1823244"/>
            <a:ext cx="5207000" cy="2109787"/>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65" name="Google Shape;65;p12"/>
          <p:cNvSpPr txBox="1"/>
          <p:nvPr>
            <p:ph idx="1" type="body"/>
          </p:nvPr>
        </p:nvSpPr>
        <p:spPr>
          <a:xfrm rot="5400000">
            <a:off x="829469" y="-211931"/>
            <a:ext cx="5207000" cy="6180138"/>
          </a:xfrm>
          <a:prstGeom prst="rect">
            <a:avLst/>
          </a:prstGeom>
          <a:noFill/>
          <a:ln>
            <a:noFill/>
          </a:ln>
        </p:spPr>
        <p:txBody>
          <a:bodyPr anchorCtr="0" anchor="t" bIns="91425" lIns="91425" spcFirstLastPara="1" rIns="91425" wrap="square" tIns="91425">
            <a:noAutofit/>
          </a:bodyPr>
          <a:lstStyle>
            <a:lvl1pPr indent="-317500" lvl="0" marL="457200" rtl="0" algn="l">
              <a:spcBef>
                <a:spcPts val="320"/>
              </a:spcBef>
              <a:spcAft>
                <a:spcPts val="0"/>
              </a:spcAft>
              <a:buClr>
                <a:srgbClr val="4E84C4"/>
              </a:buClr>
              <a:buSzPts val="1400"/>
              <a:buFont typeface="Arial"/>
              <a:buChar char="•"/>
              <a:defRPr/>
            </a:lvl1pPr>
            <a:lvl2pPr indent="-317500" lvl="1" marL="914400" rtl="0" algn="l">
              <a:spcBef>
                <a:spcPts val="320"/>
              </a:spcBef>
              <a:spcAft>
                <a:spcPts val="0"/>
              </a:spcAft>
              <a:buClr>
                <a:srgbClr val="4E84C4"/>
              </a:buClr>
              <a:buSzPts val="1400"/>
              <a:buFont typeface="Arial"/>
              <a:buChar char="–"/>
              <a:defRPr/>
            </a:lvl2pPr>
            <a:lvl3pPr indent="-317500" lvl="2" marL="1371600" rtl="0" algn="l">
              <a:spcBef>
                <a:spcPts val="320"/>
              </a:spcBef>
              <a:spcAft>
                <a:spcPts val="0"/>
              </a:spcAft>
              <a:buClr>
                <a:srgbClr val="4E84C4"/>
              </a:buClr>
              <a:buSzPts val="1400"/>
              <a:buFont typeface="Arial"/>
              <a:buChar char="•"/>
              <a:defRPr/>
            </a:lvl3pPr>
            <a:lvl4pPr indent="-317500" lvl="3" marL="1828800" rtl="0" algn="l">
              <a:spcBef>
                <a:spcPts val="320"/>
              </a:spcBef>
              <a:spcAft>
                <a:spcPts val="0"/>
              </a:spcAft>
              <a:buClr>
                <a:srgbClr val="4E84C4"/>
              </a:buClr>
              <a:buSzPts val="1400"/>
              <a:buFont typeface="Arial"/>
              <a:buChar char="–"/>
              <a:defRPr/>
            </a:lvl4pPr>
            <a:lvl5pPr indent="-317500" lvl="4" marL="2286000" rtl="0" algn="l">
              <a:spcBef>
                <a:spcPts val="320"/>
              </a:spcBef>
              <a:spcAft>
                <a:spcPts val="0"/>
              </a:spcAft>
              <a:buClr>
                <a:srgbClr val="4E84C4"/>
              </a:buClr>
              <a:buSzPts val="1400"/>
              <a:buFont typeface="Arial"/>
              <a:buChar char="»"/>
              <a:defRPr/>
            </a:lvl5pPr>
            <a:lvl6pPr indent="-317500" lvl="5" marL="2743200" rtl="0" algn="l">
              <a:spcBef>
                <a:spcPts val="320"/>
              </a:spcBef>
              <a:spcAft>
                <a:spcPts val="0"/>
              </a:spcAft>
              <a:buClr>
                <a:srgbClr val="4E84C4"/>
              </a:buClr>
              <a:buSzPts val="1400"/>
              <a:buFont typeface="Arial"/>
              <a:buChar char="»"/>
              <a:defRPr/>
            </a:lvl6pPr>
            <a:lvl7pPr indent="-317500" lvl="6" marL="3200400" rtl="0" algn="l">
              <a:spcBef>
                <a:spcPts val="320"/>
              </a:spcBef>
              <a:spcAft>
                <a:spcPts val="0"/>
              </a:spcAft>
              <a:buClr>
                <a:srgbClr val="4E84C4"/>
              </a:buClr>
              <a:buSzPts val="1400"/>
              <a:buFont typeface="Arial"/>
              <a:buChar char="»"/>
              <a:defRPr/>
            </a:lvl7pPr>
            <a:lvl8pPr indent="-317500" lvl="7" marL="3657600" rtl="0" algn="l">
              <a:spcBef>
                <a:spcPts val="320"/>
              </a:spcBef>
              <a:spcAft>
                <a:spcPts val="0"/>
              </a:spcAft>
              <a:buClr>
                <a:srgbClr val="4E84C4"/>
              </a:buClr>
              <a:buSzPts val="1400"/>
              <a:buFont typeface="Arial"/>
              <a:buChar char="»"/>
              <a:defRPr/>
            </a:lvl8pPr>
            <a:lvl9pPr indent="-317500" lvl="8" marL="4114800" rtl="0" algn="l">
              <a:spcBef>
                <a:spcPts val="320"/>
              </a:spcBef>
              <a:spcAft>
                <a:spcPts val="0"/>
              </a:spcAft>
              <a:buClr>
                <a:srgbClr val="4E84C4"/>
              </a:buClr>
              <a:buSzPts val="1400"/>
              <a:buFont typeface="Arial"/>
              <a:buChar char="»"/>
              <a:defRPr/>
            </a:lvl9pPr>
          </a:lstStyle>
          <a:p/>
        </p:txBody>
      </p:sp>
      <p:sp>
        <p:nvSpPr>
          <p:cNvPr id="66" name="Google Shape;66;p12"/>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type="tbl">
  <p:cSld name="TABLE">
    <p:spTree>
      <p:nvGrpSpPr>
        <p:cNvPr id="67" name="Shape 67"/>
        <p:cNvGrpSpPr/>
        <p:nvPr/>
      </p:nvGrpSpPr>
      <p:grpSpPr>
        <a:xfrm>
          <a:off x="0" y="0"/>
          <a:ext cx="0" cy="0"/>
          <a:chOff x="0" y="0"/>
          <a:chExt cx="0" cy="0"/>
        </a:xfrm>
      </p:grpSpPr>
      <p:sp>
        <p:nvSpPr>
          <p:cNvPr id="68" name="Google Shape;68;p13"/>
          <p:cNvSpPr txBox="1"/>
          <p:nvPr>
            <p:ph type="title"/>
          </p:nvPr>
        </p:nvSpPr>
        <p:spPr>
          <a:xfrm>
            <a:off x="342900" y="274638"/>
            <a:ext cx="8442325" cy="595312"/>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69" name="Google Shape;69;p13"/>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rgbClr val="4E84C4"/>
        </a:solidFill>
      </p:bgPr>
    </p:bg>
    <p:spTree>
      <p:nvGrpSpPr>
        <p:cNvPr id="78" name="Shape 78"/>
        <p:cNvGrpSpPr/>
        <p:nvPr/>
      </p:nvGrpSpPr>
      <p:grpSpPr>
        <a:xfrm>
          <a:off x="0" y="0"/>
          <a:ext cx="0" cy="0"/>
          <a:chOff x="0" y="0"/>
          <a:chExt cx="0" cy="0"/>
        </a:xfrm>
      </p:grpSpPr>
      <p:pic>
        <p:nvPicPr>
          <p:cNvPr descr="Guidelines ppt_title slide" id="79" name="Google Shape;79;p15"/>
          <p:cNvPicPr preferRelativeResize="0"/>
          <p:nvPr/>
        </p:nvPicPr>
        <p:blipFill rotWithShape="1">
          <a:blip r:embed="rId2">
            <a:alphaModFix/>
          </a:blip>
          <a:srcRect b="1059" l="52" r="-51" t="565"/>
          <a:stretch/>
        </p:blipFill>
        <p:spPr>
          <a:xfrm>
            <a:off x="4763" y="1682750"/>
            <a:ext cx="9144000" cy="2212975"/>
          </a:xfrm>
          <a:prstGeom prst="rect">
            <a:avLst/>
          </a:prstGeom>
          <a:noFill/>
          <a:ln>
            <a:noFill/>
          </a:ln>
        </p:spPr>
      </p:pic>
      <p:pic>
        <p:nvPicPr>
          <p:cNvPr descr="1" id="80" name="Google Shape;80;p15"/>
          <p:cNvPicPr preferRelativeResize="0"/>
          <p:nvPr/>
        </p:nvPicPr>
        <p:blipFill rotWithShape="1">
          <a:blip r:embed="rId3">
            <a:alphaModFix/>
          </a:blip>
          <a:srcRect b="2947" l="1076" r="694" t="4210"/>
          <a:stretch/>
        </p:blipFill>
        <p:spPr>
          <a:xfrm>
            <a:off x="87313" y="330200"/>
            <a:ext cx="8982075" cy="700088"/>
          </a:xfrm>
          <a:prstGeom prst="rect">
            <a:avLst/>
          </a:prstGeom>
          <a:noFill/>
          <a:ln>
            <a:noFill/>
          </a:ln>
        </p:spPr>
      </p:pic>
      <p:pic>
        <p:nvPicPr>
          <p:cNvPr descr="3" id="81" name="Google Shape;81;p15"/>
          <p:cNvPicPr preferRelativeResize="0"/>
          <p:nvPr/>
        </p:nvPicPr>
        <p:blipFill rotWithShape="1">
          <a:blip r:embed="rId4">
            <a:alphaModFix/>
          </a:blip>
          <a:srcRect b="24345" l="5882" r="5172" t="6470"/>
          <a:stretch/>
        </p:blipFill>
        <p:spPr>
          <a:xfrm>
            <a:off x="6197600" y="5888038"/>
            <a:ext cx="2784475" cy="712787"/>
          </a:xfrm>
          <a:prstGeom prst="rect">
            <a:avLst/>
          </a:prstGeom>
          <a:noFill/>
          <a:ln>
            <a:noFill/>
          </a:ln>
        </p:spPr>
      </p:pic>
      <p:sp>
        <p:nvSpPr>
          <p:cNvPr id="82" name="Google Shape;82;p15"/>
          <p:cNvSpPr txBox="1"/>
          <p:nvPr>
            <p:ph type="ctrTitle"/>
          </p:nvPr>
        </p:nvSpPr>
        <p:spPr>
          <a:xfrm>
            <a:off x="279400" y="3914775"/>
            <a:ext cx="7772400" cy="541338"/>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83" name="Google Shape;83;p15"/>
          <p:cNvSpPr txBox="1"/>
          <p:nvPr>
            <p:ph idx="1" type="subTitle"/>
          </p:nvPr>
        </p:nvSpPr>
        <p:spPr>
          <a:xfrm>
            <a:off x="279400" y="4519613"/>
            <a:ext cx="7620000" cy="558800"/>
          </a:xfrm>
          <a:prstGeom prst="rect">
            <a:avLst/>
          </a:prstGeom>
          <a:noFill/>
          <a:ln>
            <a:noFill/>
          </a:ln>
        </p:spPr>
        <p:txBody>
          <a:bodyPr anchorCtr="0" anchor="t" bIns="91425" lIns="91425" spcFirstLastPara="1" rIns="91425" wrap="square" tIns="91425">
            <a:noAutofit/>
          </a:bodyPr>
          <a:lstStyle>
            <a:lvl1pPr indent="0" lvl="0" marL="0" marR="0" rtl="0" algn="l">
              <a:spcBef>
                <a:spcPts val="400"/>
              </a:spcBef>
              <a:spcAft>
                <a:spcPts val="0"/>
              </a:spcAft>
              <a:buClr>
                <a:srgbClr val="4E84C4"/>
              </a:buClr>
              <a:buSzPts val="1400"/>
              <a:buFont typeface="PT Sans"/>
              <a:buNone/>
              <a:defRPr/>
            </a:lvl1pPr>
            <a:lvl2pPr indent="-215900" lvl="1" marL="571500" marR="0" rtl="0" algn="l">
              <a:spcBef>
                <a:spcPts val="320"/>
              </a:spcBef>
              <a:spcAft>
                <a:spcPts val="0"/>
              </a:spcAft>
              <a:buClr>
                <a:srgbClr val="4E84C4"/>
              </a:buClr>
              <a:buSzPts val="1400"/>
              <a:buFont typeface="Arial"/>
              <a:buChar char="–"/>
              <a:defRPr/>
            </a:lvl2pPr>
            <a:lvl3pPr indent="-109537" lvl="2" marL="808038" marR="0" rtl="0" algn="l">
              <a:spcBef>
                <a:spcPts val="320"/>
              </a:spcBef>
              <a:spcAft>
                <a:spcPts val="0"/>
              </a:spcAft>
              <a:buClr>
                <a:srgbClr val="4E84C4"/>
              </a:buClr>
              <a:buSzPts val="1400"/>
              <a:buFont typeface="Arial"/>
              <a:buChar char="•"/>
              <a:defRPr/>
            </a:lvl3pPr>
            <a:lvl4pPr indent="-215900" lvl="3" marL="1257300" marR="0" rtl="0" algn="l">
              <a:spcBef>
                <a:spcPts val="320"/>
              </a:spcBef>
              <a:spcAft>
                <a:spcPts val="0"/>
              </a:spcAft>
              <a:buClr>
                <a:srgbClr val="4E84C4"/>
              </a:buClr>
              <a:buSzPts val="1400"/>
              <a:buFont typeface="Arial"/>
              <a:buChar char="–"/>
              <a:defRPr/>
            </a:lvl4pPr>
            <a:lvl5pPr indent="-109537" lvl="4" marL="1493838" marR="0" rtl="0" algn="l">
              <a:spcBef>
                <a:spcPts val="320"/>
              </a:spcBef>
              <a:spcAft>
                <a:spcPts val="0"/>
              </a:spcAft>
              <a:buClr>
                <a:srgbClr val="4E84C4"/>
              </a:buClr>
              <a:buSzPts val="1400"/>
              <a:buFont typeface="Arial"/>
              <a:buChar char="»"/>
              <a:defRPr/>
            </a:lvl5pPr>
            <a:lvl6pPr indent="-109538" lvl="5" marL="1951038" marR="0" rtl="0" algn="l">
              <a:spcBef>
                <a:spcPts val="320"/>
              </a:spcBef>
              <a:spcAft>
                <a:spcPts val="0"/>
              </a:spcAft>
              <a:buClr>
                <a:srgbClr val="4E84C4"/>
              </a:buClr>
              <a:buSzPts val="1400"/>
              <a:buFont typeface="Arial"/>
              <a:buChar char="»"/>
              <a:defRPr/>
            </a:lvl6pPr>
            <a:lvl7pPr indent="-109538" lvl="6" marL="2408238" marR="0" rtl="0" algn="l">
              <a:spcBef>
                <a:spcPts val="320"/>
              </a:spcBef>
              <a:spcAft>
                <a:spcPts val="0"/>
              </a:spcAft>
              <a:buClr>
                <a:srgbClr val="4E84C4"/>
              </a:buClr>
              <a:buSzPts val="1400"/>
              <a:buFont typeface="Arial"/>
              <a:buChar char="»"/>
              <a:defRPr/>
            </a:lvl7pPr>
            <a:lvl8pPr indent="-109538" lvl="7" marL="2865438" marR="0" rtl="0" algn="l">
              <a:spcBef>
                <a:spcPts val="320"/>
              </a:spcBef>
              <a:spcAft>
                <a:spcPts val="0"/>
              </a:spcAft>
              <a:buClr>
                <a:srgbClr val="4E84C4"/>
              </a:buClr>
              <a:buSzPts val="1400"/>
              <a:buFont typeface="Arial"/>
              <a:buChar char="»"/>
              <a:defRPr/>
            </a:lvl8pPr>
            <a:lvl9pPr indent="-109537" lvl="8" marL="3322638" marR="0" rtl="0" algn="l">
              <a:spcBef>
                <a:spcPts val="320"/>
              </a:spcBef>
              <a:spcAft>
                <a:spcPts val="0"/>
              </a:spcAft>
              <a:buClr>
                <a:srgbClr val="4E84C4"/>
              </a:buClr>
              <a:buSzPts val="1400"/>
              <a:buFont typeface="Arial"/>
              <a:buChar char="»"/>
              <a:defRPr/>
            </a:lvl9pPr>
          </a:lstStyle>
          <a:p/>
        </p:txBody>
      </p:sp>
      <p:sp>
        <p:nvSpPr>
          <p:cNvPr id="84" name="Google Shape;84;p15"/>
          <p:cNvSpPr txBox="1"/>
          <p:nvPr>
            <p:ph idx="12" type="sldNum"/>
          </p:nvPr>
        </p:nvSpPr>
        <p:spPr>
          <a:xfrm>
            <a:off x="279400" y="6342063"/>
            <a:ext cx="2133600" cy="265112"/>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900" u="none" cap="none" strike="noStrike">
                <a:solidFill>
                  <a:schemeClr val="lt1"/>
                </a:solidFill>
                <a:latin typeface="PT Sans"/>
                <a:ea typeface="PT Sans"/>
                <a:cs typeface="PT Sans"/>
                <a:sym typeface="PT Sans"/>
              </a:defRPr>
            </a:lvl1pPr>
            <a:lvl2pPr indent="0" lvl="1" marL="0" marR="0" rtl="0" algn="l">
              <a:spcBef>
                <a:spcPts val="0"/>
              </a:spcBef>
              <a:buNone/>
              <a:defRPr b="0" i="0" sz="900" u="none" cap="none" strike="noStrike">
                <a:solidFill>
                  <a:schemeClr val="lt1"/>
                </a:solidFill>
                <a:latin typeface="PT Sans"/>
                <a:ea typeface="PT Sans"/>
                <a:cs typeface="PT Sans"/>
                <a:sym typeface="PT Sans"/>
              </a:defRPr>
            </a:lvl2pPr>
            <a:lvl3pPr indent="0" lvl="2" marL="0" marR="0" rtl="0" algn="l">
              <a:spcBef>
                <a:spcPts val="0"/>
              </a:spcBef>
              <a:buNone/>
              <a:defRPr b="0" i="0" sz="900" u="none" cap="none" strike="noStrike">
                <a:solidFill>
                  <a:schemeClr val="lt1"/>
                </a:solidFill>
                <a:latin typeface="PT Sans"/>
                <a:ea typeface="PT Sans"/>
                <a:cs typeface="PT Sans"/>
                <a:sym typeface="PT Sans"/>
              </a:defRPr>
            </a:lvl3pPr>
            <a:lvl4pPr indent="0" lvl="3" marL="0" marR="0" rtl="0" algn="l">
              <a:spcBef>
                <a:spcPts val="0"/>
              </a:spcBef>
              <a:buNone/>
              <a:defRPr b="0" i="0" sz="900" u="none" cap="none" strike="noStrike">
                <a:solidFill>
                  <a:schemeClr val="lt1"/>
                </a:solidFill>
                <a:latin typeface="PT Sans"/>
                <a:ea typeface="PT Sans"/>
                <a:cs typeface="PT Sans"/>
                <a:sym typeface="PT Sans"/>
              </a:defRPr>
            </a:lvl4pPr>
            <a:lvl5pPr indent="0" lvl="4" marL="0" marR="0" rtl="0" algn="l">
              <a:spcBef>
                <a:spcPts val="0"/>
              </a:spcBef>
              <a:buNone/>
              <a:defRPr b="0" i="0" sz="900" u="none" cap="none" strike="noStrike">
                <a:solidFill>
                  <a:schemeClr val="lt1"/>
                </a:solidFill>
                <a:latin typeface="PT Sans"/>
                <a:ea typeface="PT Sans"/>
                <a:cs typeface="PT Sans"/>
                <a:sym typeface="PT Sans"/>
              </a:defRPr>
            </a:lvl5pPr>
            <a:lvl6pPr indent="0" lvl="5" marL="0" marR="0" rtl="0" algn="l">
              <a:spcBef>
                <a:spcPts val="0"/>
              </a:spcBef>
              <a:buNone/>
              <a:defRPr b="0" i="0" sz="900" u="none" cap="none" strike="noStrike">
                <a:solidFill>
                  <a:schemeClr val="lt1"/>
                </a:solidFill>
                <a:latin typeface="PT Sans"/>
                <a:ea typeface="PT Sans"/>
                <a:cs typeface="PT Sans"/>
                <a:sym typeface="PT Sans"/>
              </a:defRPr>
            </a:lvl6pPr>
            <a:lvl7pPr indent="0" lvl="6" marL="0" marR="0" rtl="0" algn="l">
              <a:spcBef>
                <a:spcPts val="0"/>
              </a:spcBef>
              <a:buNone/>
              <a:defRPr b="0" i="0" sz="900" u="none" cap="none" strike="noStrike">
                <a:solidFill>
                  <a:schemeClr val="lt1"/>
                </a:solidFill>
                <a:latin typeface="PT Sans"/>
                <a:ea typeface="PT Sans"/>
                <a:cs typeface="PT Sans"/>
                <a:sym typeface="PT Sans"/>
              </a:defRPr>
            </a:lvl7pPr>
            <a:lvl8pPr indent="0" lvl="7" marL="0" marR="0" rtl="0" algn="l">
              <a:spcBef>
                <a:spcPts val="0"/>
              </a:spcBef>
              <a:buNone/>
              <a:defRPr b="0" i="0" sz="900" u="none" cap="none" strike="noStrike">
                <a:solidFill>
                  <a:schemeClr val="lt1"/>
                </a:solidFill>
                <a:latin typeface="PT Sans"/>
                <a:ea typeface="PT Sans"/>
                <a:cs typeface="PT Sans"/>
                <a:sym typeface="PT Sans"/>
              </a:defRPr>
            </a:lvl8pPr>
            <a:lvl9pPr indent="0" lvl="8" marL="0" marR="0" rtl="0" algn="l">
              <a:spcBef>
                <a:spcPts val="0"/>
              </a:spcBef>
              <a:buNone/>
              <a:defRPr b="0" i="0" sz="900" u="none" cap="none" strike="noStrike">
                <a:solidFill>
                  <a:schemeClr val="lt1"/>
                </a:solidFill>
                <a:latin typeface="PT Sans"/>
                <a:ea typeface="PT Sans"/>
                <a:cs typeface="PT Sans"/>
                <a:sym typeface="PT Sans"/>
              </a:defRPr>
            </a:lvl9pPr>
          </a:lstStyle>
          <a:p>
            <a:pPr indent="0" lvl="0" marL="0" rtl="0" algn="l">
              <a:spcBef>
                <a:spcPts val="0"/>
              </a:spcBef>
              <a:spcAft>
                <a:spcPts val="0"/>
              </a:spcAft>
              <a:buNone/>
            </a:pPr>
            <a:r>
              <a:rPr lang="en-US"/>
              <a:t>18 December 2013</a:t>
            </a:r>
            <a:endParaRPr/>
          </a:p>
        </p:txBody>
      </p:sp>
      <p:sp>
        <p:nvSpPr>
          <p:cNvPr id="85" name="Google Shape;85;p15"/>
          <p:cNvSpPr txBox="1"/>
          <p:nvPr>
            <p:ph idx="11" type="ftr"/>
          </p:nvPr>
        </p:nvSpPr>
        <p:spPr>
          <a:xfrm>
            <a:off x="1379538" y="63420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6" name="Shape 86"/>
        <p:cNvGrpSpPr/>
        <p:nvPr/>
      </p:nvGrpSpPr>
      <p:grpSpPr>
        <a:xfrm>
          <a:off x="0" y="0"/>
          <a:ext cx="0" cy="0"/>
          <a:chOff x="0" y="0"/>
          <a:chExt cx="0" cy="0"/>
        </a:xfrm>
      </p:grpSpPr>
      <p:sp>
        <p:nvSpPr>
          <p:cNvPr id="87" name="Google Shape;87;p16"/>
          <p:cNvSpPr txBox="1"/>
          <p:nvPr>
            <p:ph type="title"/>
          </p:nvPr>
        </p:nvSpPr>
        <p:spPr>
          <a:xfrm>
            <a:off x="342900" y="446088"/>
            <a:ext cx="8442325" cy="595312"/>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88" name="Google Shape;88;p16"/>
          <p:cNvSpPr txBox="1"/>
          <p:nvPr>
            <p:ph idx="1" type="body"/>
          </p:nvPr>
        </p:nvSpPr>
        <p:spPr>
          <a:xfrm>
            <a:off x="342900" y="1112838"/>
            <a:ext cx="8442325" cy="4525962"/>
          </a:xfrm>
          <a:prstGeom prst="rect">
            <a:avLst/>
          </a:prstGeom>
          <a:noFill/>
          <a:ln>
            <a:noFill/>
          </a:ln>
        </p:spPr>
        <p:txBody>
          <a:bodyPr anchorCtr="0" anchor="t" bIns="91425" lIns="91425" spcFirstLastPara="1" rIns="91425" wrap="square" tIns="91425">
            <a:noAutofit/>
          </a:bodyPr>
          <a:lstStyle>
            <a:lvl1pPr indent="-317500" lvl="0" marL="457200" rtl="0" algn="l">
              <a:spcBef>
                <a:spcPts val="320"/>
              </a:spcBef>
              <a:spcAft>
                <a:spcPts val="0"/>
              </a:spcAft>
              <a:buClr>
                <a:srgbClr val="4E84C4"/>
              </a:buClr>
              <a:buSzPts val="1400"/>
              <a:buFont typeface="Arial"/>
              <a:buChar char="•"/>
              <a:defRPr/>
            </a:lvl1pPr>
            <a:lvl2pPr indent="-317500" lvl="1" marL="914400" rtl="0" algn="l">
              <a:spcBef>
                <a:spcPts val="320"/>
              </a:spcBef>
              <a:spcAft>
                <a:spcPts val="0"/>
              </a:spcAft>
              <a:buClr>
                <a:srgbClr val="4E84C4"/>
              </a:buClr>
              <a:buSzPts val="1400"/>
              <a:buFont typeface="Arial"/>
              <a:buChar char="–"/>
              <a:defRPr/>
            </a:lvl2pPr>
            <a:lvl3pPr indent="-317500" lvl="2" marL="1371600" rtl="0" algn="l">
              <a:spcBef>
                <a:spcPts val="320"/>
              </a:spcBef>
              <a:spcAft>
                <a:spcPts val="0"/>
              </a:spcAft>
              <a:buClr>
                <a:srgbClr val="4E84C4"/>
              </a:buClr>
              <a:buSzPts val="1400"/>
              <a:buFont typeface="Arial"/>
              <a:buChar char="•"/>
              <a:defRPr/>
            </a:lvl3pPr>
            <a:lvl4pPr indent="-317500" lvl="3" marL="1828800" rtl="0" algn="l">
              <a:spcBef>
                <a:spcPts val="320"/>
              </a:spcBef>
              <a:spcAft>
                <a:spcPts val="0"/>
              </a:spcAft>
              <a:buClr>
                <a:srgbClr val="4E84C4"/>
              </a:buClr>
              <a:buSzPts val="1400"/>
              <a:buFont typeface="Arial"/>
              <a:buChar char="–"/>
              <a:defRPr/>
            </a:lvl4pPr>
            <a:lvl5pPr indent="-317500" lvl="4" marL="2286000" rtl="0" algn="l">
              <a:spcBef>
                <a:spcPts val="320"/>
              </a:spcBef>
              <a:spcAft>
                <a:spcPts val="0"/>
              </a:spcAft>
              <a:buClr>
                <a:srgbClr val="4E84C4"/>
              </a:buClr>
              <a:buSzPts val="1400"/>
              <a:buFont typeface="Arial"/>
              <a:buChar char="»"/>
              <a:defRPr/>
            </a:lvl5pPr>
            <a:lvl6pPr indent="-317500" lvl="5" marL="2743200" rtl="0" algn="l">
              <a:spcBef>
                <a:spcPts val="320"/>
              </a:spcBef>
              <a:spcAft>
                <a:spcPts val="0"/>
              </a:spcAft>
              <a:buClr>
                <a:srgbClr val="4E84C4"/>
              </a:buClr>
              <a:buSzPts val="1400"/>
              <a:buFont typeface="Arial"/>
              <a:buChar char="»"/>
              <a:defRPr/>
            </a:lvl6pPr>
            <a:lvl7pPr indent="-317500" lvl="6" marL="3200400" rtl="0" algn="l">
              <a:spcBef>
                <a:spcPts val="320"/>
              </a:spcBef>
              <a:spcAft>
                <a:spcPts val="0"/>
              </a:spcAft>
              <a:buClr>
                <a:srgbClr val="4E84C4"/>
              </a:buClr>
              <a:buSzPts val="1400"/>
              <a:buFont typeface="Arial"/>
              <a:buChar char="»"/>
              <a:defRPr/>
            </a:lvl7pPr>
            <a:lvl8pPr indent="-317500" lvl="7" marL="3657600" rtl="0" algn="l">
              <a:spcBef>
                <a:spcPts val="320"/>
              </a:spcBef>
              <a:spcAft>
                <a:spcPts val="0"/>
              </a:spcAft>
              <a:buClr>
                <a:srgbClr val="4E84C4"/>
              </a:buClr>
              <a:buSzPts val="1400"/>
              <a:buFont typeface="Arial"/>
              <a:buChar char="»"/>
              <a:defRPr/>
            </a:lvl8pPr>
            <a:lvl9pPr indent="-317500" lvl="8" marL="4114800" rtl="0" algn="l">
              <a:spcBef>
                <a:spcPts val="320"/>
              </a:spcBef>
              <a:spcAft>
                <a:spcPts val="0"/>
              </a:spcAft>
              <a:buClr>
                <a:srgbClr val="4E84C4"/>
              </a:buClr>
              <a:buSzPts val="1400"/>
              <a:buFont typeface="Arial"/>
              <a:buChar char="»"/>
              <a:defRPr/>
            </a:lvl9pPr>
          </a:lstStyle>
          <a:p/>
        </p:txBody>
      </p:sp>
      <p:sp>
        <p:nvSpPr>
          <p:cNvPr id="89" name="Google Shape;89;p16"/>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90" name="Google Shape;90;p16"/>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1" name="Shape 91"/>
        <p:cNvGrpSpPr/>
        <p:nvPr/>
      </p:nvGrpSpPr>
      <p:grpSpPr>
        <a:xfrm>
          <a:off x="0" y="0"/>
          <a:ext cx="0" cy="0"/>
          <a:chOff x="0" y="0"/>
          <a:chExt cx="0" cy="0"/>
        </a:xfrm>
      </p:grpSpPr>
      <p:sp>
        <p:nvSpPr>
          <p:cNvPr id="92" name="Google Shape;92;p17"/>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93" name="Google Shape;93;p17"/>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rtl="0">
              <a:spcBef>
                <a:spcPts val="320"/>
              </a:spcBef>
              <a:spcAft>
                <a:spcPts val="0"/>
              </a:spcAft>
              <a:buSzPts val="1400"/>
              <a:buFont typeface="Arial"/>
              <a:buNone/>
              <a:defRPr/>
            </a:lvl1pPr>
            <a:lvl2pPr indent="-228600" lvl="1" marL="914400" rtl="0">
              <a:spcBef>
                <a:spcPts val="320"/>
              </a:spcBef>
              <a:spcAft>
                <a:spcPts val="0"/>
              </a:spcAft>
              <a:buSzPts val="1400"/>
              <a:buFont typeface="Arial"/>
              <a:buNone/>
              <a:defRPr/>
            </a:lvl2pPr>
            <a:lvl3pPr indent="-228600" lvl="2" marL="1371600" rtl="0">
              <a:spcBef>
                <a:spcPts val="320"/>
              </a:spcBef>
              <a:spcAft>
                <a:spcPts val="0"/>
              </a:spcAft>
              <a:buSzPts val="1400"/>
              <a:buFont typeface="Arial"/>
              <a:buNone/>
              <a:defRPr/>
            </a:lvl3pPr>
            <a:lvl4pPr indent="-228600" lvl="3" marL="1828800" rtl="0">
              <a:spcBef>
                <a:spcPts val="320"/>
              </a:spcBef>
              <a:spcAft>
                <a:spcPts val="0"/>
              </a:spcAft>
              <a:buSzPts val="1400"/>
              <a:buFont typeface="Arial"/>
              <a:buNone/>
              <a:defRPr/>
            </a:lvl4pPr>
            <a:lvl5pPr indent="-228600" lvl="4" marL="2286000" rtl="0">
              <a:spcBef>
                <a:spcPts val="320"/>
              </a:spcBef>
              <a:spcAft>
                <a:spcPts val="0"/>
              </a:spcAft>
              <a:buSzPts val="1400"/>
              <a:buFont typeface="Arial"/>
              <a:buNone/>
              <a:defRPr/>
            </a:lvl5pPr>
            <a:lvl6pPr indent="-228600" lvl="5" marL="2743200" rtl="0">
              <a:spcBef>
                <a:spcPts val="320"/>
              </a:spcBef>
              <a:spcAft>
                <a:spcPts val="0"/>
              </a:spcAft>
              <a:buSzPts val="1400"/>
              <a:buFont typeface="Arial"/>
              <a:buNone/>
              <a:defRPr/>
            </a:lvl6pPr>
            <a:lvl7pPr indent="-228600" lvl="6" marL="3200400" rtl="0">
              <a:spcBef>
                <a:spcPts val="320"/>
              </a:spcBef>
              <a:spcAft>
                <a:spcPts val="0"/>
              </a:spcAft>
              <a:buSzPts val="1400"/>
              <a:buFont typeface="Arial"/>
              <a:buNone/>
              <a:defRPr/>
            </a:lvl7pPr>
            <a:lvl8pPr indent="-228600" lvl="7" marL="3657600" rtl="0">
              <a:spcBef>
                <a:spcPts val="320"/>
              </a:spcBef>
              <a:spcAft>
                <a:spcPts val="0"/>
              </a:spcAft>
              <a:buSzPts val="1400"/>
              <a:buFont typeface="Arial"/>
              <a:buNone/>
              <a:defRPr/>
            </a:lvl8pPr>
            <a:lvl9pPr indent="-228600" lvl="8" marL="4114800" rtl="0">
              <a:spcBef>
                <a:spcPts val="320"/>
              </a:spcBef>
              <a:spcAft>
                <a:spcPts val="0"/>
              </a:spcAft>
              <a:buSzPts val="1400"/>
              <a:buFont typeface="Arial"/>
              <a:buNone/>
              <a:defRPr/>
            </a:lvl9pPr>
          </a:lstStyle>
          <a:p/>
        </p:txBody>
      </p:sp>
      <p:sp>
        <p:nvSpPr>
          <p:cNvPr id="94" name="Google Shape;94;p17"/>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95" name="Google Shape;95;p17"/>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96" name="Shape 96"/>
        <p:cNvGrpSpPr/>
        <p:nvPr/>
      </p:nvGrpSpPr>
      <p:grpSpPr>
        <a:xfrm>
          <a:off x="0" y="0"/>
          <a:ext cx="0" cy="0"/>
          <a:chOff x="0" y="0"/>
          <a:chExt cx="0" cy="0"/>
        </a:xfrm>
      </p:grpSpPr>
      <p:sp>
        <p:nvSpPr>
          <p:cNvPr id="97" name="Google Shape;97;p18"/>
          <p:cNvSpPr txBox="1"/>
          <p:nvPr>
            <p:ph type="title"/>
          </p:nvPr>
        </p:nvSpPr>
        <p:spPr>
          <a:xfrm>
            <a:off x="342900" y="446088"/>
            <a:ext cx="8442325" cy="595312"/>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98" name="Google Shape;98;p18"/>
          <p:cNvSpPr txBox="1"/>
          <p:nvPr>
            <p:ph idx="1" type="body"/>
          </p:nvPr>
        </p:nvSpPr>
        <p:spPr>
          <a:xfrm>
            <a:off x="342900" y="1112838"/>
            <a:ext cx="4144963" cy="4525962"/>
          </a:xfrm>
          <a:prstGeom prst="rect">
            <a:avLst/>
          </a:prstGeom>
          <a:noFill/>
          <a:ln>
            <a:noFill/>
          </a:ln>
        </p:spPr>
        <p:txBody>
          <a:bodyPr anchorCtr="0" anchor="t" bIns="91425" lIns="91425" spcFirstLastPara="1" rIns="91425" wrap="square" tIns="91425">
            <a:noAutofit/>
          </a:bodyPr>
          <a:lstStyle>
            <a:lvl1pPr indent="-317500" lvl="0" marL="457200" rtl="0">
              <a:spcBef>
                <a:spcPts val="320"/>
              </a:spcBef>
              <a:spcAft>
                <a:spcPts val="0"/>
              </a:spcAft>
              <a:buSzPts val="1400"/>
              <a:buChar char="•"/>
              <a:defRPr/>
            </a:lvl1pPr>
            <a:lvl2pPr indent="-317500" lvl="1" marL="914400" rtl="0">
              <a:spcBef>
                <a:spcPts val="32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320"/>
              </a:spcBef>
              <a:spcAft>
                <a:spcPts val="0"/>
              </a:spcAft>
              <a:buSzPts val="1400"/>
              <a:buChar char="»"/>
              <a:defRPr/>
            </a:lvl6pPr>
            <a:lvl7pPr indent="-317500" lvl="6" marL="3200400" rtl="0">
              <a:spcBef>
                <a:spcPts val="320"/>
              </a:spcBef>
              <a:spcAft>
                <a:spcPts val="0"/>
              </a:spcAft>
              <a:buSzPts val="1400"/>
              <a:buChar char="»"/>
              <a:defRPr/>
            </a:lvl7pPr>
            <a:lvl8pPr indent="-317500" lvl="7" marL="3657600" rtl="0">
              <a:spcBef>
                <a:spcPts val="320"/>
              </a:spcBef>
              <a:spcAft>
                <a:spcPts val="0"/>
              </a:spcAft>
              <a:buSzPts val="1400"/>
              <a:buChar char="»"/>
              <a:defRPr/>
            </a:lvl8pPr>
            <a:lvl9pPr indent="-317500" lvl="8" marL="4114800" rtl="0">
              <a:spcBef>
                <a:spcPts val="320"/>
              </a:spcBef>
              <a:spcAft>
                <a:spcPts val="0"/>
              </a:spcAft>
              <a:buSzPts val="1400"/>
              <a:buChar char="»"/>
              <a:defRPr/>
            </a:lvl9pPr>
          </a:lstStyle>
          <a:p/>
        </p:txBody>
      </p:sp>
      <p:sp>
        <p:nvSpPr>
          <p:cNvPr id="99" name="Google Shape;99;p18"/>
          <p:cNvSpPr txBox="1"/>
          <p:nvPr>
            <p:ph idx="2" type="body"/>
          </p:nvPr>
        </p:nvSpPr>
        <p:spPr>
          <a:xfrm>
            <a:off x="4640263" y="1112838"/>
            <a:ext cx="4144962" cy="4525962"/>
          </a:xfrm>
          <a:prstGeom prst="rect">
            <a:avLst/>
          </a:prstGeom>
          <a:noFill/>
          <a:ln>
            <a:noFill/>
          </a:ln>
        </p:spPr>
        <p:txBody>
          <a:bodyPr anchorCtr="0" anchor="t" bIns="91425" lIns="91425" spcFirstLastPara="1" rIns="91425" wrap="square" tIns="91425">
            <a:noAutofit/>
          </a:bodyPr>
          <a:lstStyle>
            <a:lvl1pPr indent="-317500" lvl="0" marL="457200" rtl="0">
              <a:spcBef>
                <a:spcPts val="320"/>
              </a:spcBef>
              <a:spcAft>
                <a:spcPts val="0"/>
              </a:spcAft>
              <a:buSzPts val="1400"/>
              <a:buChar char="•"/>
              <a:defRPr/>
            </a:lvl1pPr>
            <a:lvl2pPr indent="-317500" lvl="1" marL="914400" rtl="0">
              <a:spcBef>
                <a:spcPts val="32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320"/>
              </a:spcBef>
              <a:spcAft>
                <a:spcPts val="0"/>
              </a:spcAft>
              <a:buSzPts val="1400"/>
              <a:buChar char="»"/>
              <a:defRPr/>
            </a:lvl6pPr>
            <a:lvl7pPr indent="-317500" lvl="6" marL="3200400" rtl="0">
              <a:spcBef>
                <a:spcPts val="320"/>
              </a:spcBef>
              <a:spcAft>
                <a:spcPts val="0"/>
              </a:spcAft>
              <a:buSzPts val="1400"/>
              <a:buChar char="»"/>
              <a:defRPr/>
            </a:lvl7pPr>
            <a:lvl8pPr indent="-317500" lvl="7" marL="3657600" rtl="0">
              <a:spcBef>
                <a:spcPts val="320"/>
              </a:spcBef>
              <a:spcAft>
                <a:spcPts val="0"/>
              </a:spcAft>
              <a:buSzPts val="1400"/>
              <a:buChar char="»"/>
              <a:defRPr/>
            </a:lvl8pPr>
            <a:lvl9pPr indent="-317500" lvl="8" marL="4114800" rtl="0">
              <a:spcBef>
                <a:spcPts val="320"/>
              </a:spcBef>
              <a:spcAft>
                <a:spcPts val="0"/>
              </a:spcAft>
              <a:buSzPts val="1400"/>
              <a:buChar char="»"/>
              <a:defRPr/>
            </a:lvl9pPr>
          </a:lstStyle>
          <a:p/>
        </p:txBody>
      </p:sp>
      <p:sp>
        <p:nvSpPr>
          <p:cNvPr id="100" name="Google Shape;100;p18"/>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101" name="Google Shape;101;p18"/>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02" name="Shape 102"/>
        <p:cNvGrpSpPr/>
        <p:nvPr/>
      </p:nvGrpSpPr>
      <p:grpSpPr>
        <a:xfrm>
          <a:off x="0" y="0"/>
          <a:ext cx="0" cy="0"/>
          <a:chOff x="0" y="0"/>
          <a:chExt cx="0" cy="0"/>
        </a:xfrm>
      </p:grpSpPr>
      <p:sp>
        <p:nvSpPr>
          <p:cNvPr id="103" name="Google Shape;103;p19"/>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04" name="Google Shape;104;p19"/>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rtl="0">
              <a:spcBef>
                <a:spcPts val="320"/>
              </a:spcBef>
              <a:spcAft>
                <a:spcPts val="0"/>
              </a:spcAft>
              <a:buSzPts val="1400"/>
              <a:buFont typeface="Arial"/>
              <a:buNone/>
              <a:defRPr/>
            </a:lvl1pPr>
            <a:lvl2pPr indent="-228600" lvl="1" marL="914400" rtl="0">
              <a:spcBef>
                <a:spcPts val="320"/>
              </a:spcBef>
              <a:spcAft>
                <a:spcPts val="0"/>
              </a:spcAft>
              <a:buSzPts val="1400"/>
              <a:buFont typeface="Arial"/>
              <a:buNone/>
              <a:defRPr/>
            </a:lvl2pPr>
            <a:lvl3pPr indent="-228600" lvl="2" marL="1371600" rtl="0">
              <a:spcBef>
                <a:spcPts val="320"/>
              </a:spcBef>
              <a:spcAft>
                <a:spcPts val="0"/>
              </a:spcAft>
              <a:buSzPts val="1400"/>
              <a:buFont typeface="Arial"/>
              <a:buNone/>
              <a:defRPr/>
            </a:lvl3pPr>
            <a:lvl4pPr indent="-228600" lvl="3" marL="1828800" rtl="0">
              <a:spcBef>
                <a:spcPts val="320"/>
              </a:spcBef>
              <a:spcAft>
                <a:spcPts val="0"/>
              </a:spcAft>
              <a:buSzPts val="1400"/>
              <a:buFont typeface="Arial"/>
              <a:buNone/>
              <a:defRPr/>
            </a:lvl4pPr>
            <a:lvl5pPr indent="-228600" lvl="4" marL="2286000" rtl="0">
              <a:spcBef>
                <a:spcPts val="320"/>
              </a:spcBef>
              <a:spcAft>
                <a:spcPts val="0"/>
              </a:spcAft>
              <a:buSzPts val="1400"/>
              <a:buFont typeface="Arial"/>
              <a:buNone/>
              <a:defRPr/>
            </a:lvl5pPr>
            <a:lvl6pPr indent="-228600" lvl="5" marL="2743200" rtl="0">
              <a:spcBef>
                <a:spcPts val="320"/>
              </a:spcBef>
              <a:spcAft>
                <a:spcPts val="0"/>
              </a:spcAft>
              <a:buSzPts val="1400"/>
              <a:buFont typeface="Arial"/>
              <a:buNone/>
              <a:defRPr/>
            </a:lvl6pPr>
            <a:lvl7pPr indent="-228600" lvl="6" marL="3200400" rtl="0">
              <a:spcBef>
                <a:spcPts val="320"/>
              </a:spcBef>
              <a:spcAft>
                <a:spcPts val="0"/>
              </a:spcAft>
              <a:buSzPts val="1400"/>
              <a:buFont typeface="Arial"/>
              <a:buNone/>
              <a:defRPr/>
            </a:lvl7pPr>
            <a:lvl8pPr indent="-228600" lvl="7" marL="3657600" rtl="0">
              <a:spcBef>
                <a:spcPts val="320"/>
              </a:spcBef>
              <a:spcAft>
                <a:spcPts val="0"/>
              </a:spcAft>
              <a:buSzPts val="1400"/>
              <a:buFont typeface="Arial"/>
              <a:buNone/>
              <a:defRPr/>
            </a:lvl8pPr>
            <a:lvl9pPr indent="-228600" lvl="8" marL="4114800" rtl="0">
              <a:spcBef>
                <a:spcPts val="320"/>
              </a:spcBef>
              <a:spcAft>
                <a:spcPts val="0"/>
              </a:spcAft>
              <a:buSzPts val="1400"/>
              <a:buFont typeface="Arial"/>
              <a:buNone/>
              <a:defRPr/>
            </a:lvl9pPr>
          </a:lstStyle>
          <a:p/>
        </p:txBody>
      </p:sp>
      <p:sp>
        <p:nvSpPr>
          <p:cNvPr id="105" name="Google Shape;105;p19"/>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17500" lvl="0" marL="457200" rtl="0">
              <a:spcBef>
                <a:spcPts val="320"/>
              </a:spcBef>
              <a:spcAft>
                <a:spcPts val="0"/>
              </a:spcAft>
              <a:buSzPts val="1400"/>
              <a:buChar char="•"/>
              <a:defRPr/>
            </a:lvl1pPr>
            <a:lvl2pPr indent="-317500" lvl="1" marL="914400" rtl="0">
              <a:spcBef>
                <a:spcPts val="32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320"/>
              </a:spcBef>
              <a:spcAft>
                <a:spcPts val="0"/>
              </a:spcAft>
              <a:buSzPts val="1400"/>
              <a:buChar char="»"/>
              <a:defRPr/>
            </a:lvl6pPr>
            <a:lvl7pPr indent="-317500" lvl="6" marL="3200400" rtl="0">
              <a:spcBef>
                <a:spcPts val="320"/>
              </a:spcBef>
              <a:spcAft>
                <a:spcPts val="0"/>
              </a:spcAft>
              <a:buSzPts val="1400"/>
              <a:buChar char="»"/>
              <a:defRPr/>
            </a:lvl7pPr>
            <a:lvl8pPr indent="-317500" lvl="7" marL="3657600" rtl="0">
              <a:spcBef>
                <a:spcPts val="320"/>
              </a:spcBef>
              <a:spcAft>
                <a:spcPts val="0"/>
              </a:spcAft>
              <a:buSzPts val="1400"/>
              <a:buChar char="»"/>
              <a:defRPr/>
            </a:lvl8pPr>
            <a:lvl9pPr indent="-317500" lvl="8" marL="4114800" rtl="0">
              <a:spcBef>
                <a:spcPts val="320"/>
              </a:spcBef>
              <a:spcAft>
                <a:spcPts val="0"/>
              </a:spcAft>
              <a:buSzPts val="1400"/>
              <a:buChar char="»"/>
              <a:defRPr/>
            </a:lvl9pPr>
          </a:lstStyle>
          <a:p/>
        </p:txBody>
      </p:sp>
      <p:sp>
        <p:nvSpPr>
          <p:cNvPr id="106" name="Google Shape;106;p19"/>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rtl="0">
              <a:spcBef>
                <a:spcPts val="320"/>
              </a:spcBef>
              <a:spcAft>
                <a:spcPts val="0"/>
              </a:spcAft>
              <a:buSzPts val="1400"/>
              <a:buFont typeface="Arial"/>
              <a:buNone/>
              <a:defRPr/>
            </a:lvl1pPr>
            <a:lvl2pPr indent="-228600" lvl="1" marL="914400" rtl="0">
              <a:spcBef>
                <a:spcPts val="320"/>
              </a:spcBef>
              <a:spcAft>
                <a:spcPts val="0"/>
              </a:spcAft>
              <a:buSzPts val="1400"/>
              <a:buFont typeface="Arial"/>
              <a:buNone/>
              <a:defRPr/>
            </a:lvl2pPr>
            <a:lvl3pPr indent="-228600" lvl="2" marL="1371600" rtl="0">
              <a:spcBef>
                <a:spcPts val="320"/>
              </a:spcBef>
              <a:spcAft>
                <a:spcPts val="0"/>
              </a:spcAft>
              <a:buSzPts val="1400"/>
              <a:buFont typeface="Arial"/>
              <a:buNone/>
              <a:defRPr/>
            </a:lvl3pPr>
            <a:lvl4pPr indent="-228600" lvl="3" marL="1828800" rtl="0">
              <a:spcBef>
                <a:spcPts val="320"/>
              </a:spcBef>
              <a:spcAft>
                <a:spcPts val="0"/>
              </a:spcAft>
              <a:buSzPts val="1400"/>
              <a:buFont typeface="Arial"/>
              <a:buNone/>
              <a:defRPr/>
            </a:lvl4pPr>
            <a:lvl5pPr indent="-228600" lvl="4" marL="2286000" rtl="0">
              <a:spcBef>
                <a:spcPts val="320"/>
              </a:spcBef>
              <a:spcAft>
                <a:spcPts val="0"/>
              </a:spcAft>
              <a:buSzPts val="1400"/>
              <a:buFont typeface="Arial"/>
              <a:buNone/>
              <a:defRPr/>
            </a:lvl5pPr>
            <a:lvl6pPr indent="-228600" lvl="5" marL="2743200" rtl="0">
              <a:spcBef>
                <a:spcPts val="320"/>
              </a:spcBef>
              <a:spcAft>
                <a:spcPts val="0"/>
              </a:spcAft>
              <a:buSzPts val="1400"/>
              <a:buFont typeface="Arial"/>
              <a:buNone/>
              <a:defRPr/>
            </a:lvl6pPr>
            <a:lvl7pPr indent="-228600" lvl="6" marL="3200400" rtl="0">
              <a:spcBef>
                <a:spcPts val="320"/>
              </a:spcBef>
              <a:spcAft>
                <a:spcPts val="0"/>
              </a:spcAft>
              <a:buSzPts val="1400"/>
              <a:buFont typeface="Arial"/>
              <a:buNone/>
              <a:defRPr/>
            </a:lvl7pPr>
            <a:lvl8pPr indent="-228600" lvl="7" marL="3657600" rtl="0">
              <a:spcBef>
                <a:spcPts val="320"/>
              </a:spcBef>
              <a:spcAft>
                <a:spcPts val="0"/>
              </a:spcAft>
              <a:buSzPts val="1400"/>
              <a:buFont typeface="Arial"/>
              <a:buNone/>
              <a:defRPr/>
            </a:lvl8pPr>
            <a:lvl9pPr indent="-228600" lvl="8" marL="4114800" rtl="0">
              <a:spcBef>
                <a:spcPts val="320"/>
              </a:spcBef>
              <a:spcAft>
                <a:spcPts val="0"/>
              </a:spcAft>
              <a:buSzPts val="1400"/>
              <a:buFont typeface="Arial"/>
              <a:buNone/>
              <a:defRPr/>
            </a:lvl9pPr>
          </a:lstStyle>
          <a:p/>
        </p:txBody>
      </p:sp>
      <p:sp>
        <p:nvSpPr>
          <p:cNvPr id="107" name="Google Shape;107;p19"/>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17500" lvl="0" marL="457200" rtl="0">
              <a:spcBef>
                <a:spcPts val="320"/>
              </a:spcBef>
              <a:spcAft>
                <a:spcPts val="0"/>
              </a:spcAft>
              <a:buSzPts val="1400"/>
              <a:buChar char="•"/>
              <a:defRPr/>
            </a:lvl1pPr>
            <a:lvl2pPr indent="-317500" lvl="1" marL="914400" rtl="0">
              <a:spcBef>
                <a:spcPts val="32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320"/>
              </a:spcBef>
              <a:spcAft>
                <a:spcPts val="0"/>
              </a:spcAft>
              <a:buSzPts val="1400"/>
              <a:buChar char="»"/>
              <a:defRPr/>
            </a:lvl6pPr>
            <a:lvl7pPr indent="-317500" lvl="6" marL="3200400" rtl="0">
              <a:spcBef>
                <a:spcPts val="320"/>
              </a:spcBef>
              <a:spcAft>
                <a:spcPts val="0"/>
              </a:spcAft>
              <a:buSzPts val="1400"/>
              <a:buChar char="»"/>
              <a:defRPr/>
            </a:lvl7pPr>
            <a:lvl8pPr indent="-317500" lvl="7" marL="3657600" rtl="0">
              <a:spcBef>
                <a:spcPts val="320"/>
              </a:spcBef>
              <a:spcAft>
                <a:spcPts val="0"/>
              </a:spcAft>
              <a:buSzPts val="1400"/>
              <a:buChar char="»"/>
              <a:defRPr/>
            </a:lvl8pPr>
            <a:lvl9pPr indent="-317500" lvl="8" marL="4114800" rtl="0">
              <a:spcBef>
                <a:spcPts val="320"/>
              </a:spcBef>
              <a:spcAft>
                <a:spcPts val="0"/>
              </a:spcAft>
              <a:buSzPts val="1400"/>
              <a:buChar char="»"/>
              <a:defRPr/>
            </a:lvl9pPr>
          </a:lstStyle>
          <a:p/>
        </p:txBody>
      </p:sp>
      <p:sp>
        <p:nvSpPr>
          <p:cNvPr id="108" name="Google Shape;108;p19"/>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109" name="Google Shape;109;p19"/>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0" name="Shape 110"/>
        <p:cNvGrpSpPr/>
        <p:nvPr/>
      </p:nvGrpSpPr>
      <p:grpSpPr>
        <a:xfrm>
          <a:off x="0" y="0"/>
          <a:ext cx="0" cy="0"/>
          <a:chOff x="0" y="0"/>
          <a:chExt cx="0" cy="0"/>
        </a:xfrm>
      </p:grpSpPr>
      <p:sp>
        <p:nvSpPr>
          <p:cNvPr id="111" name="Google Shape;111;p20"/>
          <p:cNvSpPr txBox="1"/>
          <p:nvPr>
            <p:ph type="title"/>
          </p:nvPr>
        </p:nvSpPr>
        <p:spPr>
          <a:xfrm>
            <a:off x="342900" y="446088"/>
            <a:ext cx="8442325" cy="595312"/>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12" name="Google Shape;112;p20"/>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113" name="Google Shape;113;p20"/>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4" name="Shape 114"/>
        <p:cNvGrpSpPr/>
        <p:nvPr/>
      </p:nvGrpSpPr>
      <p:grpSpPr>
        <a:xfrm>
          <a:off x="0" y="0"/>
          <a:ext cx="0" cy="0"/>
          <a:chOff x="0" y="0"/>
          <a:chExt cx="0" cy="0"/>
        </a:xfrm>
      </p:grpSpPr>
      <p:sp>
        <p:nvSpPr>
          <p:cNvPr id="115" name="Google Shape;115;p21"/>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116" name="Google Shape;116;p21"/>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 name="Shape 24"/>
        <p:cNvGrpSpPr/>
        <p:nvPr/>
      </p:nvGrpSpPr>
      <p:grpSpPr>
        <a:xfrm>
          <a:off x="0" y="0"/>
          <a:ext cx="0" cy="0"/>
          <a:chOff x="0" y="0"/>
          <a:chExt cx="0" cy="0"/>
        </a:xfrm>
      </p:grpSpPr>
      <p:sp>
        <p:nvSpPr>
          <p:cNvPr id="25" name="Google Shape;25;p3"/>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7" name="Shape 117"/>
        <p:cNvGrpSpPr/>
        <p:nvPr/>
      </p:nvGrpSpPr>
      <p:grpSpPr>
        <a:xfrm>
          <a:off x="0" y="0"/>
          <a:ext cx="0" cy="0"/>
          <a:chOff x="0" y="0"/>
          <a:chExt cx="0" cy="0"/>
        </a:xfrm>
      </p:grpSpPr>
      <p:sp>
        <p:nvSpPr>
          <p:cNvPr id="118" name="Google Shape;118;p22"/>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19" name="Google Shape;119;p22"/>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317500" lvl="0" marL="457200" rtl="0">
              <a:spcBef>
                <a:spcPts val="320"/>
              </a:spcBef>
              <a:spcAft>
                <a:spcPts val="0"/>
              </a:spcAft>
              <a:buSzPts val="1400"/>
              <a:buChar char="•"/>
              <a:defRPr/>
            </a:lvl1pPr>
            <a:lvl2pPr indent="-317500" lvl="1" marL="914400" rtl="0">
              <a:spcBef>
                <a:spcPts val="32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320"/>
              </a:spcBef>
              <a:spcAft>
                <a:spcPts val="0"/>
              </a:spcAft>
              <a:buSzPts val="1400"/>
              <a:buChar char="»"/>
              <a:defRPr/>
            </a:lvl6pPr>
            <a:lvl7pPr indent="-317500" lvl="6" marL="3200400" rtl="0">
              <a:spcBef>
                <a:spcPts val="320"/>
              </a:spcBef>
              <a:spcAft>
                <a:spcPts val="0"/>
              </a:spcAft>
              <a:buSzPts val="1400"/>
              <a:buChar char="»"/>
              <a:defRPr/>
            </a:lvl7pPr>
            <a:lvl8pPr indent="-317500" lvl="7" marL="3657600" rtl="0">
              <a:spcBef>
                <a:spcPts val="320"/>
              </a:spcBef>
              <a:spcAft>
                <a:spcPts val="0"/>
              </a:spcAft>
              <a:buSzPts val="1400"/>
              <a:buChar char="»"/>
              <a:defRPr/>
            </a:lvl8pPr>
            <a:lvl9pPr indent="-317500" lvl="8" marL="4114800" rtl="0">
              <a:spcBef>
                <a:spcPts val="320"/>
              </a:spcBef>
              <a:spcAft>
                <a:spcPts val="0"/>
              </a:spcAft>
              <a:buSzPts val="1400"/>
              <a:buChar char="»"/>
              <a:defRPr/>
            </a:lvl9pPr>
          </a:lstStyle>
          <a:p/>
        </p:txBody>
      </p:sp>
      <p:sp>
        <p:nvSpPr>
          <p:cNvPr id="120" name="Google Shape;120;p22"/>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rtl="0">
              <a:spcBef>
                <a:spcPts val="320"/>
              </a:spcBef>
              <a:spcAft>
                <a:spcPts val="0"/>
              </a:spcAft>
              <a:buSzPts val="1400"/>
              <a:buFont typeface="Arial"/>
              <a:buNone/>
              <a:defRPr/>
            </a:lvl1pPr>
            <a:lvl2pPr indent="-228600" lvl="1" marL="914400" rtl="0">
              <a:spcBef>
                <a:spcPts val="320"/>
              </a:spcBef>
              <a:spcAft>
                <a:spcPts val="0"/>
              </a:spcAft>
              <a:buSzPts val="1400"/>
              <a:buFont typeface="Arial"/>
              <a:buNone/>
              <a:defRPr/>
            </a:lvl2pPr>
            <a:lvl3pPr indent="-228600" lvl="2" marL="1371600" rtl="0">
              <a:spcBef>
                <a:spcPts val="320"/>
              </a:spcBef>
              <a:spcAft>
                <a:spcPts val="0"/>
              </a:spcAft>
              <a:buSzPts val="1400"/>
              <a:buFont typeface="Arial"/>
              <a:buNone/>
              <a:defRPr/>
            </a:lvl3pPr>
            <a:lvl4pPr indent="-228600" lvl="3" marL="1828800" rtl="0">
              <a:spcBef>
                <a:spcPts val="320"/>
              </a:spcBef>
              <a:spcAft>
                <a:spcPts val="0"/>
              </a:spcAft>
              <a:buSzPts val="1400"/>
              <a:buFont typeface="Arial"/>
              <a:buNone/>
              <a:defRPr/>
            </a:lvl4pPr>
            <a:lvl5pPr indent="-228600" lvl="4" marL="2286000" rtl="0">
              <a:spcBef>
                <a:spcPts val="320"/>
              </a:spcBef>
              <a:spcAft>
                <a:spcPts val="0"/>
              </a:spcAft>
              <a:buSzPts val="1400"/>
              <a:buFont typeface="Arial"/>
              <a:buNone/>
              <a:defRPr/>
            </a:lvl5pPr>
            <a:lvl6pPr indent="-228600" lvl="5" marL="2743200" rtl="0">
              <a:spcBef>
                <a:spcPts val="320"/>
              </a:spcBef>
              <a:spcAft>
                <a:spcPts val="0"/>
              </a:spcAft>
              <a:buSzPts val="1400"/>
              <a:buFont typeface="Arial"/>
              <a:buNone/>
              <a:defRPr/>
            </a:lvl6pPr>
            <a:lvl7pPr indent="-228600" lvl="6" marL="3200400" rtl="0">
              <a:spcBef>
                <a:spcPts val="320"/>
              </a:spcBef>
              <a:spcAft>
                <a:spcPts val="0"/>
              </a:spcAft>
              <a:buSzPts val="1400"/>
              <a:buFont typeface="Arial"/>
              <a:buNone/>
              <a:defRPr/>
            </a:lvl7pPr>
            <a:lvl8pPr indent="-228600" lvl="7" marL="3657600" rtl="0">
              <a:spcBef>
                <a:spcPts val="320"/>
              </a:spcBef>
              <a:spcAft>
                <a:spcPts val="0"/>
              </a:spcAft>
              <a:buSzPts val="1400"/>
              <a:buFont typeface="Arial"/>
              <a:buNone/>
              <a:defRPr/>
            </a:lvl8pPr>
            <a:lvl9pPr indent="-228600" lvl="8" marL="4114800" rtl="0">
              <a:spcBef>
                <a:spcPts val="320"/>
              </a:spcBef>
              <a:spcAft>
                <a:spcPts val="0"/>
              </a:spcAft>
              <a:buSzPts val="1400"/>
              <a:buFont typeface="Arial"/>
              <a:buNone/>
              <a:defRPr/>
            </a:lvl9pPr>
          </a:lstStyle>
          <a:p/>
        </p:txBody>
      </p:sp>
      <p:sp>
        <p:nvSpPr>
          <p:cNvPr id="121" name="Google Shape;121;p22"/>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122" name="Google Shape;122;p22"/>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23" name="Shape 123"/>
        <p:cNvGrpSpPr/>
        <p:nvPr/>
      </p:nvGrpSpPr>
      <p:grpSpPr>
        <a:xfrm>
          <a:off x="0" y="0"/>
          <a:ext cx="0" cy="0"/>
          <a:chOff x="0" y="0"/>
          <a:chExt cx="0" cy="0"/>
        </a:xfrm>
      </p:grpSpPr>
      <p:sp>
        <p:nvSpPr>
          <p:cNvPr id="124" name="Google Shape;124;p23"/>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25" name="Google Shape;125;p23"/>
          <p:cNvSpPr/>
          <p:nvPr>
            <p:ph idx="2" type="pic"/>
          </p:nvPr>
        </p:nvSpPr>
        <p:spPr>
          <a:xfrm>
            <a:off x="1792288" y="612775"/>
            <a:ext cx="5486400" cy="4114800"/>
          </a:xfrm>
          <a:prstGeom prst="rect">
            <a:avLst/>
          </a:prstGeom>
          <a:noFill/>
          <a:ln>
            <a:noFill/>
          </a:ln>
        </p:spPr>
      </p:sp>
      <p:sp>
        <p:nvSpPr>
          <p:cNvPr id="126" name="Google Shape;126;p23"/>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rtl="0">
              <a:spcBef>
                <a:spcPts val="320"/>
              </a:spcBef>
              <a:spcAft>
                <a:spcPts val="0"/>
              </a:spcAft>
              <a:buSzPts val="1400"/>
              <a:buFont typeface="Arial"/>
              <a:buNone/>
              <a:defRPr/>
            </a:lvl1pPr>
            <a:lvl2pPr indent="-228600" lvl="1" marL="914400" rtl="0">
              <a:spcBef>
                <a:spcPts val="320"/>
              </a:spcBef>
              <a:spcAft>
                <a:spcPts val="0"/>
              </a:spcAft>
              <a:buSzPts val="1400"/>
              <a:buFont typeface="Arial"/>
              <a:buNone/>
              <a:defRPr/>
            </a:lvl2pPr>
            <a:lvl3pPr indent="-228600" lvl="2" marL="1371600" rtl="0">
              <a:spcBef>
                <a:spcPts val="320"/>
              </a:spcBef>
              <a:spcAft>
                <a:spcPts val="0"/>
              </a:spcAft>
              <a:buSzPts val="1400"/>
              <a:buFont typeface="Arial"/>
              <a:buNone/>
              <a:defRPr/>
            </a:lvl3pPr>
            <a:lvl4pPr indent="-228600" lvl="3" marL="1828800" rtl="0">
              <a:spcBef>
                <a:spcPts val="320"/>
              </a:spcBef>
              <a:spcAft>
                <a:spcPts val="0"/>
              </a:spcAft>
              <a:buSzPts val="1400"/>
              <a:buFont typeface="Arial"/>
              <a:buNone/>
              <a:defRPr/>
            </a:lvl4pPr>
            <a:lvl5pPr indent="-228600" lvl="4" marL="2286000" rtl="0">
              <a:spcBef>
                <a:spcPts val="320"/>
              </a:spcBef>
              <a:spcAft>
                <a:spcPts val="0"/>
              </a:spcAft>
              <a:buSzPts val="1400"/>
              <a:buFont typeface="Arial"/>
              <a:buNone/>
              <a:defRPr/>
            </a:lvl5pPr>
            <a:lvl6pPr indent="-228600" lvl="5" marL="2743200" rtl="0">
              <a:spcBef>
                <a:spcPts val="320"/>
              </a:spcBef>
              <a:spcAft>
                <a:spcPts val="0"/>
              </a:spcAft>
              <a:buSzPts val="1400"/>
              <a:buFont typeface="Arial"/>
              <a:buNone/>
              <a:defRPr/>
            </a:lvl6pPr>
            <a:lvl7pPr indent="-228600" lvl="6" marL="3200400" rtl="0">
              <a:spcBef>
                <a:spcPts val="320"/>
              </a:spcBef>
              <a:spcAft>
                <a:spcPts val="0"/>
              </a:spcAft>
              <a:buSzPts val="1400"/>
              <a:buFont typeface="Arial"/>
              <a:buNone/>
              <a:defRPr/>
            </a:lvl7pPr>
            <a:lvl8pPr indent="-228600" lvl="7" marL="3657600" rtl="0">
              <a:spcBef>
                <a:spcPts val="320"/>
              </a:spcBef>
              <a:spcAft>
                <a:spcPts val="0"/>
              </a:spcAft>
              <a:buSzPts val="1400"/>
              <a:buFont typeface="Arial"/>
              <a:buNone/>
              <a:defRPr/>
            </a:lvl8pPr>
            <a:lvl9pPr indent="-228600" lvl="8" marL="4114800" rtl="0">
              <a:spcBef>
                <a:spcPts val="320"/>
              </a:spcBef>
              <a:spcAft>
                <a:spcPts val="0"/>
              </a:spcAft>
              <a:buSzPts val="1400"/>
              <a:buFont typeface="Arial"/>
              <a:buNone/>
              <a:defRPr/>
            </a:lvl9pPr>
          </a:lstStyle>
          <a:p/>
        </p:txBody>
      </p:sp>
      <p:sp>
        <p:nvSpPr>
          <p:cNvPr id="127" name="Google Shape;127;p23"/>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128" name="Google Shape;128;p23"/>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9" name="Shape 129"/>
        <p:cNvGrpSpPr/>
        <p:nvPr/>
      </p:nvGrpSpPr>
      <p:grpSpPr>
        <a:xfrm>
          <a:off x="0" y="0"/>
          <a:ext cx="0" cy="0"/>
          <a:chOff x="0" y="0"/>
          <a:chExt cx="0" cy="0"/>
        </a:xfrm>
      </p:grpSpPr>
      <p:sp>
        <p:nvSpPr>
          <p:cNvPr id="130" name="Google Shape;130;p24"/>
          <p:cNvSpPr txBox="1"/>
          <p:nvPr>
            <p:ph type="title"/>
          </p:nvPr>
        </p:nvSpPr>
        <p:spPr>
          <a:xfrm>
            <a:off x="342900" y="446088"/>
            <a:ext cx="8442325" cy="595312"/>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31" name="Google Shape;131;p24"/>
          <p:cNvSpPr txBox="1"/>
          <p:nvPr>
            <p:ph idx="1" type="body"/>
          </p:nvPr>
        </p:nvSpPr>
        <p:spPr>
          <a:xfrm rot="5400000">
            <a:off x="2301081" y="-845344"/>
            <a:ext cx="4525962" cy="8442325"/>
          </a:xfrm>
          <a:prstGeom prst="rect">
            <a:avLst/>
          </a:prstGeom>
          <a:noFill/>
          <a:ln>
            <a:noFill/>
          </a:ln>
        </p:spPr>
        <p:txBody>
          <a:bodyPr anchorCtr="0" anchor="t" bIns="91425" lIns="91425" spcFirstLastPara="1" rIns="91425" wrap="square" tIns="91425">
            <a:noAutofit/>
          </a:bodyPr>
          <a:lstStyle>
            <a:lvl1pPr indent="-317500" lvl="0" marL="457200" rtl="0" algn="l">
              <a:spcBef>
                <a:spcPts val="320"/>
              </a:spcBef>
              <a:spcAft>
                <a:spcPts val="0"/>
              </a:spcAft>
              <a:buClr>
                <a:srgbClr val="4E84C4"/>
              </a:buClr>
              <a:buSzPts val="1400"/>
              <a:buFont typeface="Arial"/>
              <a:buChar char="•"/>
              <a:defRPr/>
            </a:lvl1pPr>
            <a:lvl2pPr indent="-317500" lvl="1" marL="914400" rtl="0" algn="l">
              <a:spcBef>
                <a:spcPts val="320"/>
              </a:spcBef>
              <a:spcAft>
                <a:spcPts val="0"/>
              </a:spcAft>
              <a:buClr>
                <a:srgbClr val="4E84C4"/>
              </a:buClr>
              <a:buSzPts val="1400"/>
              <a:buFont typeface="Arial"/>
              <a:buChar char="–"/>
              <a:defRPr/>
            </a:lvl2pPr>
            <a:lvl3pPr indent="-317500" lvl="2" marL="1371600" rtl="0" algn="l">
              <a:spcBef>
                <a:spcPts val="320"/>
              </a:spcBef>
              <a:spcAft>
                <a:spcPts val="0"/>
              </a:spcAft>
              <a:buClr>
                <a:srgbClr val="4E84C4"/>
              </a:buClr>
              <a:buSzPts val="1400"/>
              <a:buFont typeface="Arial"/>
              <a:buChar char="•"/>
              <a:defRPr/>
            </a:lvl3pPr>
            <a:lvl4pPr indent="-317500" lvl="3" marL="1828800" rtl="0" algn="l">
              <a:spcBef>
                <a:spcPts val="320"/>
              </a:spcBef>
              <a:spcAft>
                <a:spcPts val="0"/>
              </a:spcAft>
              <a:buClr>
                <a:srgbClr val="4E84C4"/>
              </a:buClr>
              <a:buSzPts val="1400"/>
              <a:buFont typeface="Arial"/>
              <a:buChar char="–"/>
              <a:defRPr/>
            </a:lvl4pPr>
            <a:lvl5pPr indent="-317500" lvl="4" marL="2286000" rtl="0" algn="l">
              <a:spcBef>
                <a:spcPts val="320"/>
              </a:spcBef>
              <a:spcAft>
                <a:spcPts val="0"/>
              </a:spcAft>
              <a:buClr>
                <a:srgbClr val="4E84C4"/>
              </a:buClr>
              <a:buSzPts val="1400"/>
              <a:buFont typeface="Arial"/>
              <a:buChar char="»"/>
              <a:defRPr/>
            </a:lvl5pPr>
            <a:lvl6pPr indent="-317500" lvl="5" marL="2743200" rtl="0" algn="l">
              <a:spcBef>
                <a:spcPts val="320"/>
              </a:spcBef>
              <a:spcAft>
                <a:spcPts val="0"/>
              </a:spcAft>
              <a:buClr>
                <a:srgbClr val="4E84C4"/>
              </a:buClr>
              <a:buSzPts val="1400"/>
              <a:buFont typeface="Arial"/>
              <a:buChar char="»"/>
              <a:defRPr/>
            </a:lvl6pPr>
            <a:lvl7pPr indent="-317500" lvl="6" marL="3200400" rtl="0" algn="l">
              <a:spcBef>
                <a:spcPts val="320"/>
              </a:spcBef>
              <a:spcAft>
                <a:spcPts val="0"/>
              </a:spcAft>
              <a:buClr>
                <a:srgbClr val="4E84C4"/>
              </a:buClr>
              <a:buSzPts val="1400"/>
              <a:buFont typeface="Arial"/>
              <a:buChar char="»"/>
              <a:defRPr/>
            </a:lvl7pPr>
            <a:lvl8pPr indent="-317500" lvl="7" marL="3657600" rtl="0" algn="l">
              <a:spcBef>
                <a:spcPts val="320"/>
              </a:spcBef>
              <a:spcAft>
                <a:spcPts val="0"/>
              </a:spcAft>
              <a:buClr>
                <a:srgbClr val="4E84C4"/>
              </a:buClr>
              <a:buSzPts val="1400"/>
              <a:buFont typeface="Arial"/>
              <a:buChar char="»"/>
              <a:defRPr/>
            </a:lvl8pPr>
            <a:lvl9pPr indent="-317500" lvl="8" marL="4114800" rtl="0" algn="l">
              <a:spcBef>
                <a:spcPts val="320"/>
              </a:spcBef>
              <a:spcAft>
                <a:spcPts val="0"/>
              </a:spcAft>
              <a:buClr>
                <a:srgbClr val="4E84C4"/>
              </a:buClr>
              <a:buSzPts val="1400"/>
              <a:buFont typeface="Arial"/>
              <a:buChar char="»"/>
              <a:defRPr/>
            </a:lvl9pPr>
          </a:lstStyle>
          <a:p/>
        </p:txBody>
      </p:sp>
      <p:sp>
        <p:nvSpPr>
          <p:cNvPr id="132" name="Google Shape;132;p24"/>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133" name="Google Shape;133;p24"/>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4" name="Shape 134"/>
        <p:cNvGrpSpPr/>
        <p:nvPr/>
      </p:nvGrpSpPr>
      <p:grpSpPr>
        <a:xfrm>
          <a:off x="0" y="0"/>
          <a:ext cx="0" cy="0"/>
          <a:chOff x="0" y="0"/>
          <a:chExt cx="0" cy="0"/>
        </a:xfrm>
      </p:grpSpPr>
      <p:sp>
        <p:nvSpPr>
          <p:cNvPr id="135" name="Google Shape;135;p25"/>
          <p:cNvSpPr txBox="1"/>
          <p:nvPr>
            <p:ph type="title"/>
          </p:nvPr>
        </p:nvSpPr>
        <p:spPr>
          <a:xfrm rot="5400000">
            <a:off x="5133976" y="1987550"/>
            <a:ext cx="5192712" cy="2109787"/>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36" name="Google Shape;136;p25"/>
          <p:cNvSpPr txBox="1"/>
          <p:nvPr>
            <p:ph idx="1" type="body"/>
          </p:nvPr>
        </p:nvSpPr>
        <p:spPr>
          <a:xfrm rot="5400000">
            <a:off x="836613" y="-47625"/>
            <a:ext cx="5192712" cy="6180138"/>
          </a:xfrm>
          <a:prstGeom prst="rect">
            <a:avLst/>
          </a:prstGeom>
          <a:noFill/>
          <a:ln>
            <a:noFill/>
          </a:ln>
        </p:spPr>
        <p:txBody>
          <a:bodyPr anchorCtr="0" anchor="t" bIns="91425" lIns="91425" spcFirstLastPara="1" rIns="91425" wrap="square" tIns="91425">
            <a:noAutofit/>
          </a:bodyPr>
          <a:lstStyle>
            <a:lvl1pPr indent="-317500" lvl="0" marL="457200" rtl="0" algn="l">
              <a:spcBef>
                <a:spcPts val="320"/>
              </a:spcBef>
              <a:spcAft>
                <a:spcPts val="0"/>
              </a:spcAft>
              <a:buClr>
                <a:srgbClr val="4E84C4"/>
              </a:buClr>
              <a:buSzPts val="1400"/>
              <a:buFont typeface="Arial"/>
              <a:buChar char="•"/>
              <a:defRPr/>
            </a:lvl1pPr>
            <a:lvl2pPr indent="-317500" lvl="1" marL="914400" rtl="0" algn="l">
              <a:spcBef>
                <a:spcPts val="320"/>
              </a:spcBef>
              <a:spcAft>
                <a:spcPts val="0"/>
              </a:spcAft>
              <a:buClr>
                <a:srgbClr val="4E84C4"/>
              </a:buClr>
              <a:buSzPts val="1400"/>
              <a:buFont typeface="Arial"/>
              <a:buChar char="–"/>
              <a:defRPr/>
            </a:lvl2pPr>
            <a:lvl3pPr indent="-317500" lvl="2" marL="1371600" rtl="0" algn="l">
              <a:spcBef>
                <a:spcPts val="320"/>
              </a:spcBef>
              <a:spcAft>
                <a:spcPts val="0"/>
              </a:spcAft>
              <a:buClr>
                <a:srgbClr val="4E84C4"/>
              </a:buClr>
              <a:buSzPts val="1400"/>
              <a:buFont typeface="Arial"/>
              <a:buChar char="•"/>
              <a:defRPr/>
            </a:lvl3pPr>
            <a:lvl4pPr indent="-317500" lvl="3" marL="1828800" rtl="0" algn="l">
              <a:spcBef>
                <a:spcPts val="320"/>
              </a:spcBef>
              <a:spcAft>
                <a:spcPts val="0"/>
              </a:spcAft>
              <a:buClr>
                <a:srgbClr val="4E84C4"/>
              </a:buClr>
              <a:buSzPts val="1400"/>
              <a:buFont typeface="Arial"/>
              <a:buChar char="–"/>
              <a:defRPr/>
            </a:lvl4pPr>
            <a:lvl5pPr indent="-317500" lvl="4" marL="2286000" rtl="0" algn="l">
              <a:spcBef>
                <a:spcPts val="320"/>
              </a:spcBef>
              <a:spcAft>
                <a:spcPts val="0"/>
              </a:spcAft>
              <a:buClr>
                <a:srgbClr val="4E84C4"/>
              </a:buClr>
              <a:buSzPts val="1400"/>
              <a:buFont typeface="Arial"/>
              <a:buChar char="»"/>
              <a:defRPr/>
            </a:lvl5pPr>
            <a:lvl6pPr indent="-317500" lvl="5" marL="2743200" rtl="0" algn="l">
              <a:spcBef>
                <a:spcPts val="320"/>
              </a:spcBef>
              <a:spcAft>
                <a:spcPts val="0"/>
              </a:spcAft>
              <a:buClr>
                <a:srgbClr val="4E84C4"/>
              </a:buClr>
              <a:buSzPts val="1400"/>
              <a:buFont typeface="Arial"/>
              <a:buChar char="»"/>
              <a:defRPr/>
            </a:lvl6pPr>
            <a:lvl7pPr indent="-317500" lvl="6" marL="3200400" rtl="0" algn="l">
              <a:spcBef>
                <a:spcPts val="320"/>
              </a:spcBef>
              <a:spcAft>
                <a:spcPts val="0"/>
              </a:spcAft>
              <a:buClr>
                <a:srgbClr val="4E84C4"/>
              </a:buClr>
              <a:buSzPts val="1400"/>
              <a:buFont typeface="Arial"/>
              <a:buChar char="»"/>
              <a:defRPr/>
            </a:lvl7pPr>
            <a:lvl8pPr indent="-317500" lvl="7" marL="3657600" rtl="0" algn="l">
              <a:spcBef>
                <a:spcPts val="320"/>
              </a:spcBef>
              <a:spcAft>
                <a:spcPts val="0"/>
              </a:spcAft>
              <a:buClr>
                <a:srgbClr val="4E84C4"/>
              </a:buClr>
              <a:buSzPts val="1400"/>
              <a:buFont typeface="Arial"/>
              <a:buChar char="»"/>
              <a:defRPr/>
            </a:lvl8pPr>
            <a:lvl9pPr indent="-317500" lvl="8" marL="4114800" rtl="0" algn="l">
              <a:spcBef>
                <a:spcPts val="320"/>
              </a:spcBef>
              <a:spcAft>
                <a:spcPts val="0"/>
              </a:spcAft>
              <a:buClr>
                <a:srgbClr val="4E84C4"/>
              </a:buClr>
              <a:buSzPts val="1400"/>
              <a:buFont typeface="Arial"/>
              <a:buChar char="»"/>
              <a:defRPr/>
            </a:lvl9pPr>
          </a:lstStyle>
          <a:p/>
        </p:txBody>
      </p:sp>
      <p:sp>
        <p:nvSpPr>
          <p:cNvPr id="137" name="Google Shape;137;p25"/>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138" name="Google Shape;138;p25"/>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rgbClr val="FBB034"/>
        </a:solidFill>
      </p:bgPr>
    </p:bg>
    <p:spTree>
      <p:nvGrpSpPr>
        <p:cNvPr id="149" name="Shape 149"/>
        <p:cNvGrpSpPr/>
        <p:nvPr/>
      </p:nvGrpSpPr>
      <p:grpSpPr>
        <a:xfrm>
          <a:off x="0" y="0"/>
          <a:ext cx="0" cy="0"/>
          <a:chOff x="0" y="0"/>
          <a:chExt cx="0" cy="0"/>
        </a:xfrm>
      </p:grpSpPr>
      <p:pic>
        <p:nvPicPr>
          <p:cNvPr descr="logo" id="150" name="Google Shape;150;p27"/>
          <p:cNvPicPr preferRelativeResize="0"/>
          <p:nvPr/>
        </p:nvPicPr>
        <p:blipFill rotWithShape="1">
          <a:blip r:embed="rId2">
            <a:alphaModFix/>
          </a:blip>
          <a:srcRect b="27124" l="7153" r="2851" t="16637"/>
          <a:stretch/>
        </p:blipFill>
        <p:spPr>
          <a:xfrm>
            <a:off x="227013" y="6248400"/>
            <a:ext cx="3055937" cy="493713"/>
          </a:xfrm>
          <a:prstGeom prst="rect">
            <a:avLst/>
          </a:prstGeom>
          <a:noFill/>
          <a:ln>
            <a:noFill/>
          </a:ln>
        </p:spPr>
      </p:pic>
      <p:pic>
        <p:nvPicPr>
          <p:cNvPr descr="Guidelines ppt_new inside 1" id="151" name="Google Shape;151;p27"/>
          <p:cNvPicPr preferRelativeResize="0"/>
          <p:nvPr/>
        </p:nvPicPr>
        <p:blipFill rotWithShape="1">
          <a:blip r:embed="rId3">
            <a:alphaModFix/>
          </a:blip>
          <a:srcRect b="663" l="0" r="0" t="589"/>
          <a:stretch/>
        </p:blipFill>
        <p:spPr>
          <a:xfrm>
            <a:off x="0" y="4159250"/>
            <a:ext cx="9144000" cy="2130425"/>
          </a:xfrm>
          <a:prstGeom prst="rect">
            <a:avLst/>
          </a:prstGeom>
          <a:noFill/>
          <a:ln>
            <a:noFill/>
          </a:ln>
        </p:spPr>
      </p:pic>
      <p:sp>
        <p:nvSpPr>
          <p:cNvPr id="152" name="Google Shape;152;p27"/>
          <p:cNvSpPr/>
          <p:nvPr/>
        </p:nvSpPr>
        <p:spPr>
          <a:xfrm>
            <a:off x="279400" y="3429000"/>
            <a:ext cx="7772400" cy="54133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Click to edit Section Divider Master title style</a:t>
            </a:r>
            <a:endParaRPr/>
          </a:p>
        </p:txBody>
      </p:sp>
      <p:sp>
        <p:nvSpPr>
          <p:cNvPr id="153" name="Google Shape;153;p27"/>
          <p:cNvSpPr/>
          <p:nvPr/>
        </p:nvSpPr>
        <p:spPr>
          <a:xfrm>
            <a:off x="6721475" y="6459538"/>
            <a:ext cx="1412875" cy="31591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900" u="none" cap="none" strike="noStrike">
                <a:solidFill>
                  <a:schemeClr val="lt1"/>
                </a:solidFill>
                <a:latin typeface="PT Sans"/>
                <a:ea typeface="PT Sans"/>
                <a:cs typeface="PT Sans"/>
                <a:sym typeface="PT Sans"/>
              </a:rPr>
              <a:t>18 December 2013</a:t>
            </a:r>
            <a:endParaRPr b="0" i="0" sz="900" u="none" cap="none" strike="noStrike">
              <a:solidFill>
                <a:schemeClr val="lt1"/>
              </a:solidFill>
              <a:latin typeface="PT Sans"/>
              <a:ea typeface="PT Sans"/>
              <a:cs typeface="PT Sans"/>
              <a:sym typeface="PT Sans"/>
            </a:endParaRPr>
          </a:p>
        </p:txBody>
      </p:sp>
      <p:sp>
        <p:nvSpPr>
          <p:cNvPr id="154" name="Google Shape;154;p27"/>
          <p:cNvSpPr txBox="1"/>
          <p:nvPr>
            <p:ph type="ctrTitle"/>
          </p:nvPr>
        </p:nvSpPr>
        <p:spPr>
          <a:xfrm>
            <a:off x="279400" y="3429000"/>
            <a:ext cx="7772400" cy="541338"/>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155" name="Google Shape;155;p27"/>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chemeClr val="lt1"/>
                </a:solidFill>
                <a:latin typeface="PT Sans"/>
                <a:ea typeface="PT Sans"/>
                <a:cs typeface="PT Sans"/>
                <a:sym typeface="PT Sans"/>
              </a:defRPr>
            </a:lvl1pPr>
            <a:lvl2pPr indent="0" lvl="1" marL="0" marR="0" rtl="0" algn="r">
              <a:spcBef>
                <a:spcPts val="0"/>
              </a:spcBef>
              <a:buNone/>
              <a:defRPr b="1" i="0" sz="900" u="none" cap="none" strike="noStrike">
                <a:solidFill>
                  <a:schemeClr val="lt1"/>
                </a:solidFill>
                <a:latin typeface="PT Sans"/>
                <a:ea typeface="PT Sans"/>
                <a:cs typeface="PT Sans"/>
                <a:sym typeface="PT Sans"/>
              </a:defRPr>
            </a:lvl2pPr>
            <a:lvl3pPr indent="0" lvl="2" marL="0" marR="0" rtl="0" algn="r">
              <a:spcBef>
                <a:spcPts val="0"/>
              </a:spcBef>
              <a:buNone/>
              <a:defRPr b="1" i="0" sz="900" u="none" cap="none" strike="noStrike">
                <a:solidFill>
                  <a:schemeClr val="lt1"/>
                </a:solidFill>
                <a:latin typeface="PT Sans"/>
                <a:ea typeface="PT Sans"/>
                <a:cs typeface="PT Sans"/>
                <a:sym typeface="PT Sans"/>
              </a:defRPr>
            </a:lvl3pPr>
            <a:lvl4pPr indent="0" lvl="3" marL="0" marR="0" rtl="0" algn="r">
              <a:spcBef>
                <a:spcPts val="0"/>
              </a:spcBef>
              <a:buNone/>
              <a:defRPr b="1" i="0" sz="900" u="none" cap="none" strike="noStrike">
                <a:solidFill>
                  <a:schemeClr val="lt1"/>
                </a:solidFill>
                <a:latin typeface="PT Sans"/>
                <a:ea typeface="PT Sans"/>
                <a:cs typeface="PT Sans"/>
                <a:sym typeface="PT Sans"/>
              </a:defRPr>
            </a:lvl4pPr>
            <a:lvl5pPr indent="0" lvl="4" marL="0" marR="0" rtl="0" algn="r">
              <a:spcBef>
                <a:spcPts val="0"/>
              </a:spcBef>
              <a:buNone/>
              <a:defRPr b="1" i="0" sz="900" u="none" cap="none" strike="noStrike">
                <a:solidFill>
                  <a:schemeClr val="lt1"/>
                </a:solidFill>
                <a:latin typeface="PT Sans"/>
                <a:ea typeface="PT Sans"/>
                <a:cs typeface="PT Sans"/>
                <a:sym typeface="PT Sans"/>
              </a:defRPr>
            </a:lvl5pPr>
            <a:lvl6pPr indent="0" lvl="5" marL="0" marR="0" rtl="0" algn="r">
              <a:spcBef>
                <a:spcPts val="0"/>
              </a:spcBef>
              <a:buNone/>
              <a:defRPr b="1" i="0" sz="900" u="none" cap="none" strike="noStrike">
                <a:solidFill>
                  <a:schemeClr val="lt1"/>
                </a:solidFill>
                <a:latin typeface="PT Sans"/>
                <a:ea typeface="PT Sans"/>
                <a:cs typeface="PT Sans"/>
                <a:sym typeface="PT Sans"/>
              </a:defRPr>
            </a:lvl6pPr>
            <a:lvl7pPr indent="0" lvl="6" marL="0" marR="0" rtl="0" algn="r">
              <a:spcBef>
                <a:spcPts val="0"/>
              </a:spcBef>
              <a:buNone/>
              <a:defRPr b="1" i="0" sz="900" u="none" cap="none" strike="noStrike">
                <a:solidFill>
                  <a:schemeClr val="lt1"/>
                </a:solidFill>
                <a:latin typeface="PT Sans"/>
                <a:ea typeface="PT Sans"/>
                <a:cs typeface="PT Sans"/>
                <a:sym typeface="PT Sans"/>
              </a:defRPr>
            </a:lvl7pPr>
            <a:lvl8pPr indent="0" lvl="7" marL="0" marR="0" rtl="0" algn="r">
              <a:spcBef>
                <a:spcPts val="0"/>
              </a:spcBef>
              <a:buNone/>
              <a:defRPr b="1" i="0" sz="900" u="none" cap="none" strike="noStrike">
                <a:solidFill>
                  <a:schemeClr val="lt1"/>
                </a:solidFill>
                <a:latin typeface="PT Sans"/>
                <a:ea typeface="PT Sans"/>
                <a:cs typeface="PT Sans"/>
                <a:sym typeface="PT Sans"/>
              </a:defRPr>
            </a:lvl8pPr>
            <a:lvl9pPr indent="0" lvl="8" marL="0" marR="0" rtl="0" algn="r">
              <a:spcBef>
                <a:spcPts val="0"/>
              </a:spcBef>
              <a:buNone/>
              <a:defRPr b="1" i="0" sz="900" u="none" cap="none" strike="noStrike">
                <a:solidFill>
                  <a:schemeClr val="lt1"/>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156" name="Google Shape;156;p27"/>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7" name="Shape 157"/>
        <p:cNvGrpSpPr/>
        <p:nvPr/>
      </p:nvGrpSpPr>
      <p:grpSpPr>
        <a:xfrm>
          <a:off x="0" y="0"/>
          <a:ext cx="0" cy="0"/>
          <a:chOff x="0" y="0"/>
          <a:chExt cx="0" cy="0"/>
        </a:xfrm>
      </p:grpSpPr>
      <p:sp>
        <p:nvSpPr>
          <p:cNvPr id="158" name="Google Shape;158;p28"/>
          <p:cNvSpPr txBox="1"/>
          <p:nvPr>
            <p:ph type="title"/>
          </p:nvPr>
        </p:nvSpPr>
        <p:spPr>
          <a:xfrm>
            <a:off x="342900" y="446088"/>
            <a:ext cx="8442325" cy="595312"/>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59" name="Google Shape;159;p28"/>
          <p:cNvSpPr txBox="1"/>
          <p:nvPr>
            <p:ph idx="1" type="body"/>
          </p:nvPr>
        </p:nvSpPr>
        <p:spPr>
          <a:xfrm>
            <a:off x="342900" y="1112838"/>
            <a:ext cx="8442325" cy="4525962"/>
          </a:xfrm>
          <a:prstGeom prst="rect">
            <a:avLst/>
          </a:prstGeom>
          <a:noFill/>
          <a:ln>
            <a:noFill/>
          </a:ln>
        </p:spPr>
        <p:txBody>
          <a:bodyPr anchorCtr="0" anchor="t" bIns="91425" lIns="91425" spcFirstLastPara="1" rIns="91425" wrap="square" tIns="91425">
            <a:noAutofit/>
          </a:bodyPr>
          <a:lstStyle>
            <a:lvl1pPr indent="-317500" lvl="0" marL="457200" rtl="0" algn="l">
              <a:spcBef>
                <a:spcPts val="320"/>
              </a:spcBef>
              <a:spcAft>
                <a:spcPts val="0"/>
              </a:spcAft>
              <a:buClr>
                <a:srgbClr val="4E84C4"/>
              </a:buClr>
              <a:buSzPts val="1400"/>
              <a:buFont typeface="Arial"/>
              <a:buChar char="•"/>
              <a:defRPr/>
            </a:lvl1pPr>
            <a:lvl2pPr indent="-317500" lvl="1" marL="914400" rtl="0" algn="l">
              <a:spcBef>
                <a:spcPts val="320"/>
              </a:spcBef>
              <a:spcAft>
                <a:spcPts val="0"/>
              </a:spcAft>
              <a:buClr>
                <a:srgbClr val="4E84C4"/>
              </a:buClr>
              <a:buSzPts val="1400"/>
              <a:buFont typeface="Arial"/>
              <a:buChar char="–"/>
              <a:defRPr/>
            </a:lvl2pPr>
            <a:lvl3pPr indent="-317500" lvl="2" marL="1371600" rtl="0" algn="l">
              <a:spcBef>
                <a:spcPts val="320"/>
              </a:spcBef>
              <a:spcAft>
                <a:spcPts val="0"/>
              </a:spcAft>
              <a:buClr>
                <a:srgbClr val="4E84C4"/>
              </a:buClr>
              <a:buSzPts val="1400"/>
              <a:buFont typeface="Arial"/>
              <a:buChar char="•"/>
              <a:defRPr/>
            </a:lvl3pPr>
            <a:lvl4pPr indent="-317500" lvl="3" marL="1828800" rtl="0" algn="l">
              <a:spcBef>
                <a:spcPts val="320"/>
              </a:spcBef>
              <a:spcAft>
                <a:spcPts val="0"/>
              </a:spcAft>
              <a:buClr>
                <a:srgbClr val="4E84C4"/>
              </a:buClr>
              <a:buSzPts val="1400"/>
              <a:buFont typeface="Arial"/>
              <a:buChar char="–"/>
              <a:defRPr/>
            </a:lvl4pPr>
            <a:lvl5pPr indent="-317500" lvl="4" marL="2286000" rtl="0" algn="l">
              <a:spcBef>
                <a:spcPts val="320"/>
              </a:spcBef>
              <a:spcAft>
                <a:spcPts val="0"/>
              </a:spcAft>
              <a:buClr>
                <a:srgbClr val="4E84C4"/>
              </a:buClr>
              <a:buSzPts val="1400"/>
              <a:buFont typeface="Arial"/>
              <a:buChar char="»"/>
              <a:defRPr/>
            </a:lvl5pPr>
            <a:lvl6pPr indent="-317500" lvl="5" marL="2743200" rtl="0" algn="l">
              <a:spcBef>
                <a:spcPts val="320"/>
              </a:spcBef>
              <a:spcAft>
                <a:spcPts val="0"/>
              </a:spcAft>
              <a:buClr>
                <a:srgbClr val="4E84C4"/>
              </a:buClr>
              <a:buSzPts val="1400"/>
              <a:buFont typeface="Arial"/>
              <a:buChar char="»"/>
              <a:defRPr/>
            </a:lvl6pPr>
            <a:lvl7pPr indent="-317500" lvl="6" marL="3200400" rtl="0" algn="l">
              <a:spcBef>
                <a:spcPts val="320"/>
              </a:spcBef>
              <a:spcAft>
                <a:spcPts val="0"/>
              </a:spcAft>
              <a:buClr>
                <a:srgbClr val="4E84C4"/>
              </a:buClr>
              <a:buSzPts val="1400"/>
              <a:buFont typeface="Arial"/>
              <a:buChar char="»"/>
              <a:defRPr/>
            </a:lvl7pPr>
            <a:lvl8pPr indent="-317500" lvl="7" marL="3657600" rtl="0" algn="l">
              <a:spcBef>
                <a:spcPts val="320"/>
              </a:spcBef>
              <a:spcAft>
                <a:spcPts val="0"/>
              </a:spcAft>
              <a:buClr>
                <a:srgbClr val="4E84C4"/>
              </a:buClr>
              <a:buSzPts val="1400"/>
              <a:buFont typeface="Arial"/>
              <a:buChar char="»"/>
              <a:defRPr/>
            </a:lvl8pPr>
            <a:lvl9pPr indent="-317500" lvl="8" marL="4114800" rtl="0" algn="l">
              <a:spcBef>
                <a:spcPts val="320"/>
              </a:spcBef>
              <a:spcAft>
                <a:spcPts val="0"/>
              </a:spcAft>
              <a:buClr>
                <a:srgbClr val="4E84C4"/>
              </a:buClr>
              <a:buSzPts val="1400"/>
              <a:buFont typeface="Arial"/>
              <a:buChar char="»"/>
              <a:defRPr/>
            </a:lvl9pPr>
          </a:lstStyle>
          <a:p/>
        </p:txBody>
      </p:sp>
      <p:sp>
        <p:nvSpPr>
          <p:cNvPr id="160" name="Google Shape;160;p28"/>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161" name="Google Shape;161;p28"/>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2" name="Shape 162"/>
        <p:cNvGrpSpPr/>
        <p:nvPr/>
      </p:nvGrpSpPr>
      <p:grpSpPr>
        <a:xfrm>
          <a:off x="0" y="0"/>
          <a:ext cx="0" cy="0"/>
          <a:chOff x="0" y="0"/>
          <a:chExt cx="0" cy="0"/>
        </a:xfrm>
      </p:grpSpPr>
      <p:sp>
        <p:nvSpPr>
          <p:cNvPr id="163" name="Google Shape;163;p29"/>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64" name="Google Shape;164;p29"/>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rtl="0">
              <a:spcBef>
                <a:spcPts val="320"/>
              </a:spcBef>
              <a:spcAft>
                <a:spcPts val="0"/>
              </a:spcAft>
              <a:buSzPts val="1400"/>
              <a:buFont typeface="Arial"/>
              <a:buNone/>
              <a:defRPr/>
            </a:lvl1pPr>
            <a:lvl2pPr indent="-228600" lvl="1" marL="914400" rtl="0">
              <a:spcBef>
                <a:spcPts val="320"/>
              </a:spcBef>
              <a:spcAft>
                <a:spcPts val="0"/>
              </a:spcAft>
              <a:buSzPts val="1400"/>
              <a:buFont typeface="Arial"/>
              <a:buNone/>
              <a:defRPr/>
            </a:lvl2pPr>
            <a:lvl3pPr indent="-228600" lvl="2" marL="1371600" rtl="0">
              <a:spcBef>
                <a:spcPts val="320"/>
              </a:spcBef>
              <a:spcAft>
                <a:spcPts val="0"/>
              </a:spcAft>
              <a:buSzPts val="1400"/>
              <a:buFont typeface="Arial"/>
              <a:buNone/>
              <a:defRPr/>
            </a:lvl3pPr>
            <a:lvl4pPr indent="-228600" lvl="3" marL="1828800" rtl="0">
              <a:spcBef>
                <a:spcPts val="320"/>
              </a:spcBef>
              <a:spcAft>
                <a:spcPts val="0"/>
              </a:spcAft>
              <a:buSzPts val="1400"/>
              <a:buFont typeface="Arial"/>
              <a:buNone/>
              <a:defRPr/>
            </a:lvl4pPr>
            <a:lvl5pPr indent="-228600" lvl="4" marL="2286000" rtl="0">
              <a:spcBef>
                <a:spcPts val="320"/>
              </a:spcBef>
              <a:spcAft>
                <a:spcPts val="0"/>
              </a:spcAft>
              <a:buSzPts val="1400"/>
              <a:buFont typeface="Arial"/>
              <a:buNone/>
              <a:defRPr/>
            </a:lvl5pPr>
            <a:lvl6pPr indent="-228600" lvl="5" marL="2743200" rtl="0">
              <a:spcBef>
                <a:spcPts val="320"/>
              </a:spcBef>
              <a:spcAft>
                <a:spcPts val="0"/>
              </a:spcAft>
              <a:buSzPts val="1400"/>
              <a:buFont typeface="Arial"/>
              <a:buNone/>
              <a:defRPr/>
            </a:lvl6pPr>
            <a:lvl7pPr indent="-228600" lvl="6" marL="3200400" rtl="0">
              <a:spcBef>
                <a:spcPts val="320"/>
              </a:spcBef>
              <a:spcAft>
                <a:spcPts val="0"/>
              </a:spcAft>
              <a:buSzPts val="1400"/>
              <a:buFont typeface="Arial"/>
              <a:buNone/>
              <a:defRPr/>
            </a:lvl7pPr>
            <a:lvl8pPr indent="-228600" lvl="7" marL="3657600" rtl="0">
              <a:spcBef>
                <a:spcPts val="320"/>
              </a:spcBef>
              <a:spcAft>
                <a:spcPts val="0"/>
              </a:spcAft>
              <a:buSzPts val="1400"/>
              <a:buFont typeface="Arial"/>
              <a:buNone/>
              <a:defRPr/>
            </a:lvl8pPr>
            <a:lvl9pPr indent="-228600" lvl="8" marL="4114800" rtl="0">
              <a:spcBef>
                <a:spcPts val="320"/>
              </a:spcBef>
              <a:spcAft>
                <a:spcPts val="0"/>
              </a:spcAft>
              <a:buSzPts val="1400"/>
              <a:buFont typeface="Arial"/>
              <a:buNone/>
              <a:defRPr/>
            </a:lvl9pPr>
          </a:lstStyle>
          <a:p/>
        </p:txBody>
      </p:sp>
      <p:sp>
        <p:nvSpPr>
          <p:cNvPr id="165" name="Google Shape;165;p29"/>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166" name="Google Shape;166;p29"/>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67" name="Shape 167"/>
        <p:cNvGrpSpPr/>
        <p:nvPr/>
      </p:nvGrpSpPr>
      <p:grpSpPr>
        <a:xfrm>
          <a:off x="0" y="0"/>
          <a:ext cx="0" cy="0"/>
          <a:chOff x="0" y="0"/>
          <a:chExt cx="0" cy="0"/>
        </a:xfrm>
      </p:grpSpPr>
      <p:sp>
        <p:nvSpPr>
          <p:cNvPr id="168" name="Google Shape;168;p30"/>
          <p:cNvSpPr txBox="1"/>
          <p:nvPr>
            <p:ph type="title"/>
          </p:nvPr>
        </p:nvSpPr>
        <p:spPr>
          <a:xfrm>
            <a:off x="342900" y="446088"/>
            <a:ext cx="8442325" cy="595312"/>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69" name="Google Shape;169;p30"/>
          <p:cNvSpPr txBox="1"/>
          <p:nvPr>
            <p:ph idx="1" type="body"/>
          </p:nvPr>
        </p:nvSpPr>
        <p:spPr>
          <a:xfrm>
            <a:off x="342900" y="1112838"/>
            <a:ext cx="4144963" cy="4525962"/>
          </a:xfrm>
          <a:prstGeom prst="rect">
            <a:avLst/>
          </a:prstGeom>
          <a:noFill/>
          <a:ln>
            <a:noFill/>
          </a:ln>
        </p:spPr>
        <p:txBody>
          <a:bodyPr anchorCtr="0" anchor="t" bIns="91425" lIns="91425" spcFirstLastPara="1" rIns="91425" wrap="square" tIns="91425">
            <a:noAutofit/>
          </a:bodyPr>
          <a:lstStyle>
            <a:lvl1pPr indent="-317500" lvl="0" marL="457200" rtl="0">
              <a:spcBef>
                <a:spcPts val="320"/>
              </a:spcBef>
              <a:spcAft>
                <a:spcPts val="0"/>
              </a:spcAft>
              <a:buSzPts val="1400"/>
              <a:buChar char="•"/>
              <a:defRPr/>
            </a:lvl1pPr>
            <a:lvl2pPr indent="-317500" lvl="1" marL="914400" rtl="0">
              <a:spcBef>
                <a:spcPts val="32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320"/>
              </a:spcBef>
              <a:spcAft>
                <a:spcPts val="0"/>
              </a:spcAft>
              <a:buSzPts val="1400"/>
              <a:buChar char="»"/>
              <a:defRPr/>
            </a:lvl6pPr>
            <a:lvl7pPr indent="-317500" lvl="6" marL="3200400" rtl="0">
              <a:spcBef>
                <a:spcPts val="320"/>
              </a:spcBef>
              <a:spcAft>
                <a:spcPts val="0"/>
              </a:spcAft>
              <a:buSzPts val="1400"/>
              <a:buChar char="»"/>
              <a:defRPr/>
            </a:lvl7pPr>
            <a:lvl8pPr indent="-317500" lvl="7" marL="3657600" rtl="0">
              <a:spcBef>
                <a:spcPts val="320"/>
              </a:spcBef>
              <a:spcAft>
                <a:spcPts val="0"/>
              </a:spcAft>
              <a:buSzPts val="1400"/>
              <a:buChar char="»"/>
              <a:defRPr/>
            </a:lvl8pPr>
            <a:lvl9pPr indent="-317500" lvl="8" marL="4114800" rtl="0">
              <a:spcBef>
                <a:spcPts val="320"/>
              </a:spcBef>
              <a:spcAft>
                <a:spcPts val="0"/>
              </a:spcAft>
              <a:buSzPts val="1400"/>
              <a:buChar char="»"/>
              <a:defRPr/>
            </a:lvl9pPr>
          </a:lstStyle>
          <a:p/>
        </p:txBody>
      </p:sp>
      <p:sp>
        <p:nvSpPr>
          <p:cNvPr id="170" name="Google Shape;170;p30"/>
          <p:cNvSpPr txBox="1"/>
          <p:nvPr>
            <p:ph idx="2" type="body"/>
          </p:nvPr>
        </p:nvSpPr>
        <p:spPr>
          <a:xfrm>
            <a:off x="4640263" y="1112838"/>
            <a:ext cx="4144962" cy="4525962"/>
          </a:xfrm>
          <a:prstGeom prst="rect">
            <a:avLst/>
          </a:prstGeom>
          <a:noFill/>
          <a:ln>
            <a:noFill/>
          </a:ln>
        </p:spPr>
        <p:txBody>
          <a:bodyPr anchorCtr="0" anchor="t" bIns="91425" lIns="91425" spcFirstLastPara="1" rIns="91425" wrap="square" tIns="91425">
            <a:noAutofit/>
          </a:bodyPr>
          <a:lstStyle>
            <a:lvl1pPr indent="-317500" lvl="0" marL="457200" rtl="0">
              <a:spcBef>
                <a:spcPts val="320"/>
              </a:spcBef>
              <a:spcAft>
                <a:spcPts val="0"/>
              </a:spcAft>
              <a:buSzPts val="1400"/>
              <a:buChar char="•"/>
              <a:defRPr/>
            </a:lvl1pPr>
            <a:lvl2pPr indent="-317500" lvl="1" marL="914400" rtl="0">
              <a:spcBef>
                <a:spcPts val="32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320"/>
              </a:spcBef>
              <a:spcAft>
                <a:spcPts val="0"/>
              </a:spcAft>
              <a:buSzPts val="1400"/>
              <a:buChar char="»"/>
              <a:defRPr/>
            </a:lvl6pPr>
            <a:lvl7pPr indent="-317500" lvl="6" marL="3200400" rtl="0">
              <a:spcBef>
                <a:spcPts val="320"/>
              </a:spcBef>
              <a:spcAft>
                <a:spcPts val="0"/>
              </a:spcAft>
              <a:buSzPts val="1400"/>
              <a:buChar char="»"/>
              <a:defRPr/>
            </a:lvl7pPr>
            <a:lvl8pPr indent="-317500" lvl="7" marL="3657600" rtl="0">
              <a:spcBef>
                <a:spcPts val="320"/>
              </a:spcBef>
              <a:spcAft>
                <a:spcPts val="0"/>
              </a:spcAft>
              <a:buSzPts val="1400"/>
              <a:buChar char="»"/>
              <a:defRPr/>
            </a:lvl8pPr>
            <a:lvl9pPr indent="-317500" lvl="8" marL="4114800" rtl="0">
              <a:spcBef>
                <a:spcPts val="320"/>
              </a:spcBef>
              <a:spcAft>
                <a:spcPts val="0"/>
              </a:spcAft>
              <a:buSzPts val="1400"/>
              <a:buChar char="»"/>
              <a:defRPr/>
            </a:lvl9pPr>
          </a:lstStyle>
          <a:p/>
        </p:txBody>
      </p:sp>
      <p:sp>
        <p:nvSpPr>
          <p:cNvPr id="171" name="Google Shape;171;p30"/>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172" name="Google Shape;172;p30"/>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73" name="Shape 173"/>
        <p:cNvGrpSpPr/>
        <p:nvPr/>
      </p:nvGrpSpPr>
      <p:grpSpPr>
        <a:xfrm>
          <a:off x="0" y="0"/>
          <a:ext cx="0" cy="0"/>
          <a:chOff x="0" y="0"/>
          <a:chExt cx="0" cy="0"/>
        </a:xfrm>
      </p:grpSpPr>
      <p:sp>
        <p:nvSpPr>
          <p:cNvPr id="174" name="Google Shape;174;p3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75" name="Google Shape;175;p31"/>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rtl="0">
              <a:spcBef>
                <a:spcPts val="320"/>
              </a:spcBef>
              <a:spcAft>
                <a:spcPts val="0"/>
              </a:spcAft>
              <a:buSzPts val="1400"/>
              <a:buFont typeface="Arial"/>
              <a:buNone/>
              <a:defRPr/>
            </a:lvl1pPr>
            <a:lvl2pPr indent="-228600" lvl="1" marL="914400" rtl="0">
              <a:spcBef>
                <a:spcPts val="320"/>
              </a:spcBef>
              <a:spcAft>
                <a:spcPts val="0"/>
              </a:spcAft>
              <a:buSzPts val="1400"/>
              <a:buFont typeface="Arial"/>
              <a:buNone/>
              <a:defRPr/>
            </a:lvl2pPr>
            <a:lvl3pPr indent="-228600" lvl="2" marL="1371600" rtl="0">
              <a:spcBef>
                <a:spcPts val="320"/>
              </a:spcBef>
              <a:spcAft>
                <a:spcPts val="0"/>
              </a:spcAft>
              <a:buSzPts val="1400"/>
              <a:buFont typeface="Arial"/>
              <a:buNone/>
              <a:defRPr/>
            </a:lvl3pPr>
            <a:lvl4pPr indent="-228600" lvl="3" marL="1828800" rtl="0">
              <a:spcBef>
                <a:spcPts val="320"/>
              </a:spcBef>
              <a:spcAft>
                <a:spcPts val="0"/>
              </a:spcAft>
              <a:buSzPts val="1400"/>
              <a:buFont typeface="Arial"/>
              <a:buNone/>
              <a:defRPr/>
            </a:lvl4pPr>
            <a:lvl5pPr indent="-228600" lvl="4" marL="2286000" rtl="0">
              <a:spcBef>
                <a:spcPts val="320"/>
              </a:spcBef>
              <a:spcAft>
                <a:spcPts val="0"/>
              </a:spcAft>
              <a:buSzPts val="1400"/>
              <a:buFont typeface="Arial"/>
              <a:buNone/>
              <a:defRPr/>
            </a:lvl5pPr>
            <a:lvl6pPr indent="-228600" lvl="5" marL="2743200" rtl="0">
              <a:spcBef>
                <a:spcPts val="320"/>
              </a:spcBef>
              <a:spcAft>
                <a:spcPts val="0"/>
              </a:spcAft>
              <a:buSzPts val="1400"/>
              <a:buFont typeface="Arial"/>
              <a:buNone/>
              <a:defRPr/>
            </a:lvl6pPr>
            <a:lvl7pPr indent="-228600" lvl="6" marL="3200400" rtl="0">
              <a:spcBef>
                <a:spcPts val="320"/>
              </a:spcBef>
              <a:spcAft>
                <a:spcPts val="0"/>
              </a:spcAft>
              <a:buSzPts val="1400"/>
              <a:buFont typeface="Arial"/>
              <a:buNone/>
              <a:defRPr/>
            </a:lvl7pPr>
            <a:lvl8pPr indent="-228600" lvl="7" marL="3657600" rtl="0">
              <a:spcBef>
                <a:spcPts val="320"/>
              </a:spcBef>
              <a:spcAft>
                <a:spcPts val="0"/>
              </a:spcAft>
              <a:buSzPts val="1400"/>
              <a:buFont typeface="Arial"/>
              <a:buNone/>
              <a:defRPr/>
            </a:lvl8pPr>
            <a:lvl9pPr indent="-228600" lvl="8" marL="4114800" rtl="0">
              <a:spcBef>
                <a:spcPts val="320"/>
              </a:spcBef>
              <a:spcAft>
                <a:spcPts val="0"/>
              </a:spcAft>
              <a:buSzPts val="1400"/>
              <a:buFont typeface="Arial"/>
              <a:buNone/>
              <a:defRPr/>
            </a:lvl9pPr>
          </a:lstStyle>
          <a:p/>
        </p:txBody>
      </p:sp>
      <p:sp>
        <p:nvSpPr>
          <p:cNvPr id="176" name="Google Shape;176;p31"/>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17500" lvl="0" marL="457200" rtl="0">
              <a:spcBef>
                <a:spcPts val="320"/>
              </a:spcBef>
              <a:spcAft>
                <a:spcPts val="0"/>
              </a:spcAft>
              <a:buSzPts val="1400"/>
              <a:buChar char="•"/>
              <a:defRPr/>
            </a:lvl1pPr>
            <a:lvl2pPr indent="-317500" lvl="1" marL="914400" rtl="0">
              <a:spcBef>
                <a:spcPts val="32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320"/>
              </a:spcBef>
              <a:spcAft>
                <a:spcPts val="0"/>
              </a:spcAft>
              <a:buSzPts val="1400"/>
              <a:buChar char="»"/>
              <a:defRPr/>
            </a:lvl6pPr>
            <a:lvl7pPr indent="-317500" lvl="6" marL="3200400" rtl="0">
              <a:spcBef>
                <a:spcPts val="320"/>
              </a:spcBef>
              <a:spcAft>
                <a:spcPts val="0"/>
              </a:spcAft>
              <a:buSzPts val="1400"/>
              <a:buChar char="»"/>
              <a:defRPr/>
            </a:lvl7pPr>
            <a:lvl8pPr indent="-317500" lvl="7" marL="3657600" rtl="0">
              <a:spcBef>
                <a:spcPts val="320"/>
              </a:spcBef>
              <a:spcAft>
                <a:spcPts val="0"/>
              </a:spcAft>
              <a:buSzPts val="1400"/>
              <a:buChar char="»"/>
              <a:defRPr/>
            </a:lvl8pPr>
            <a:lvl9pPr indent="-317500" lvl="8" marL="4114800" rtl="0">
              <a:spcBef>
                <a:spcPts val="320"/>
              </a:spcBef>
              <a:spcAft>
                <a:spcPts val="0"/>
              </a:spcAft>
              <a:buSzPts val="1400"/>
              <a:buChar char="»"/>
              <a:defRPr/>
            </a:lvl9pPr>
          </a:lstStyle>
          <a:p/>
        </p:txBody>
      </p:sp>
      <p:sp>
        <p:nvSpPr>
          <p:cNvPr id="177" name="Google Shape;177;p31"/>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rtl="0">
              <a:spcBef>
                <a:spcPts val="320"/>
              </a:spcBef>
              <a:spcAft>
                <a:spcPts val="0"/>
              </a:spcAft>
              <a:buSzPts val="1400"/>
              <a:buFont typeface="Arial"/>
              <a:buNone/>
              <a:defRPr/>
            </a:lvl1pPr>
            <a:lvl2pPr indent="-228600" lvl="1" marL="914400" rtl="0">
              <a:spcBef>
                <a:spcPts val="320"/>
              </a:spcBef>
              <a:spcAft>
                <a:spcPts val="0"/>
              </a:spcAft>
              <a:buSzPts val="1400"/>
              <a:buFont typeface="Arial"/>
              <a:buNone/>
              <a:defRPr/>
            </a:lvl2pPr>
            <a:lvl3pPr indent="-228600" lvl="2" marL="1371600" rtl="0">
              <a:spcBef>
                <a:spcPts val="320"/>
              </a:spcBef>
              <a:spcAft>
                <a:spcPts val="0"/>
              </a:spcAft>
              <a:buSzPts val="1400"/>
              <a:buFont typeface="Arial"/>
              <a:buNone/>
              <a:defRPr/>
            </a:lvl3pPr>
            <a:lvl4pPr indent="-228600" lvl="3" marL="1828800" rtl="0">
              <a:spcBef>
                <a:spcPts val="320"/>
              </a:spcBef>
              <a:spcAft>
                <a:spcPts val="0"/>
              </a:spcAft>
              <a:buSzPts val="1400"/>
              <a:buFont typeface="Arial"/>
              <a:buNone/>
              <a:defRPr/>
            </a:lvl4pPr>
            <a:lvl5pPr indent="-228600" lvl="4" marL="2286000" rtl="0">
              <a:spcBef>
                <a:spcPts val="320"/>
              </a:spcBef>
              <a:spcAft>
                <a:spcPts val="0"/>
              </a:spcAft>
              <a:buSzPts val="1400"/>
              <a:buFont typeface="Arial"/>
              <a:buNone/>
              <a:defRPr/>
            </a:lvl5pPr>
            <a:lvl6pPr indent="-228600" lvl="5" marL="2743200" rtl="0">
              <a:spcBef>
                <a:spcPts val="320"/>
              </a:spcBef>
              <a:spcAft>
                <a:spcPts val="0"/>
              </a:spcAft>
              <a:buSzPts val="1400"/>
              <a:buFont typeface="Arial"/>
              <a:buNone/>
              <a:defRPr/>
            </a:lvl6pPr>
            <a:lvl7pPr indent="-228600" lvl="6" marL="3200400" rtl="0">
              <a:spcBef>
                <a:spcPts val="320"/>
              </a:spcBef>
              <a:spcAft>
                <a:spcPts val="0"/>
              </a:spcAft>
              <a:buSzPts val="1400"/>
              <a:buFont typeface="Arial"/>
              <a:buNone/>
              <a:defRPr/>
            </a:lvl7pPr>
            <a:lvl8pPr indent="-228600" lvl="7" marL="3657600" rtl="0">
              <a:spcBef>
                <a:spcPts val="320"/>
              </a:spcBef>
              <a:spcAft>
                <a:spcPts val="0"/>
              </a:spcAft>
              <a:buSzPts val="1400"/>
              <a:buFont typeface="Arial"/>
              <a:buNone/>
              <a:defRPr/>
            </a:lvl8pPr>
            <a:lvl9pPr indent="-228600" lvl="8" marL="4114800" rtl="0">
              <a:spcBef>
                <a:spcPts val="320"/>
              </a:spcBef>
              <a:spcAft>
                <a:spcPts val="0"/>
              </a:spcAft>
              <a:buSzPts val="1400"/>
              <a:buFont typeface="Arial"/>
              <a:buNone/>
              <a:defRPr/>
            </a:lvl9pPr>
          </a:lstStyle>
          <a:p/>
        </p:txBody>
      </p:sp>
      <p:sp>
        <p:nvSpPr>
          <p:cNvPr id="178" name="Google Shape;178;p31"/>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17500" lvl="0" marL="457200" rtl="0">
              <a:spcBef>
                <a:spcPts val="320"/>
              </a:spcBef>
              <a:spcAft>
                <a:spcPts val="0"/>
              </a:spcAft>
              <a:buSzPts val="1400"/>
              <a:buChar char="•"/>
              <a:defRPr/>
            </a:lvl1pPr>
            <a:lvl2pPr indent="-317500" lvl="1" marL="914400" rtl="0">
              <a:spcBef>
                <a:spcPts val="32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320"/>
              </a:spcBef>
              <a:spcAft>
                <a:spcPts val="0"/>
              </a:spcAft>
              <a:buSzPts val="1400"/>
              <a:buChar char="»"/>
              <a:defRPr/>
            </a:lvl6pPr>
            <a:lvl7pPr indent="-317500" lvl="6" marL="3200400" rtl="0">
              <a:spcBef>
                <a:spcPts val="320"/>
              </a:spcBef>
              <a:spcAft>
                <a:spcPts val="0"/>
              </a:spcAft>
              <a:buSzPts val="1400"/>
              <a:buChar char="»"/>
              <a:defRPr/>
            </a:lvl7pPr>
            <a:lvl8pPr indent="-317500" lvl="7" marL="3657600" rtl="0">
              <a:spcBef>
                <a:spcPts val="320"/>
              </a:spcBef>
              <a:spcAft>
                <a:spcPts val="0"/>
              </a:spcAft>
              <a:buSzPts val="1400"/>
              <a:buChar char="»"/>
              <a:defRPr/>
            </a:lvl8pPr>
            <a:lvl9pPr indent="-317500" lvl="8" marL="4114800" rtl="0">
              <a:spcBef>
                <a:spcPts val="320"/>
              </a:spcBef>
              <a:spcAft>
                <a:spcPts val="0"/>
              </a:spcAft>
              <a:buSzPts val="1400"/>
              <a:buChar char="»"/>
              <a:defRPr/>
            </a:lvl9pPr>
          </a:lstStyle>
          <a:p/>
        </p:txBody>
      </p:sp>
      <p:sp>
        <p:nvSpPr>
          <p:cNvPr id="179" name="Google Shape;179;p31"/>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180" name="Google Shape;180;p31"/>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1" name="Shape 181"/>
        <p:cNvGrpSpPr/>
        <p:nvPr/>
      </p:nvGrpSpPr>
      <p:grpSpPr>
        <a:xfrm>
          <a:off x="0" y="0"/>
          <a:ext cx="0" cy="0"/>
          <a:chOff x="0" y="0"/>
          <a:chExt cx="0" cy="0"/>
        </a:xfrm>
      </p:grpSpPr>
      <p:sp>
        <p:nvSpPr>
          <p:cNvPr id="182" name="Google Shape;182;p32"/>
          <p:cNvSpPr txBox="1"/>
          <p:nvPr>
            <p:ph type="title"/>
          </p:nvPr>
        </p:nvSpPr>
        <p:spPr>
          <a:xfrm>
            <a:off x="342900" y="446088"/>
            <a:ext cx="8442325" cy="595312"/>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83" name="Google Shape;183;p32"/>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184" name="Google Shape;184;p32"/>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4"/>
          <p:cNvSpPr txBox="1"/>
          <p:nvPr>
            <p:ph type="title"/>
          </p:nvPr>
        </p:nvSpPr>
        <p:spPr>
          <a:xfrm>
            <a:off x="342900" y="274638"/>
            <a:ext cx="8442325" cy="595312"/>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28" name="Google Shape;28;p4"/>
          <p:cNvSpPr txBox="1"/>
          <p:nvPr>
            <p:ph idx="1" type="body"/>
          </p:nvPr>
        </p:nvSpPr>
        <p:spPr>
          <a:xfrm>
            <a:off x="342900" y="955675"/>
            <a:ext cx="8442325" cy="4525963"/>
          </a:xfrm>
          <a:prstGeom prst="rect">
            <a:avLst/>
          </a:prstGeom>
          <a:noFill/>
          <a:ln>
            <a:noFill/>
          </a:ln>
        </p:spPr>
        <p:txBody>
          <a:bodyPr anchorCtr="0" anchor="t" bIns="91425" lIns="91425" spcFirstLastPara="1" rIns="91425" wrap="square" tIns="91425">
            <a:noAutofit/>
          </a:bodyPr>
          <a:lstStyle>
            <a:lvl1pPr indent="-317500" lvl="0" marL="457200" rtl="0" algn="l">
              <a:spcBef>
                <a:spcPts val="320"/>
              </a:spcBef>
              <a:spcAft>
                <a:spcPts val="0"/>
              </a:spcAft>
              <a:buClr>
                <a:srgbClr val="4E84C4"/>
              </a:buClr>
              <a:buSzPts val="1400"/>
              <a:buFont typeface="Arial"/>
              <a:buChar char="•"/>
              <a:defRPr/>
            </a:lvl1pPr>
            <a:lvl2pPr indent="-317500" lvl="1" marL="914400" rtl="0" algn="l">
              <a:spcBef>
                <a:spcPts val="320"/>
              </a:spcBef>
              <a:spcAft>
                <a:spcPts val="0"/>
              </a:spcAft>
              <a:buClr>
                <a:srgbClr val="4E84C4"/>
              </a:buClr>
              <a:buSzPts val="1400"/>
              <a:buFont typeface="Arial"/>
              <a:buChar char="–"/>
              <a:defRPr/>
            </a:lvl2pPr>
            <a:lvl3pPr indent="-317500" lvl="2" marL="1371600" rtl="0" algn="l">
              <a:spcBef>
                <a:spcPts val="320"/>
              </a:spcBef>
              <a:spcAft>
                <a:spcPts val="0"/>
              </a:spcAft>
              <a:buClr>
                <a:srgbClr val="4E84C4"/>
              </a:buClr>
              <a:buSzPts val="1400"/>
              <a:buFont typeface="Arial"/>
              <a:buChar char="•"/>
              <a:defRPr/>
            </a:lvl3pPr>
            <a:lvl4pPr indent="-317500" lvl="3" marL="1828800" rtl="0" algn="l">
              <a:spcBef>
                <a:spcPts val="320"/>
              </a:spcBef>
              <a:spcAft>
                <a:spcPts val="0"/>
              </a:spcAft>
              <a:buClr>
                <a:srgbClr val="4E84C4"/>
              </a:buClr>
              <a:buSzPts val="1400"/>
              <a:buFont typeface="Arial"/>
              <a:buChar char="–"/>
              <a:defRPr/>
            </a:lvl4pPr>
            <a:lvl5pPr indent="-317500" lvl="4" marL="2286000" rtl="0" algn="l">
              <a:spcBef>
                <a:spcPts val="320"/>
              </a:spcBef>
              <a:spcAft>
                <a:spcPts val="0"/>
              </a:spcAft>
              <a:buClr>
                <a:srgbClr val="4E84C4"/>
              </a:buClr>
              <a:buSzPts val="1400"/>
              <a:buFont typeface="Arial"/>
              <a:buChar char="»"/>
              <a:defRPr/>
            </a:lvl5pPr>
            <a:lvl6pPr indent="-317500" lvl="5" marL="2743200" rtl="0" algn="l">
              <a:spcBef>
                <a:spcPts val="320"/>
              </a:spcBef>
              <a:spcAft>
                <a:spcPts val="0"/>
              </a:spcAft>
              <a:buClr>
                <a:srgbClr val="4E84C4"/>
              </a:buClr>
              <a:buSzPts val="1400"/>
              <a:buFont typeface="Arial"/>
              <a:buChar char="»"/>
              <a:defRPr/>
            </a:lvl6pPr>
            <a:lvl7pPr indent="-317500" lvl="6" marL="3200400" rtl="0" algn="l">
              <a:spcBef>
                <a:spcPts val="320"/>
              </a:spcBef>
              <a:spcAft>
                <a:spcPts val="0"/>
              </a:spcAft>
              <a:buClr>
                <a:srgbClr val="4E84C4"/>
              </a:buClr>
              <a:buSzPts val="1400"/>
              <a:buFont typeface="Arial"/>
              <a:buChar char="»"/>
              <a:defRPr/>
            </a:lvl7pPr>
            <a:lvl8pPr indent="-317500" lvl="7" marL="3657600" rtl="0" algn="l">
              <a:spcBef>
                <a:spcPts val="320"/>
              </a:spcBef>
              <a:spcAft>
                <a:spcPts val="0"/>
              </a:spcAft>
              <a:buClr>
                <a:srgbClr val="4E84C4"/>
              </a:buClr>
              <a:buSzPts val="1400"/>
              <a:buFont typeface="Arial"/>
              <a:buChar char="»"/>
              <a:defRPr/>
            </a:lvl8pPr>
            <a:lvl9pPr indent="-317500" lvl="8" marL="4114800" rtl="0" algn="l">
              <a:spcBef>
                <a:spcPts val="320"/>
              </a:spcBef>
              <a:spcAft>
                <a:spcPts val="0"/>
              </a:spcAft>
              <a:buClr>
                <a:srgbClr val="4E84C4"/>
              </a:buClr>
              <a:buSzPts val="1400"/>
              <a:buFont typeface="Arial"/>
              <a:buChar char="»"/>
              <a:defRPr/>
            </a:lvl9pPr>
          </a:lstStyle>
          <a:p/>
        </p:txBody>
      </p:sp>
      <p:sp>
        <p:nvSpPr>
          <p:cNvPr id="29" name="Google Shape;29;p4"/>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5" name="Shape 185"/>
        <p:cNvGrpSpPr/>
        <p:nvPr/>
      </p:nvGrpSpPr>
      <p:grpSpPr>
        <a:xfrm>
          <a:off x="0" y="0"/>
          <a:ext cx="0" cy="0"/>
          <a:chOff x="0" y="0"/>
          <a:chExt cx="0" cy="0"/>
        </a:xfrm>
      </p:grpSpPr>
      <p:sp>
        <p:nvSpPr>
          <p:cNvPr id="186" name="Google Shape;186;p33"/>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187" name="Google Shape;187;p33"/>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88" name="Shape 188"/>
        <p:cNvGrpSpPr/>
        <p:nvPr/>
      </p:nvGrpSpPr>
      <p:grpSpPr>
        <a:xfrm>
          <a:off x="0" y="0"/>
          <a:ext cx="0" cy="0"/>
          <a:chOff x="0" y="0"/>
          <a:chExt cx="0" cy="0"/>
        </a:xfrm>
      </p:grpSpPr>
      <p:sp>
        <p:nvSpPr>
          <p:cNvPr id="189" name="Google Shape;189;p34"/>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90" name="Google Shape;190;p34"/>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317500" lvl="0" marL="457200" rtl="0">
              <a:spcBef>
                <a:spcPts val="320"/>
              </a:spcBef>
              <a:spcAft>
                <a:spcPts val="0"/>
              </a:spcAft>
              <a:buSzPts val="1400"/>
              <a:buChar char="•"/>
              <a:defRPr/>
            </a:lvl1pPr>
            <a:lvl2pPr indent="-317500" lvl="1" marL="914400" rtl="0">
              <a:spcBef>
                <a:spcPts val="32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320"/>
              </a:spcBef>
              <a:spcAft>
                <a:spcPts val="0"/>
              </a:spcAft>
              <a:buSzPts val="1400"/>
              <a:buChar char="»"/>
              <a:defRPr/>
            </a:lvl6pPr>
            <a:lvl7pPr indent="-317500" lvl="6" marL="3200400" rtl="0">
              <a:spcBef>
                <a:spcPts val="320"/>
              </a:spcBef>
              <a:spcAft>
                <a:spcPts val="0"/>
              </a:spcAft>
              <a:buSzPts val="1400"/>
              <a:buChar char="»"/>
              <a:defRPr/>
            </a:lvl7pPr>
            <a:lvl8pPr indent="-317500" lvl="7" marL="3657600" rtl="0">
              <a:spcBef>
                <a:spcPts val="320"/>
              </a:spcBef>
              <a:spcAft>
                <a:spcPts val="0"/>
              </a:spcAft>
              <a:buSzPts val="1400"/>
              <a:buChar char="»"/>
              <a:defRPr/>
            </a:lvl8pPr>
            <a:lvl9pPr indent="-317500" lvl="8" marL="4114800" rtl="0">
              <a:spcBef>
                <a:spcPts val="320"/>
              </a:spcBef>
              <a:spcAft>
                <a:spcPts val="0"/>
              </a:spcAft>
              <a:buSzPts val="1400"/>
              <a:buChar char="»"/>
              <a:defRPr/>
            </a:lvl9pPr>
          </a:lstStyle>
          <a:p/>
        </p:txBody>
      </p:sp>
      <p:sp>
        <p:nvSpPr>
          <p:cNvPr id="191" name="Google Shape;191;p34"/>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rtl="0">
              <a:spcBef>
                <a:spcPts val="320"/>
              </a:spcBef>
              <a:spcAft>
                <a:spcPts val="0"/>
              </a:spcAft>
              <a:buSzPts val="1400"/>
              <a:buFont typeface="Arial"/>
              <a:buNone/>
              <a:defRPr/>
            </a:lvl1pPr>
            <a:lvl2pPr indent="-228600" lvl="1" marL="914400" rtl="0">
              <a:spcBef>
                <a:spcPts val="320"/>
              </a:spcBef>
              <a:spcAft>
                <a:spcPts val="0"/>
              </a:spcAft>
              <a:buSzPts val="1400"/>
              <a:buFont typeface="Arial"/>
              <a:buNone/>
              <a:defRPr/>
            </a:lvl2pPr>
            <a:lvl3pPr indent="-228600" lvl="2" marL="1371600" rtl="0">
              <a:spcBef>
                <a:spcPts val="320"/>
              </a:spcBef>
              <a:spcAft>
                <a:spcPts val="0"/>
              </a:spcAft>
              <a:buSzPts val="1400"/>
              <a:buFont typeface="Arial"/>
              <a:buNone/>
              <a:defRPr/>
            </a:lvl3pPr>
            <a:lvl4pPr indent="-228600" lvl="3" marL="1828800" rtl="0">
              <a:spcBef>
                <a:spcPts val="320"/>
              </a:spcBef>
              <a:spcAft>
                <a:spcPts val="0"/>
              </a:spcAft>
              <a:buSzPts val="1400"/>
              <a:buFont typeface="Arial"/>
              <a:buNone/>
              <a:defRPr/>
            </a:lvl4pPr>
            <a:lvl5pPr indent="-228600" lvl="4" marL="2286000" rtl="0">
              <a:spcBef>
                <a:spcPts val="320"/>
              </a:spcBef>
              <a:spcAft>
                <a:spcPts val="0"/>
              </a:spcAft>
              <a:buSzPts val="1400"/>
              <a:buFont typeface="Arial"/>
              <a:buNone/>
              <a:defRPr/>
            </a:lvl5pPr>
            <a:lvl6pPr indent="-228600" lvl="5" marL="2743200" rtl="0">
              <a:spcBef>
                <a:spcPts val="320"/>
              </a:spcBef>
              <a:spcAft>
                <a:spcPts val="0"/>
              </a:spcAft>
              <a:buSzPts val="1400"/>
              <a:buFont typeface="Arial"/>
              <a:buNone/>
              <a:defRPr/>
            </a:lvl6pPr>
            <a:lvl7pPr indent="-228600" lvl="6" marL="3200400" rtl="0">
              <a:spcBef>
                <a:spcPts val="320"/>
              </a:spcBef>
              <a:spcAft>
                <a:spcPts val="0"/>
              </a:spcAft>
              <a:buSzPts val="1400"/>
              <a:buFont typeface="Arial"/>
              <a:buNone/>
              <a:defRPr/>
            </a:lvl7pPr>
            <a:lvl8pPr indent="-228600" lvl="7" marL="3657600" rtl="0">
              <a:spcBef>
                <a:spcPts val="320"/>
              </a:spcBef>
              <a:spcAft>
                <a:spcPts val="0"/>
              </a:spcAft>
              <a:buSzPts val="1400"/>
              <a:buFont typeface="Arial"/>
              <a:buNone/>
              <a:defRPr/>
            </a:lvl8pPr>
            <a:lvl9pPr indent="-228600" lvl="8" marL="4114800" rtl="0">
              <a:spcBef>
                <a:spcPts val="320"/>
              </a:spcBef>
              <a:spcAft>
                <a:spcPts val="0"/>
              </a:spcAft>
              <a:buSzPts val="1400"/>
              <a:buFont typeface="Arial"/>
              <a:buNone/>
              <a:defRPr/>
            </a:lvl9pPr>
          </a:lstStyle>
          <a:p/>
        </p:txBody>
      </p:sp>
      <p:sp>
        <p:nvSpPr>
          <p:cNvPr id="192" name="Google Shape;192;p34"/>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193" name="Google Shape;193;p34"/>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94" name="Shape 194"/>
        <p:cNvGrpSpPr/>
        <p:nvPr/>
      </p:nvGrpSpPr>
      <p:grpSpPr>
        <a:xfrm>
          <a:off x="0" y="0"/>
          <a:ext cx="0" cy="0"/>
          <a:chOff x="0" y="0"/>
          <a:chExt cx="0" cy="0"/>
        </a:xfrm>
      </p:grpSpPr>
      <p:sp>
        <p:nvSpPr>
          <p:cNvPr id="195" name="Google Shape;195;p35"/>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96" name="Google Shape;196;p35"/>
          <p:cNvSpPr/>
          <p:nvPr>
            <p:ph idx="2" type="pic"/>
          </p:nvPr>
        </p:nvSpPr>
        <p:spPr>
          <a:xfrm>
            <a:off x="1792288" y="612775"/>
            <a:ext cx="5486400" cy="4114800"/>
          </a:xfrm>
          <a:prstGeom prst="rect">
            <a:avLst/>
          </a:prstGeom>
          <a:noFill/>
          <a:ln>
            <a:noFill/>
          </a:ln>
        </p:spPr>
      </p:sp>
      <p:sp>
        <p:nvSpPr>
          <p:cNvPr id="197" name="Google Shape;197;p35"/>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rtl="0">
              <a:spcBef>
                <a:spcPts val="320"/>
              </a:spcBef>
              <a:spcAft>
                <a:spcPts val="0"/>
              </a:spcAft>
              <a:buSzPts val="1400"/>
              <a:buFont typeface="Arial"/>
              <a:buNone/>
              <a:defRPr/>
            </a:lvl1pPr>
            <a:lvl2pPr indent="-228600" lvl="1" marL="914400" rtl="0">
              <a:spcBef>
                <a:spcPts val="320"/>
              </a:spcBef>
              <a:spcAft>
                <a:spcPts val="0"/>
              </a:spcAft>
              <a:buSzPts val="1400"/>
              <a:buFont typeface="Arial"/>
              <a:buNone/>
              <a:defRPr/>
            </a:lvl2pPr>
            <a:lvl3pPr indent="-228600" lvl="2" marL="1371600" rtl="0">
              <a:spcBef>
                <a:spcPts val="320"/>
              </a:spcBef>
              <a:spcAft>
                <a:spcPts val="0"/>
              </a:spcAft>
              <a:buSzPts val="1400"/>
              <a:buFont typeface="Arial"/>
              <a:buNone/>
              <a:defRPr/>
            </a:lvl3pPr>
            <a:lvl4pPr indent="-228600" lvl="3" marL="1828800" rtl="0">
              <a:spcBef>
                <a:spcPts val="320"/>
              </a:spcBef>
              <a:spcAft>
                <a:spcPts val="0"/>
              </a:spcAft>
              <a:buSzPts val="1400"/>
              <a:buFont typeface="Arial"/>
              <a:buNone/>
              <a:defRPr/>
            </a:lvl4pPr>
            <a:lvl5pPr indent="-228600" lvl="4" marL="2286000" rtl="0">
              <a:spcBef>
                <a:spcPts val="320"/>
              </a:spcBef>
              <a:spcAft>
                <a:spcPts val="0"/>
              </a:spcAft>
              <a:buSzPts val="1400"/>
              <a:buFont typeface="Arial"/>
              <a:buNone/>
              <a:defRPr/>
            </a:lvl5pPr>
            <a:lvl6pPr indent="-228600" lvl="5" marL="2743200" rtl="0">
              <a:spcBef>
                <a:spcPts val="320"/>
              </a:spcBef>
              <a:spcAft>
                <a:spcPts val="0"/>
              </a:spcAft>
              <a:buSzPts val="1400"/>
              <a:buFont typeface="Arial"/>
              <a:buNone/>
              <a:defRPr/>
            </a:lvl6pPr>
            <a:lvl7pPr indent="-228600" lvl="6" marL="3200400" rtl="0">
              <a:spcBef>
                <a:spcPts val="320"/>
              </a:spcBef>
              <a:spcAft>
                <a:spcPts val="0"/>
              </a:spcAft>
              <a:buSzPts val="1400"/>
              <a:buFont typeface="Arial"/>
              <a:buNone/>
              <a:defRPr/>
            </a:lvl7pPr>
            <a:lvl8pPr indent="-228600" lvl="7" marL="3657600" rtl="0">
              <a:spcBef>
                <a:spcPts val="320"/>
              </a:spcBef>
              <a:spcAft>
                <a:spcPts val="0"/>
              </a:spcAft>
              <a:buSzPts val="1400"/>
              <a:buFont typeface="Arial"/>
              <a:buNone/>
              <a:defRPr/>
            </a:lvl8pPr>
            <a:lvl9pPr indent="-228600" lvl="8" marL="4114800" rtl="0">
              <a:spcBef>
                <a:spcPts val="320"/>
              </a:spcBef>
              <a:spcAft>
                <a:spcPts val="0"/>
              </a:spcAft>
              <a:buSzPts val="1400"/>
              <a:buFont typeface="Arial"/>
              <a:buNone/>
              <a:defRPr/>
            </a:lvl9pPr>
          </a:lstStyle>
          <a:p/>
        </p:txBody>
      </p:sp>
      <p:sp>
        <p:nvSpPr>
          <p:cNvPr id="198" name="Google Shape;198;p35"/>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199" name="Google Shape;199;p35"/>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00" name="Shape 200"/>
        <p:cNvGrpSpPr/>
        <p:nvPr/>
      </p:nvGrpSpPr>
      <p:grpSpPr>
        <a:xfrm>
          <a:off x="0" y="0"/>
          <a:ext cx="0" cy="0"/>
          <a:chOff x="0" y="0"/>
          <a:chExt cx="0" cy="0"/>
        </a:xfrm>
      </p:grpSpPr>
      <p:sp>
        <p:nvSpPr>
          <p:cNvPr id="201" name="Google Shape;201;p36"/>
          <p:cNvSpPr txBox="1"/>
          <p:nvPr>
            <p:ph type="title"/>
          </p:nvPr>
        </p:nvSpPr>
        <p:spPr>
          <a:xfrm>
            <a:off x="342900" y="446088"/>
            <a:ext cx="8442325" cy="595312"/>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202" name="Google Shape;202;p36"/>
          <p:cNvSpPr txBox="1"/>
          <p:nvPr>
            <p:ph idx="1" type="body"/>
          </p:nvPr>
        </p:nvSpPr>
        <p:spPr>
          <a:xfrm rot="5400000">
            <a:off x="2301081" y="-845344"/>
            <a:ext cx="4525962" cy="8442325"/>
          </a:xfrm>
          <a:prstGeom prst="rect">
            <a:avLst/>
          </a:prstGeom>
          <a:noFill/>
          <a:ln>
            <a:noFill/>
          </a:ln>
        </p:spPr>
        <p:txBody>
          <a:bodyPr anchorCtr="0" anchor="t" bIns="91425" lIns="91425" spcFirstLastPara="1" rIns="91425" wrap="square" tIns="91425">
            <a:noAutofit/>
          </a:bodyPr>
          <a:lstStyle>
            <a:lvl1pPr indent="-317500" lvl="0" marL="457200" rtl="0" algn="l">
              <a:spcBef>
                <a:spcPts val="320"/>
              </a:spcBef>
              <a:spcAft>
                <a:spcPts val="0"/>
              </a:spcAft>
              <a:buClr>
                <a:srgbClr val="4E84C4"/>
              </a:buClr>
              <a:buSzPts val="1400"/>
              <a:buFont typeface="Arial"/>
              <a:buChar char="•"/>
              <a:defRPr/>
            </a:lvl1pPr>
            <a:lvl2pPr indent="-317500" lvl="1" marL="914400" rtl="0" algn="l">
              <a:spcBef>
                <a:spcPts val="320"/>
              </a:spcBef>
              <a:spcAft>
                <a:spcPts val="0"/>
              </a:spcAft>
              <a:buClr>
                <a:srgbClr val="4E84C4"/>
              </a:buClr>
              <a:buSzPts val="1400"/>
              <a:buFont typeface="Arial"/>
              <a:buChar char="–"/>
              <a:defRPr/>
            </a:lvl2pPr>
            <a:lvl3pPr indent="-317500" lvl="2" marL="1371600" rtl="0" algn="l">
              <a:spcBef>
                <a:spcPts val="320"/>
              </a:spcBef>
              <a:spcAft>
                <a:spcPts val="0"/>
              </a:spcAft>
              <a:buClr>
                <a:srgbClr val="4E84C4"/>
              </a:buClr>
              <a:buSzPts val="1400"/>
              <a:buFont typeface="Arial"/>
              <a:buChar char="•"/>
              <a:defRPr/>
            </a:lvl3pPr>
            <a:lvl4pPr indent="-317500" lvl="3" marL="1828800" rtl="0" algn="l">
              <a:spcBef>
                <a:spcPts val="320"/>
              </a:spcBef>
              <a:spcAft>
                <a:spcPts val="0"/>
              </a:spcAft>
              <a:buClr>
                <a:srgbClr val="4E84C4"/>
              </a:buClr>
              <a:buSzPts val="1400"/>
              <a:buFont typeface="Arial"/>
              <a:buChar char="–"/>
              <a:defRPr/>
            </a:lvl4pPr>
            <a:lvl5pPr indent="-317500" lvl="4" marL="2286000" rtl="0" algn="l">
              <a:spcBef>
                <a:spcPts val="320"/>
              </a:spcBef>
              <a:spcAft>
                <a:spcPts val="0"/>
              </a:spcAft>
              <a:buClr>
                <a:srgbClr val="4E84C4"/>
              </a:buClr>
              <a:buSzPts val="1400"/>
              <a:buFont typeface="Arial"/>
              <a:buChar char="»"/>
              <a:defRPr/>
            </a:lvl5pPr>
            <a:lvl6pPr indent="-317500" lvl="5" marL="2743200" rtl="0" algn="l">
              <a:spcBef>
                <a:spcPts val="320"/>
              </a:spcBef>
              <a:spcAft>
                <a:spcPts val="0"/>
              </a:spcAft>
              <a:buClr>
                <a:srgbClr val="4E84C4"/>
              </a:buClr>
              <a:buSzPts val="1400"/>
              <a:buFont typeface="Arial"/>
              <a:buChar char="»"/>
              <a:defRPr/>
            </a:lvl6pPr>
            <a:lvl7pPr indent="-317500" lvl="6" marL="3200400" rtl="0" algn="l">
              <a:spcBef>
                <a:spcPts val="320"/>
              </a:spcBef>
              <a:spcAft>
                <a:spcPts val="0"/>
              </a:spcAft>
              <a:buClr>
                <a:srgbClr val="4E84C4"/>
              </a:buClr>
              <a:buSzPts val="1400"/>
              <a:buFont typeface="Arial"/>
              <a:buChar char="»"/>
              <a:defRPr/>
            </a:lvl7pPr>
            <a:lvl8pPr indent="-317500" lvl="7" marL="3657600" rtl="0" algn="l">
              <a:spcBef>
                <a:spcPts val="320"/>
              </a:spcBef>
              <a:spcAft>
                <a:spcPts val="0"/>
              </a:spcAft>
              <a:buClr>
                <a:srgbClr val="4E84C4"/>
              </a:buClr>
              <a:buSzPts val="1400"/>
              <a:buFont typeface="Arial"/>
              <a:buChar char="»"/>
              <a:defRPr/>
            </a:lvl8pPr>
            <a:lvl9pPr indent="-317500" lvl="8" marL="4114800" rtl="0" algn="l">
              <a:spcBef>
                <a:spcPts val="320"/>
              </a:spcBef>
              <a:spcAft>
                <a:spcPts val="0"/>
              </a:spcAft>
              <a:buClr>
                <a:srgbClr val="4E84C4"/>
              </a:buClr>
              <a:buSzPts val="1400"/>
              <a:buFont typeface="Arial"/>
              <a:buChar char="»"/>
              <a:defRPr/>
            </a:lvl9pPr>
          </a:lstStyle>
          <a:p/>
        </p:txBody>
      </p:sp>
      <p:sp>
        <p:nvSpPr>
          <p:cNvPr id="203" name="Google Shape;203;p36"/>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204" name="Google Shape;204;p36"/>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05" name="Shape 205"/>
        <p:cNvGrpSpPr/>
        <p:nvPr/>
      </p:nvGrpSpPr>
      <p:grpSpPr>
        <a:xfrm>
          <a:off x="0" y="0"/>
          <a:ext cx="0" cy="0"/>
          <a:chOff x="0" y="0"/>
          <a:chExt cx="0" cy="0"/>
        </a:xfrm>
      </p:grpSpPr>
      <p:sp>
        <p:nvSpPr>
          <p:cNvPr id="206" name="Google Shape;206;p37"/>
          <p:cNvSpPr txBox="1"/>
          <p:nvPr>
            <p:ph type="title"/>
          </p:nvPr>
        </p:nvSpPr>
        <p:spPr>
          <a:xfrm rot="5400000">
            <a:off x="5133976" y="1987550"/>
            <a:ext cx="5192712" cy="2109787"/>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207" name="Google Shape;207;p37"/>
          <p:cNvSpPr txBox="1"/>
          <p:nvPr>
            <p:ph idx="1" type="body"/>
          </p:nvPr>
        </p:nvSpPr>
        <p:spPr>
          <a:xfrm rot="5400000">
            <a:off x="836613" y="-47625"/>
            <a:ext cx="5192712" cy="6180138"/>
          </a:xfrm>
          <a:prstGeom prst="rect">
            <a:avLst/>
          </a:prstGeom>
          <a:noFill/>
          <a:ln>
            <a:noFill/>
          </a:ln>
        </p:spPr>
        <p:txBody>
          <a:bodyPr anchorCtr="0" anchor="t" bIns="91425" lIns="91425" spcFirstLastPara="1" rIns="91425" wrap="square" tIns="91425">
            <a:noAutofit/>
          </a:bodyPr>
          <a:lstStyle>
            <a:lvl1pPr indent="-317500" lvl="0" marL="457200" rtl="0" algn="l">
              <a:spcBef>
                <a:spcPts val="320"/>
              </a:spcBef>
              <a:spcAft>
                <a:spcPts val="0"/>
              </a:spcAft>
              <a:buClr>
                <a:srgbClr val="4E84C4"/>
              </a:buClr>
              <a:buSzPts val="1400"/>
              <a:buFont typeface="Arial"/>
              <a:buChar char="•"/>
              <a:defRPr/>
            </a:lvl1pPr>
            <a:lvl2pPr indent="-317500" lvl="1" marL="914400" rtl="0" algn="l">
              <a:spcBef>
                <a:spcPts val="320"/>
              </a:spcBef>
              <a:spcAft>
                <a:spcPts val="0"/>
              </a:spcAft>
              <a:buClr>
                <a:srgbClr val="4E84C4"/>
              </a:buClr>
              <a:buSzPts val="1400"/>
              <a:buFont typeface="Arial"/>
              <a:buChar char="–"/>
              <a:defRPr/>
            </a:lvl2pPr>
            <a:lvl3pPr indent="-317500" lvl="2" marL="1371600" rtl="0" algn="l">
              <a:spcBef>
                <a:spcPts val="320"/>
              </a:spcBef>
              <a:spcAft>
                <a:spcPts val="0"/>
              </a:spcAft>
              <a:buClr>
                <a:srgbClr val="4E84C4"/>
              </a:buClr>
              <a:buSzPts val="1400"/>
              <a:buFont typeface="Arial"/>
              <a:buChar char="•"/>
              <a:defRPr/>
            </a:lvl3pPr>
            <a:lvl4pPr indent="-317500" lvl="3" marL="1828800" rtl="0" algn="l">
              <a:spcBef>
                <a:spcPts val="320"/>
              </a:spcBef>
              <a:spcAft>
                <a:spcPts val="0"/>
              </a:spcAft>
              <a:buClr>
                <a:srgbClr val="4E84C4"/>
              </a:buClr>
              <a:buSzPts val="1400"/>
              <a:buFont typeface="Arial"/>
              <a:buChar char="–"/>
              <a:defRPr/>
            </a:lvl4pPr>
            <a:lvl5pPr indent="-317500" lvl="4" marL="2286000" rtl="0" algn="l">
              <a:spcBef>
                <a:spcPts val="320"/>
              </a:spcBef>
              <a:spcAft>
                <a:spcPts val="0"/>
              </a:spcAft>
              <a:buClr>
                <a:srgbClr val="4E84C4"/>
              </a:buClr>
              <a:buSzPts val="1400"/>
              <a:buFont typeface="Arial"/>
              <a:buChar char="»"/>
              <a:defRPr/>
            </a:lvl5pPr>
            <a:lvl6pPr indent="-317500" lvl="5" marL="2743200" rtl="0" algn="l">
              <a:spcBef>
                <a:spcPts val="320"/>
              </a:spcBef>
              <a:spcAft>
                <a:spcPts val="0"/>
              </a:spcAft>
              <a:buClr>
                <a:srgbClr val="4E84C4"/>
              </a:buClr>
              <a:buSzPts val="1400"/>
              <a:buFont typeface="Arial"/>
              <a:buChar char="»"/>
              <a:defRPr/>
            </a:lvl6pPr>
            <a:lvl7pPr indent="-317500" lvl="6" marL="3200400" rtl="0" algn="l">
              <a:spcBef>
                <a:spcPts val="320"/>
              </a:spcBef>
              <a:spcAft>
                <a:spcPts val="0"/>
              </a:spcAft>
              <a:buClr>
                <a:srgbClr val="4E84C4"/>
              </a:buClr>
              <a:buSzPts val="1400"/>
              <a:buFont typeface="Arial"/>
              <a:buChar char="»"/>
              <a:defRPr/>
            </a:lvl7pPr>
            <a:lvl8pPr indent="-317500" lvl="7" marL="3657600" rtl="0" algn="l">
              <a:spcBef>
                <a:spcPts val="320"/>
              </a:spcBef>
              <a:spcAft>
                <a:spcPts val="0"/>
              </a:spcAft>
              <a:buClr>
                <a:srgbClr val="4E84C4"/>
              </a:buClr>
              <a:buSzPts val="1400"/>
              <a:buFont typeface="Arial"/>
              <a:buChar char="»"/>
              <a:defRPr/>
            </a:lvl8pPr>
            <a:lvl9pPr indent="-317500" lvl="8" marL="4114800" rtl="0" algn="l">
              <a:spcBef>
                <a:spcPts val="320"/>
              </a:spcBef>
              <a:spcAft>
                <a:spcPts val="0"/>
              </a:spcAft>
              <a:buClr>
                <a:srgbClr val="4E84C4"/>
              </a:buClr>
              <a:buSzPts val="1400"/>
              <a:buFont typeface="Arial"/>
              <a:buChar char="»"/>
              <a:defRPr/>
            </a:lvl9pPr>
          </a:lstStyle>
          <a:p/>
        </p:txBody>
      </p:sp>
      <p:sp>
        <p:nvSpPr>
          <p:cNvPr id="208" name="Google Shape;208;p37"/>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209" name="Google Shape;209;p37"/>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rgbClr val="6CCFF6"/>
        </a:solidFill>
      </p:bgPr>
    </p:bg>
    <p:spTree>
      <p:nvGrpSpPr>
        <p:cNvPr id="220" name="Shape 220"/>
        <p:cNvGrpSpPr/>
        <p:nvPr/>
      </p:nvGrpSpPr>
      <p:grpSpPr>
        <a:xfrm>
          <a:off x="0" y="0"/>
          <a:ext cx="0" cy="0"/>
          <a:chOff x="0" y="0"/>
          <a:chExt cx="0" cy="0"/>
        </a:xfrm>
      </p:grpSpPr>
      <p:sp>
        <p:nvSpPr>
          <p:cNvPr id="221" name="Google Shape;221;p39"/>
          <p:cNvSpPr/>
          <p:nvPr/>
        </p:nvSpPr>
        <p:spPr>
          <a:xfrm>
            <a:off x="279400" y="3429000"/>
            <a:ext cx="7772400" cy="54133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Click to edit Section Divider Master title style</a:t>
            </a:r>
            <a:endParaRPr/>
          </a:p>
        </p:txBody>
      </p:sp>
      <p:pic>
        <p:nvPicPr>
          <p:cNvPr descr="4" id="222" name="Google Shape;222;p39"/>
          <p:cNvPicPr preferRelativeResize="0"/>
          <p:nvPr/>
        </p:nvPicPr>
        <p:blipFill rotWithShape="1">
          <a:blip r:embed="rId2">
            <a:alphaModFix/>
          </a:blip>
          <a:srcRect b="588" l="0" r="0" t="1765"/>
          <a:stretch/>
        </p:blipFill>
        <p:spPr>
          <a:xfrm>
            <a:off x="0" y="4178300"/>
            <a:ext cx="9144000" cy="2106613"/>
          </a:xfrm>
          <a:prstGeom prst="rect">
            <a:avLst/>
          </a:prstGeom>
          <a:noFill/>
          <a:ln>
            <a:noFill/>
          </a:ln>
        </p:spPr>
      </p:pic>
      <p:pic>
        <p:nvPicPr>
          <p:cNvPr descr="logo_white" id="223" name="Google Shape;223;p39"/>
          <p:cNvPicPr preferRelativeResize="0"/>
          <p:nvPr/>
        </p:nvPicPr>
        <p:blipFill rotWithShape="1">
          <a:blip r:embed="rId3">
            <a:alphaModFix/>
          </a:blip>
          <a:srcRect b="11809" l="1759" r="2379" t="9595"/>
          <a:stretch/>
        </p:blipFill>
        <p:spPr>
          <a:xfrm>
            <a:off x="300038" y="6362700"/>
            <a:ext cx="2940050" cy="338138"/>
          </a:xfrm>
          <a:prstGeom prst="rect">
            <a:avLst/>
          </a:prstGeom>
          <a:noFill/>
          <a:ln>
            <a:noFill/>
          </a:ln>
        </p:spPr>
      </p:pic>
      <p:sp>
        <p:nvSpPr>
          <p:cNvPr id="224" name="Google Shape;224;p39"/>
          <p:cNvSpPr/>
          <p:nvPr/>
        </p:nvSpPr>
        <p:spPr>
          <a:xfrm>
            <a:off x="6721475" y="6459538"/>
            <a:ext cx="1412875" cy="31591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900" u="none" cap="none" strike="noStrike">
                <a:solidFill>
                  <a:srgbClr val="4E84C4"/>
                </a:solidFill>
                <a:latin typeface="PT Sans"/>
                <a:ea typeface="PT Sans"/>
                <a:cs typeface="PT Sans"/>
                <a:sym typeface="PT Sans"/>
              </a:rPr>
              <a:t>18 December 2013</a:t>
            </a:r>
            <a:endParaRPr b="0" i="0" sz="900" u="none" cap="none" strike="noStrike">
              <a:solidFill>
                <a:srgbClr val="4E84C4"/>
              </a:solidFill>
              <a:latin typeface="PT Sans"/>
              <a:ea typeface="PT Sans"/>
              <a:cs typeface="PT Sans"/>
              <a:sym typeface="PT Sans"/>
            </a:endParaRPr>
          </a:p>
        </p:txBody>
      </p:sp>
      <p:sp>
        <p:nvSpPr>
          <p:cNvPr id="225" name="Google Shape;225;p39"/>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226" name="Google Shape;226;p39"/>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7" name="Shape 227"/>
        <p:cNvGrpSpPr/>
        <p:nvPr/>
      </p:nvGrpSpPr>
      <p:grpSpPr>
        <a:xfrm>
          <a:off x="0" y="0"/>
          <a:ext cx="0" cy="0"/>
          <a:chOff x="0" y="0"/>
          <a:chExt cx="0" cy="0"/>
        </a:xfrm>
      </p:grpSpPr>
      <p:sp>
        <p:nvSpPr>
          <p:cNvPr id="228" name="Google Shape;228;p40"/>
          <p:cNvSpPr txBox="1"/>
          <p:nvPr>
            <p:ph type="title"/>
          </p:nvPr>
        </p:nvSpPr>
        <p:spPr>
          <a:xfrm>
            <a:off x="342900" y="446088"/>
            <a:ext cx="8442325" cy="595312"/>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229" name="Google Shape;229;p40"/>
          <p:cNvSpPr txBox="1"/>
          <p:nvPr>
            <p:ph idx="1" type="body"/>
          </p:nvPr>
        </p:nvSpPr>
        <p:spPr>
          <a:xfrm>
            <a:off x="342900" y="1112838"/>
            <a:ext cx="8442325" cy="4525962"/>
          </a:xfrm>
          <a:prstGeom prst="rect">
            <a:avLst/>
          </a:prstGeom>
          <a:noFill/>
          <a:ln>
            <a:noFill/>
          </a:ln>
        </p:spPr>
        <p:txBody>
          <a:bodyPr anchorCtr="0" anchor="t" bIns="91425" lIns="91425" spcFirstLastPara="1" rIns="91425" wrap="square" tIns="91425">
            <a:noAutofit/>
          </a:bodyPr>
          <a:lstStyle>
            <a:lvl1pPr indent="-317500" lvl="0" marL="457200" rtl="0" algn="l">
              <a:spcBef>
                <a:spcPts val="320"/>
              </a:spcBef>
              <a:spcAft>
                <a:spcPts val="0"/>
              </a:spcAft>
              <a:buClr>
                <a:srgbClr val="4E84C4"/>
              </a:buClr>
              <a:buSzPts val="1400"/>
              <a:buFont typeface="Arial"/>
              <a:buChar char="•"/>
              <a:defRPr/>
            </a:lvl1pPr>
            <a:lvl2pPr indent="-317500" lvl="1" marL="914400" rtl="0" algn="l">
              <a:spcBef>
                <a:spcPts val="320"/>
              </a:spcBef>
              <a:spcAft>
                <a:spcPts val="0"/>
              </a:spcAft>
              <a:buClr>
                <a:srgbClr val="4E84C4"/>
              </a:buClr>
              <a:buSzPts val="1400"/>
              <a:buFont typeface="Arial"/>
              <a:buChar char="–"/>
              <a:defRPr/>
            </a:lvl2pPr>
            <a:lvl3pPr indent="-317500" lvl="2" marL="1371600" rtl="0" algn="l">
              <a:spcBef>
                <a:spcPts val="320"/>
              </a:spcBef>
              <a:spcAft>
                <a:spcPts val="0"/>
              </a:spcAft>
              <a:buClr>
                <a:srgbClr val="4E84C4"/>
              </a:buClr>
              <a:buSzPts val="1400"/>
              <a:buFont typeface="Arial"/>
              <a:buChar char="•"/>
              <a:defRPr/>
            </a:lvl3pPr>
            <a:lvl4pPr indent="-317500" lvl="3" marL="1828800" rtl="0" algn="l">
              <a:spcBef>
                <a:spcPts val="320"/>
              </a:spcBef>
              <a:spcAft>
                <a:spcPts val="0"/>
              </a:spcAft>
              <a:buClr>
                <a:srgbClr val="4E84C4"/>
              </a:buClr>
              <a:buSzPts val="1400"/>
              <a:buFont typeface="Arial"/>
              <a:buChar char="–"/>
              <a:defRPr/>
            </a:lvl4pPr>
            <a:lvl5pPr indent="-317500" lvl="4" marL="2286000" rtl="0" algn="l">
              <a:spcBef>
                <a:spcPts val="320"/>
              </a:spcBef>
              <a:spcAft>
                <a:spcPts val="0"/>
              </a:spcAft>
              <a:buClr>
                <a:srgbClr val="4E84C4"/>
              </a:buClr>
              <a:buSzPts val="1400"/>
              <a:buFont typeface="Arial"/>
              <a:buChar char="»"/>
              <a:defRPr/>
            </a:lvl5pPr>
            <a:lvl6pPr indent="-317500" lvl="5" marL="2743200" rtl="0" algn="l">
              <a:spcBef>
                <a:spcPts val="320"/>
              </a:spcBef>
              <a:spcAft>
                <a:spcPts val="0"/>
              </a:spcAft>
              <a:buClr>
                <a:srgbClr val="4E84C4"/>
              </a:buClr>
              <a:buSzPts val="1400"/>
              <a:buFont typeface="Arial"/>
              <a:buChar char="»"/>
              <a:defRPr/>
            </a:lvl6pPr>
            <a:lvl7pPr indent="-317500" lvl="6" marL="3200400" rtl="0" algn="l">
              <a:spcBef>
                <a:spcPts val="320"/>
              </a:spcBef>
              <a:spcAft>
                <a:spcPts val="0"/>
              </a:spcAft>
              <a:buClr>
                <a:srgbClr val="4E84C4"/>
              </a:buClr>
              <a:buSzPts val="1400"/>
              <a:buFont typeface="Arial"/>
              <a:buChar char="»"/>
              <a:defRPr/>
            </a:lvl7pPr>
            <a:lvl8pPr indent="-317500" lvl="7" marL="3657600" rtl="0" algn="l">
              <a:spcBef>
                <a:spcPts val="320"/>
              </a:spcBef>
              <a:spcAft>
                <a:spcPts val="0"/>
              </a:spcAft>
              <a:buClr>
                <a:srgbClr val="4E84C4"/>
              </a:buClr>
              <a:buSzPts val="1400"/>
              <a:buFont typeface="Arial"/>
              <a:buChar char="»"/>
              <a:defRPr/>
            </a:lvl8pPr>
            <a:lvl9pPr indent="-317500" lvl="8" marL="4114800" rtl="0" algn="l">
              <a:spcBef>
                <a:spcPts val="320"/>
              </a:spcBef>
              <a:spcAft>
                <a:spcPts val="0"/>
              </a:spcAft>
              <a:buClr>
                <a:srgbClr val="4E84C4"/>
              </a:buClr>
              <a:buSzPts val="1400"/>
              <a:buFont typeface="Arial"/>
              <a:buChar char="»"/>
              <a:defRPr/>
            </a:lvl9pPr>
          </a:lstStyle>
          <a:p/>
        </p:txBody>
      </p:sp>
      <p:sp>
        <p:nvSpPr>
          <p:cNvPr id="230" name="Google Shape;230;p40"/>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231" name="Google Shape;231;p40"/>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2" name="Shape 232"/>
        <p:cNvGrpSpPr/>
        <p:nvPr/>
      </p:nvGrpSpPr>
      <p:grpSpPr>
        <a:xfrm>
          <a:off x="0" y="0"/>
          <a:ext cx="0" cy="0"/>
          <a:chOff x="0" y="0"/>
          <a:chExt cx="0" cy="0"/>
        </a:xfrm>
      </p:grpSpPr>
      <p:sp>
        <p:nvSpPr>
          <p:cNvPr id="233" name="Google Shape;233;p41"/>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34" name="Google Shape;234;p41"/>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rtl="0">
              <a:spcBef>
                <a:spcPts val="320"/>
              </a:spcBef>
              <a:spcAft>
                <a:spcPts val="0"/>
              </a:spcAft>
              <a:buSzPts val="1400"/>
              <a:buFont typeface="Arial"/>
              <a:buNone/>
              <a:defRPr/>
            </a:lvl1pPr>
            <a:lvl2pPr indent="-228600" lvl="1" marL="914400" rtl="0">
              <a:spcBef>
                <a:spcPts val="320"/>
              </a:spcBef>
              <a:spcAft>
                <a:spcPts val="0"/>
              </a:spcAft>
              <a:buSzPts val="1400"/>
              <a:buFont typeface="Arial"/>
              <a:buNone/>
              <a:defRPr/>
            </a:lvl2pPr>
            <a:lvl3pPr indent="-228600" lvl="2" marL="1371600" rtl="0">
              <a:spcBef>
                <a:spcPts val="320"/>
              </a:spcBef>
              <a:spcAft>
                <a:spcPts val="0"/>
              </a:spcAft>
              <a:buSzPts val="1400"/>
              <a:buFont typeface="Arial"/>
              <a:buNone/>
              <a:defRPr/>
            </a:lvl3pPr>
            <a:lvl4pPr indent="-228600" lvl="3" marL="1828800" rtl="0">
              <a:spcBef>
                <a:spcPts val="320"/>
              </a:spcBef>
              <a:spcAft>
                <a:spcPts val="0"/>
              </a:spcAft>
              <a:buSzPts val="1400"/>
              <a:buFont typeface="Arial"/>
              <a:buNone/>
              <a:defRPr/>
            </a:lvl4pPr>
            <a:lvl5pPr indent="-228600" lvl="4" marL="2286000" rtl="0">
              <a:spcBef>
                <a:spcPts val="320"/>
              </a:spcBef>
              <a:spcAft>
                <a:spcPts val="0"/>
              </a:spcAft>
              <a:buSzPts val="1400"/>
              <a:buFont typeface="Arial"/>
              <a:buNone/>
              <a:defRPr/>
            </a:lvl5pPr>
            <a:lvl6pPr indent="-228600" lvl="5" marL="2743200" rtl="0">
              <a:spcBef>
                <a:spcPts val="320"/>
              </a:spcBef>
              <a:spcAft>
                <a:spcPts val="0"/>
              </a:spcAft>
              <a:buSzPts val="1400"/>
              <a:buFont typeface="Arial"/>
              <a:buNone/>
              <a:defRPr/>
            </a:lvl6pPr>
            <a:lvl7pPr indent="-228600" lvl="6" marL="3200400" rtl="0">
              <a:spcBef>
                <a:spcPts val="320"/>
              </a:spcBef>
              <a:spcAft>
                <a:spcPts val="0"/>
              </a:spcAft>
              <a:buSzPts val="1400"/>
              <a:buFont typeface="Arial"/>
              <a:buNone/>
              <a:defRPr/>
            </a:lvl7pPr>
            <a:lvl8pPr indent="-228600" lvl="7" marL="3657600" rtl="0">
              <a:spcBef>
                <a:spcPts val="320"/>
              </a:spcBef>
              <a:spcAft>
                <a:spcPts val="0"/>
              </a:spcAft>
              <a:buSzPts val="1400"/>
              <a:buFont typeface="Arial"/>
              <a:buNone/>
              <a:defRPr/>
            </a:lvl8pPr>
            <a:lvl9pPr indent="-228600" lvl="8" marL="4114800" rtl="0">
              <a:spcBef>
                <a:spcPts val="320"/>
              </a:spcBef>
              <a:spcAft>
                <a:spcPts val="0"/>
              </a:spcAft>
              <a:buSzPts val="1400"/>
              <a:buFont typeface="Arial"/>
              <a:buNone/>
              <a:defRPr/>
            </a:lvl9pPr>
          </a:lstStyle>
          <a:p/>
        </p:txBody>
      </p:sp>
      <p:sp>
        <p:nvSpPr>
          <p:cNvPr id="235" name="Google Shape;235;p41"/>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236" name="Google Shape;236;p41"/>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37" name="Shape 237"/>
        <p:cNvGrpSpPr/>
        <p:nvPr/>
      </p:nvGrpSpPr>
      <p:grpSpPr>
        <a:xfrm>
          <a:off x="0" y="0"/>
          <a:ext cx="0" cy="0"/>
          <a:chOff x="0" y="0"/>
          <a:chExt cx="0" cy="0"/>
        </a:xfrm>
      </p:grpSpPr>
      <p:sp>
        <p:nvSpPr>
          <p:cNvPr id="238" name="Google Shape;238;p42"/>
          <p:cNvSpPr txBox="1"/>
          <p:nvPr>
            <p:ph type="title"/>
          </p:nvPr>
        </p:nvSpPr>
        <p:spPr>
          <a:xfrm>
            <a:off x="342900" y="446088"/>
            <a:ext cx="8442325" cy="595312"/>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239" name="Google Shape;239;p42"/>
          <p:cNvSpPr txBox="1"/>
          <p:nvPr>
            <p:ph idx="1" type="body"/>
          </p:nvPr>
        </p:nvSpPr>
        <p:spPr>
          <a:xfrm>
            <a:off x="342900" y="1112838"/>
            <a:ext cx="4144963" cy="4525962"/>
          </a:xfrm>
          <a:prstGeom prst="rect">
            <a:avLst/>
          </a:prstGeom>
          <a:noFill/>
          <a:ln>
            <a:noFill/>
          </a:ln>
        </p:spPr>
        <p:txBody>
          <a:bodyPr anchorCtr="0" anchor="t" bIns="91425" lIns="91425" spcFirstLastPara="1" rIns="91425" wrap="square" tIns="91425">
            <a:noAutofit/>
          </a:bodyPr>
          <a:lstStyle>
            <a:lvl1pPr indent="-317500" lvl="0" marL="457200" rtl="0">
              <a:spcBef>
                <a:spcPts val="320"/>
              </a:spcBef>
              <a:spcAft>
                <a:spcPts val="0"/>
              </a:spcAft>
              <a:buSzPts val="1400"/>
              <a:buChar char="•"/>
              <a:defRPr/>
            </a:lvl1pPr>
            <a:lvl2pPr indent="-317500" lvl="1" marL="914400" rtl="0">
              <a:spcBef>
                <a:spcPts val="32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320"/>
              </a:spcBef>
              <a:spcAft>
                <a:spcPts val="0"/>
              </a:spcAft>
              <a:buSzPts val="1400"/>
              <a:buChar char="»"/>
              <a:defRPr/>
            </a:lvl6pPr>
            <a:lvl7pPr indent="-317500" lvl="6" marL="3200400" rtl="0">
              <a:spcBef>
                <a:spcPts val="320"/>
              </a:spcBef>
              <a:spcAft>
                <a:spcPts val="0"/>
              </a:spcAft>
              <a:buSzPts val="1400"/>
              <a:buChar char="»"/>
              <a:defRPr/>
            </a:lvl7pPr>
            <a:lvl8pPr indent="-317500" lvl="7" marL="3657600" rtl="0">
              <a:spcBef>
                <a:spcPts val="320"/>
              </a:spcBef>
              <a:spcAft>
                <a:spcPts val="0"/>
              </a:spcAft>
              <a:buSzPts val="1400"/>
              <a:buChar char="»"/>
              <a:defRPr/>
            </a:lvl8pPr>
            <a:lvl9pPr indent="-317500" lvl="8" marL="4114800" rtl="0">
              <a:spcBef>
                <a:spcPts val="320"/>
              </a:spcBef>
              <a:spcAft>
                <a:spcPts val="0"/>
              </a:spcAft>
              <a:buSzPts val="1400"/>
              <a:buChar char="»"/>
              <a:defRPr/>
            </a:lvl9pPr>
          </a:lstStyle>
          <a:p/>
        </p:txBody>
      </p:sp>
      <p:sp>
        <p:nvSpPr>
          <p:cNvPr id="240" name="Google Shape;240;p42"/>
          <p:cNvSpPr txBox="1"/>
          <p:nvPr>
            <p:ph idx="2" type="body"/>
          </p:nvPr>
        </p:nvSpPr>
        <p:spPr>
          <a:xfrm>
            <a:off x="4640263" y="1112838"/>
            <a:ext cx="4144962" cy="4525962"/>
          </a:xfrm>
          <a:prstGeom prst="rect">
            <a:avLst/>
          </a:prstGeom>
          <a:noFill/>
          <a:ln>
            <a:noFill/>
          </a:ln>
        </p:spPr>
        <p:txBody>
          <a:bodyPr anchorCtr="0" anchor="t" bIns="91425" lIns="91425" spcFirstLastPara="1" rIns="91425" wrap="square" tIns="91425">
            <a:noAutofit/>
          </a:bodyPr>
          <a:lstStyle>
            <a:lvl1pPr indent="-317500" lvl="0" marL="457200" rtl="0">
              <a:spcBef>
                <a:spcPts val="320"/>
              </a:spcBef>
              <a:spcAft>
                <a:spcPts val="0"/>
              </a:spcAft>
              <a:buSzPts val="1400"/>
              <a:buChar char="•"/>
              <a:defRPr/>
            </a:lvl1pPr>
            <a:lvl2pPr indent="-317500" lvl="1" marL="914400" rtl="0">
              <a:spcBef>
                <a:spcPts val="32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320"/>
              </a:spcBef>
              <a:spcAft>
                <a:spcPts val="0"/>
              </a:spcAft>
              <a:buSzPts val="1400"/>
              <a:buChar char="»"/>
              <a:defRPr/>
            </a:lvl6pPr>
            <a:lvl7pPr indent="-317500" lvl="6" marL="3200400" rtl="0">
              <a:spcBef>
                <a:spcPts val="320"/>
              </a:spcBef>
              <a:spcAft>
                <a:spcPts val="0"/>
              </a:spcAft>
              <a:buSzPts val="1400"/>
              <a:buChar char="»"/>
              <a:defRPr/>
            </a:lvl7pPr>
            <a:lvl8pPr indent="-317500" lvl="7" marL="3657600" rtl="0">
              <a:spcBef>
                <a:spcPts val="320"/>
              </a:spcBef>
              <a:spcAft>
                <a:spcPts val="0"/>
              </a:spcAft>
              <a:buSzPts val="1400"/>
              <a:buChar char="»"/>
              <a:defRPr/>
            </a:lvl8pPr>
            <a:lvl9pPr indent="-317500" lvl="8" marL="4114800" rtl="0">
              <a:spcBef>
                <a:spcPts val="320"/>
              </a:spcBef>
              <a:spcAft>
                <a:spcPts val="0"/>
              </a:spcAft>
              <a:buSzPts val="1400"/>
              <a:buChar char="»"/>
              <a:defRPr/>
            </a:lvl9pPr>
          </a:lstStyle>
          <a:p/>
        </p:txBody>
      </p:sp>
      <p:sp>
        <p:nvSpPr>
          <p:cNvPr id="241" name="Google Shape;241;p42"/>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242" name="Google Shape;242;p42"/>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43" name="Shape 243"/>
        <p:cNvGrpSpPr/>
        <p:nvPr/>
      </p:nvGrpSpPr>
      <p:grpSpPr>
        <a:xfrm>
          <a:off x="0" y="0"/>
          <a:ext cx="0" cy="0"/>
          <a:chOff x="0" y="0"/>
          <a:chExt cx="0" cy="0"/>
        </a:xfrm>
      </p:grpSpPr>
      <p:sp>
        <p:nvSpPr>
          <p:cNvPr id="244" name="Google Shape;244;p43"/>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45" name="Google Shape;245;p43"/>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rtl="0">
              <a:spcBef>
                <a:spcPts val="320"/>
              </a:spcBef>
              <a:spcAft>
                <a:spcPts val="0"/>
              </a:spcAft>
              <a:buSzPts val="1400"/>
              <a:buFont typeface="Arial"/>
              <a:buNone/>
              <a:defRPr/>
            </a:lvl1pPr>
            <a:lvl2pPr indent="-228600" lvl="1" marL="914400" rtl="0">
              <a:spcBef>
                <a:spcPts val="320"/>
              </a:spcBef>
              <a:spcAft>
                <a:spcPts val="0"/>
              </a:spcAft>
              <a:buSzPts val="1400"/>
              <a:buFont typeface="Arial"/>
              <a:buNone/>
              <a:defRPr/>
            </a:lvl2pPr>
            <a:lvl3pPr indent="-228600" lvl="2" marL="1371600" rtl="0">
              <a:spcBef>
                <a:spcPts val="320"/>
              </a:spcBef>
              <a:spcAft>
                <a:spcPts val="0"/>
              </a:spcAft>
              <a:buSzPts val="1400"/>
              <a:buFont typeface="Arial"/>
              <a:buNone/>
              <a:defRPr/>
            </a:lvl3pPr>
            <a:lvl4pPr indent="-228600" lvl="3" marL="1828800" rtl="0">
              <a:spcBef>
                <a:spcPts val="320"/>
              </a:spcBef>
              <a:spcAft>
                <a:spcPts val="0"/>
              </a:spcAft>
              <a:buSzPts val="1400"/>
              <a:buFont typeface="Arial"/>
              <a:buNone/>
              <a:defRPr/>
            </a:lvl4pPr>
            <a:lvl5pPr indent="-228600" lvl="4" marL="2286000" rtl="0">
              <a:spcBef>
                <a:spcPts val="320"/>
              </a:spcBef>
              <a:spcAft>
                <a:spcPts val="0"/>
              </a:spcAft>
              <a:buSzPts val="1400"/>
              <a:buFont typeface="Arial"/>
              <a:buNone/>
              <a:defRPr/>
            </a:lvl5pPr>
            <a:lvl6pPr indent="-228600" lvl="5" marL="2743200" rtl="0">
              <a:spcBef>
                <a:spcPts val="320"/>
              </a:spcBef>
              <a:spcAft>
                <a:spcPts val="0"/>
              </a:spcAft>
              <a:buSzPts val="1400"/>
              <a:buFont typeface="Arial"/>
              <a:buNone/>
              <a:defRPr/>
            </a:lvl6pPr>
            <a:lvl7pPr indent="-228600" lvl="6" marL="3200400" rtl="0">
              <a:spcBef>
                <a:spcPts val="320"/>
              </a:spcBef>
              <a:spcAft>
                <a:spcPts val="0"/>
              </a:spcAft>
              <a:buSzPts val="1400"/>
              <a:buFont typeface="Arial"/>
              <a:buNone/>
              <a:defRPr/>
            </a:lvl7pPr>
            <a:lvl8pPr indent="-228600" lvl="7" marL="3657600" rtl="0">
              <a:spcBef>
                <a:spcPts val="320"/>
              </a:spcBef>
              <a:spcAft>
                <a:spcPts val="0"/>
              </a:spcAft>
              <a:buSzPts val="1400"/>
              <a:buFont typeface="Arial"/>
              <a:buNone/>
              <a:defRPr/>
            </a:lvl8pPr>
            <a:lvl9pPr indent="-228600" lvl="8" marL="4114800" rtl="0">
              <a:spcBef>
                <a:spcPts val="320"/>
              </a:spcBef>
              <a:spcAft>
                <a:spcPts val="0"/>
              </a:spcAft>
              <a:buSzPts val="1400"/>
              <a:buFont typeface="Arial"/>
              <a:buNone/>
              <a:defRPr/>
            </a:lvl9pPr>
          </a:lstStyle>
          <a:p/>
        </p:txBody>
      </p:sp>
      <p:sp>
        <p:nvSpPr>
          <p:cNvPr id="246" name="Google Shape;246;p43"/>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17500" lvl="0" marL="457200" rtl="0">
              <a:spcBef>
                <a:spcPts val="320"/>
              </a:spcBef>
              <a:spcAft>
                <a:spcPts val="0"/>
              </a:spcAft>
              <a:buSzPts val="1400"/>
              <a:buChar char="•"/>
              <a:defRPr/>
            </a:lvl1pPr>
            <a:lvl2pPr indent="-317500" lvl="1" marL="914400" rtl="0">
              <a:spcBef>
                <a:spcPts val="32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320"/>
              </a:spcBef>
              <a:spcAft>
                <a:spcPts val="0"/>
              </a:spcAft>
              <a:buSzPts val="1400"/>
              <a:buChar char="»"/>
              <a:defRPr/>
            </a:lvl6pPr>
            <a:lvl7pPr indent="-317500" lvl="6" marL="3200400" rtl="0">
              <a:spcBef>
                <a:spcPts val="320"/>
              </a:spcBef>
              <a:spcAft>
                <a:spcPts val="0"/>
              </a:spcAft>
              <a:buSzPts val="1400"/>
              <a:buChar char="»"/>
              <a:defRPr/>
            </a:lvl7pPr>
            <a:lvl8pPr indent="-317500" lvl="7" marL="3657600" rtl="0">
              <a:spcBef>
                <a:spcPts val="320"/>
              </a:spcBef>
              <a:spcAft>
                <a:spcPts val="0"/>
              </a:spcAft>
              <a:buSzPts val="1400"/>
              <a:buChar char="»"/>
              <a:defRPr/>
            </a:lvl8pPr>
            <a:lvl9pPr indent="-317500" lvl="8" marL="4114800" rtl="0">
              <a:spcBef>
                <a:spcPts val="320"/>
              </a:spcBef>
              <a:spcAft>
                <a:spcPts val="0"/>
              </a:spcAft>
              <a:buSzPts val="1400"/>
              <a:buChar char="»"/>
              <a:defRPr/>
            </a:lvl9pPr>
          </a:lstStyle>
          <a:p/>
        </p:txBody>
      </p:sp>
      <p:sp>
        <p:nvSpPr>
          <p:cNvPr id="247" name="Google Shape;247;p43"/>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rtl="0">
              <a:spcBef>
                <a:spcPts val="320"/>
              </a:spcBef>
              <a:spcAft>
                <a:spcPts val="0"/>
              </a:spcAft>
              <a:buSzPts val="1400"/>
              <a:buFont typeface="Arial"/>
              <a:buNone/>
              <a:defRPr/>
            </a:lvl1pPr>
            <a:lvl2pPr indent="-228600" lvl="1" marL="914400" rtl="0">
              <a:spcBef>
                <a:spcPts val="320"/>
              </a:spcBef>
              <a:spcAft>
                <a:spcPts val="0"/>
              </a:spcAft>
              <a:buSzPts val="1400"/>
              <a:buFont typeface="Arial"/>
              <a:buNone/>
              <a:defRPr/>
            </a:lvl2pPr>
            <a:lvl3pPr indent="-228600" lvl="2" marL="1371600" rtl="0">
              <a:spcBef>
                <a:spcPts val="320"/>
              </a:spcBef>
              <a:spcAft>
                <a:spcPts val="0"/>
              </a:spcAft>
              <a:buSzPts val="1400"/>
              <a:buFont typeface="Arial"/>
              <a:buNone/>
              <a:defRPr/>
            </a:lvl3pPr>
            <a:lvl4pPr indent="-228600" lvl="3" marL="1828800" rtl="0">
              <a:spcBef>
                <a:spcPts val="320"/>
              </a:spcBef>
              <a:spcAft>
                <a:spcPts val="0"/>
              </a:spcAft>
              <a:buSzPts val="1400"/>
              <a:buFont typeface="Arial"/>
              <a:buNone/>
              <a:defRPr/>
            </a:lvl4pPr>
            <a:lvl5pPr indent="-228600" lvl="4" marL="2286000" rtl="0">
              <a:spcBef>
                <a:spcPts val="320"/>
              </a:spcBef>
              <a:spcAft>
                <a:spcPts val="0"/>
              </a:spcAft>
              <a:buSzPts val="1400"/>
              <a:buFont typeface="Arial"/>
              <a:buNone/>
              <a:defRPr/>
            </a:lvl5pPr>
            <a:lvl6pPr indent="-228600" lvl="5" marL="2743200" rtl="0">
              <a:spcBef>
                <a:spcPts val="320"/>
              </a:spcBef>
              <a:spcAft>
                <a:spcPts val="0"/>
              </a:spcAft>
              <a:buSzPts val="1400"/>
              <a:buFont typeface="Arial"/>
              <a:buNone/>
              <a:defRPr/>
            </a:lvl6pPr>
            <a:lvl7pPr indent="-228600" lvl="6" marL="3200400" rtl="0">
              <a:spcBef>
                <a:spcPts val="320"/>
              </a:spcBef>
              <a:spcAft>
                <a:spcPts val="0"/>
              </a:spcAft>
              <a:buSzPts val="1400"/>
              <a:buFont typeface="Arial"/>
              <a:buNone/>
              <a:defRPr/>
            </a:lvl7pPr>
            <a:lvl8pPr indent="-228600" lvl="7" marL="3657600" rtl="0">
              <a:spcBef>
                <a:spcPts val="320"/>
              </a:spcBef>
              <a:spcAft>
                <a:spcPts val="0"/>
              </a:spcAft>
              <a:buSzPts val="1400"/>
              <a:buFont typeface="Arial"/>
              <a:buNone/>
              <a:defRPr/>
            </a:lvl8pPr>
            <a:lvl9pPr indent="-228600" lvl="8" marL="4114800" rtl="0">
              <a:spcBef>
                <a:spcPts val="320"/>
              </a:spcBef>
              <a:spcAft>
                <a:spcPts val="0"/>
              </a:spcAft>
              <a:buSzPts val="1400"/>
              <a:buFont typeface="Arial"/>
              <a:buNone/>
              <a:defRPr/>
            </a:lvl9pPr>
          </a:lstStyle>
          <a:p/>
        </p:txBody>
      </p:sp>
      <p:sp>
        <p:nvSpPr>
          <p:cNvPr id="248" name="Google Shape;248;p43"/>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17500" lvl="0" marL="457200" rtl="0">
              <a:spcBef>
                <a:spcPts val="320"/>
              </a:spcBef>
              <a:spcAft>
                <a:spcPts val="0"/>
              </a:spcAft>
              <a:buSzPts val="1400"/>
              <a:buChar char="•"/>
              <a:defRPr/>
            </a:lvl1pPr>
            <a:lvl2pPr indent="-317500" lvl="1" marL="914400" rtl="0">
              <a:spcBef>
                <a:spcPts val="32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320"/>
              </a:spcBef>
              <a:spcAft>
                <a:spcPts val="0"/>
              </a:spcAft>
              <a:buSzPts val="1400"/>
              <a:buChar char="»"/>
              <a:defRPr/>
            </a:lvl6pPr>
            <a:lvl7pPr indent="-317500" lvl="6" marL="3200400" rtl="0">
              <a:spcBef>
                <a:spcPts val="320"/>
              </a:spcBef>
              <a:spcAft>
                <a:spcPts val="0"/>
              </a:spcAft>
              <a:buSzPts val="1400"/>
              <a:buChar char="»"/>
              <a:defRPr/>
            </a:lvl7pPr>
            <a:lvl8pPr indent="-317500" lvl="7" marL="3657600" rtl="0">
              <a:spcBef>
                <a:spcPts val="320"/>
              </a:spcBef>
              <a:spcAft>
                <a:spcPts val="0"/>
              </a:spcAft>
              <a:buSzPts val="1400"/>
              <a:buChar char="»"/>
              <a:defRPr/>
            </a:lvl8pPr>
            <a:lvl9pPr indent="-317500" lvl="8" marL="4114800" rtl="0">
              <a:spcBef>
                <a:spcPts val="320"/>
              </a:spcBef>
              <a:spcAft>
                <a:spcPts val="0"/>
              </a:spcAft>
              <a:buSzPts val="1400"/>
              <a:buChar char="»"/>
              <a:defRPr/>
            </a:lvl9pPr>
          </a:lstStyle>
          <a:p/>
        </p:txBody>
      </p:sp>
      <p:sp>
        <p:nvSpPr>
          <p:cNvPr id="249" name="Google Shape;249;p43"/>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250" name="Google Shape;250;p43"/>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0" name="Shape 30"/>
        <p:cNvGrpSpPr/>
        <p:nvPr/>
      </p:nvGrpSpPr>
      <p:grpSpPr>
        <a:xfrm>
          <a:off x="0" y="0"/>
          <a:ext cx="0" cy="0"/>
          <a:chOff x="0" y="0"/>
          <a:chExt cx="0" cy="0"/>
        </a:xfrm>
      </p:grpSpPr>
      <p:sp>
        <p:nvSpPr>
          <p:cNvPr id="31" name="Google Shape;31;p5"/>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32" name="Google Shape;32;p5"/>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rtl="0">
              <a:spcBef>
                <a:spcPts val="320"/>
              </a:spcBef>
              <a:spcAft>
                <a:spcPts val="0"/>
              </a:spcAft>
              <a:buSzPts val="1400"/>
              <a:buFont typeface="Arial"/>
              <a:buNone/>
              <a:defRPr/>
            </a:lvl1pPr>
            <a:lvl2pPr indent="-228600" lvl="1" marL="914400" rtl="0">
              <a:spcBef>
                <a:spcPts val="320"/>
              </a:spcBef>
              <a:spcAft>
                <a:spcPts val="0"/>
              </a:spcAft>
              <a:buSzPts val="1400"/>
              <a:buFont typeface="Arial"/>
              <a:buNone/>
              <a:defRPr/>
            </a:lvl2pPr>
            <a:lvl3pPr indent="-228600" lvl="2" marL="1371600" rtl="0">
              <a:spcBef>
                <a:spcPts val="320"/>
              </a:spcBef>
              <a:spcAft>
                <a:spcPts val="0"/>
              </a:spcAft>
              <a:buSzPts val="1400"/>
              <a:buFont typeface="Arial"/>
              <a:buNone/>
              <a:defRPr/>
            </a:lvl3pPr>
            <a:lvl4pPr indent="-228600" lvl="3" marL="1828800" rtl="0">
              <a:spcBef>
                <a:spcPts val="320"/>
              </a:spcBef>
              <a:spcAft>
                <a:spcPts val="0"/>
              </a:spcAft>
              <a:buSzPts val="1400"/>
              <a:buFont typeface="Arial"/>
              <a:buNone/>
              <a:defRPr/>
            </a:lvl4pPr>
            <a:lvl5pPr indent="-228600" lvl="4" marL="2286000" rtl="0">
              <a:spcBef>
                <a:spcPts val="320"/>
              </a:spcBef>
              <a:spcAft>
                <a:spcPts val="0"/>
              </a:spcAft>
              <a:buSzPts val="1400"/>
              <a:buFont typeface="Arial"/>
              <a:buNone/>
              <a:defRPr/>
            </a:lvl5pPr>
            <a:lvl6pPr indent="-228600" lvl="5" marL="2743200" rtl="0">
              <a:spcBef>
                <a:spcPts val="320"/>
              </a:spcBef>
              <a:spcAft>
                <a:spcPts val="0"/>
              </a:spcAft>
              <a:buSzPts val="1400"/>
              <a:buFont typeface="Arial"/>
              <a:buNone/>
              <a:defRPr/>
            </a:lvl6pPr>
            <a:lvl7pPr indent="-228600" lvl="6" marL="3200400" rtl="0">
              <a:spcBef>
                <a:spcPts val="320"/>
              </a:spcBef>
              <a:spcAft>
                <a:spcPts val="0"/>
              </a:spcAft>
              <a:buSzPts val="1400"/>
              <a:buFont typeface="Arial"/>
              <a:buNone/>
              <a:defRPr/>
            </a:lvl7pPr>
            <a:lvl8pPr indent="-228600" lvl="7" marL="3657600" rtl="0">
              <a:spcBef>
                <a:spcPts val="320"/>
              </a:spcBef>
              <a:spcAft>
                <a:spcPts val="0"/>
              </a:spcAft>
              <a:buSzPts val="1400"/>
              <a:buFont typeface="Arial"/>
              <a:buNone/>
              <a:defRPr/>
            </a:lvl8pPr>
            <a:lvl9pPr indent="-228600" lvl="8" marL="4114800" rtl="0">
              <a:spcBef>
                <a:spcPts val="320"/>
              </a:spcBef>
              <a:spcAft>
                <a:spcPts val="0"/>
              </a:spcAft>
              <a:buSzPts val="1400"/>
              <a:buFont typeface="Arial"/>
              <a:buNone/>
              <a:defRPr/>
            </a:lvl9pPr>
          </a:lstStyle>
          <a:p/>
        </p:txBody>
      </p:sp>
      <p:sp>
        <p:nvSpPr>
          <p:cNvPr id="33" name="Google Shape;33;p5"/>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17500" lvl="0" marL="457200" rtl="0">
              <a:spcBef>
                <a:spcPts val="320"/>
              </a:spcBef>
              <a:spcAft>
                <a:spcPts val="0"/>
              </a:spcAft>
              <a:buSzPts val="1400"/>
              <a:buChar char="•"/>
              <a:defRPr/>
            </a:lvl1pPr>
            <a:lvl2pPr indent="-317500" lvl="1" marL="914400" rtl="0">
              <a:spcBef>
                <a:spcPts val="32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320"/>
              </a:spcBef>
              <a:spcAft>
                <a:spcPts val="0"/>
              </a:spcAft>
              <a:buSzPts val="1400"/>
              <a:buChar char="»"/>
              <a:defRPr/>
            </a:lvl6pPr>
            <a:lvl7pPr indent="-317500" lvl="6" marL="3200400" rtl="0">
              <a:spcBef>
                <a:spcPts val="320"/>
              </a:spcBef>
              <a:spcAft>
                <a:spcPts val="0"/>
              </a:spcAft>
              <a:buSzPts val="1400"/>
              <a:buChar char="»"/>
              <a:defRPr/>
            </a:lvl7pPr>
            <a:lvl8pPr indent="-317500" lvl="7" marL="3657600" rtl="0">
              <a:spcBef>
                <a:spcPts val="320"/>
              </a:spcBef>
              <a:spcAft>
                <a:spcPts val="0"/>
              </a:spcAft>
              <a:buSzPts val="1400"/>
              <a:buChar char="»"/>
              <a:defRPr/>
            </a:lvl8pPr>
            <a:lvl9pPr indent="-317500" lvl="8" marL="4114800" rtl="0">
              <a:spcBef>
                <a:spcPts val="320"/>
              </a:spcBef>
              <a:spcAft>
                <a:spcPts val="0"/>
              </a:spcAft>
              <a:buSzPts val="1400"/>
              <a:buChar char="»"/>
              <a:defRPr/>
            </a:lvl9pPr>
          </a:lstStyle>
          <a:p/>
        </p:txBody>
      </p:sp>
      <p:sp>
        <p:nvSpPr>
          <p:cNvPr id="34" name="Google Shape;34;p5"/>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rtl="0">
              <a:spcBef>
                <a:spcPts val="320"/>
              </a:spcBef>
              <a:spcAft>
                <a:spcPts val="0"/>
              </a:spcAft>
              <a:buSzPts val="1400"/>
              <a:buFont typeface="Arial"/>
              <a:buNone/>
              <a:defRPr/>
            </a:lvl1pPr>
            <a:lvl2pPr indent="-228600" lvl="1" marL="914400" rtl="0">
              <a:spcBef>
                <a:spcPts val="320"/>
              </a:spcBef>
              <a:spcAft>
                <a:spcPts val="0"/>
              </a:spcAft>
              <a:buSzPts val="1400"/>
              <a:buFont typeface="Arial"/>
              <a:buNone/>
              <a:defRPr/>
            </a:lvl2pPr>
            <a:lvl3pPr indent="-228600" lvl="2" marL="1371600" rtl="0">
              <a:spcBef>
                <a:spcPts val="320"/>
              </a:spcBef>
              <a:spcAft>
                <a:spcPts val="0"/>
              </a:spcAft>
              <a:buSzPts val="1400"/>
              <a:buFont typeface="Arial"/>
              <a:buNone/>
              <a:defRPr/>
            </a:lvl3pPr>
            <a:lvl4pPr indent="-228600" lvl="3" marL="1828800" rtl="0">
              <a:spcBef>
                <a:spcPts val="320"/>
              </a:spcBef>
              <a:spcAft>
                <a:spcPts val="0"/>
              </a:spcAft>
              <a:buSzPts val="1400"/>
              <a:buFont typeface="Arial"/>
              <a:buNone/>
              <a:defRPr/>
            </a:lvl4pPr>
            <a:lvl5pPr indent="-228600" lvl="4" marL="2286000" rtl="0">
              <a:spcBef>
                <a:spcPts val="320"/>
              </a:spcBef>
              <a:spcAft>
                <a:spcPts val="0"/>
              </a:spcAft>
              <a:buSzPts val="1400"/>
              <a:buFont typeface="Arial"/>
              <a:buNone/>
              <a:defRPr/>
            </a:lvl5pPr>
            <a:lvl6pPr indent="-228600" lvl="5" marL="2743200" rtl="0">
              <a:spcBef>
                <a:spcPts val="320"/>
              </a:spcBef>
              <a:spcAft>
                <a:spcPts val="0"/>
              </a:spcAft>
              <a:buSzPts val="1400"/>
              <a:buFont typeface="Arial"/>
              <a:buNone/>
              <a:defRPr/>
            </a:lvl6pPr>
            <a:lvl7pPr indent="-228600" lvl="6" marL="3200400" rtl="0">
              <a:spcBef>
                <a:spcPts val="320"/>
              </a:spcBef>
              <a:spcAft>
                <a:spcPts val="0"/>
              </a:spcAft>
              <a:buSzPts val="1400"/>
              <a:buFont typeface="Arial"/>
              <a:buNone/>
              <a:defRPr/>
            </a:lvl7pPr>
            <a:lvl8pPr indent="-228600" lvl="7" marL="3657600" rtl="0">
              <a:spcBef>
                <a:spcPts val="320"/>
              </a:spcBef>
              <a:spcAft>
                <a:spcPts val="0"/>
              </a:spcAft>
              <a:buSzPts val="1400"/>
              <a:buFont typeface="Arial"/>
              <a:buNone/>
              <a:defRPr/>
            </a:lvl8pPr>
            <a:lvl9pPr indent="-228600" lvl="8" marL="4114800" rtl="0">
              <a:spcBef>
                <a:spcPts val="320"/>
              </a:spcBef>
              <a:spcAft>
                <a:spcPts val="0"/>
              </a:spcAft>
              <a:buSzPts val="1400"/>
              <a:buFont typeface="Arial"/>
              <a:buNone/>
              <a:defRPr/>
            </a:lvl9pPr>
          </a:lstStyle>
          <a:p/>
        </p:txBody>
      </p:sp>
      <p:sp>
        <p:nvSpPr>
          <p:cNvPr id="35" name="Google Shape;35;p5"/>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17500" lvl="0" marL="457200" rtl="0">
              <a:spcBef>
                <a:spcPts val="320"/>
              </a:spcBef>
              <a:spcAft>
                <a:spcPts val="0"/>
              </a:spcAft>
              <a:buSzPts val="1400"/>
              <a:buChar char="•"/>
              <a:defRPr/>
            </a:lvl1pPr>
            <a:lvl2pPr indent="-317500" lvl="1" marL="914400" rtl="0">
              <a:spcBef>
                <a:spcPts val="32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320"/>
              </a:spcBef>
              <a:spcAft>
                <a:spcPts val="0"/>
              </a:spcAft>
              <a:buSzPts val="1400"/>
              <a:buChar char="»"/>
              <a:defRPr/>
            </a:lvl6pPr>
            <a:lvl7pPr indent="-317500" lvl="6" marL="3200400" rtl="0">
              <a:spcBef>
                <a:spcPts val="320"/>
              </a:spcBef>
              <a:spcAft>
                <a:spcPts val="0"/>
              </a:spcAft>
              <a:buSzPts val="1400"/>
              <a:buChar char="»"/>
              <a:defRPr/>
            </a:lvl7pPr>
            <a:lvl8pPr indent="-317500" lvl="7" marL="3657600" rtl="0">
              <a:spcBef>
                <a:spcPts val="320"/>
              </a:spcBef>
              <a:spcAft>
                <a:spcPts val="0"/>
              </a:spcAft>
              <a:buSzPts val="1400"/>
              <a:buChar char="»"/>
              <a:defRPr/>
            </a:lvl8pPr>
            <a:lvl9pPr indent="-317500" lvl="8" marL="4114800" rtl="0">
              <a:spcBef>
                <a:spcPts val="320"/>
              </a:spcBef>
              <a:spcAft>
                <a:spcPts val="0"/>
              </a:spcAft>
              <a:buSzPts val="1400"/>
              <a:buChar char="»"/>
              <a:defRPr/>
            </a:lvl9pPr>
          </a:lstStyle>
          <a:p/>
        </p:txBody>
      </p:sp>
      <p:sp>
        <p:nvSpPr>
          <p:cNvPr id="36" name="Google Shape;36;p5"/>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1" name="Shape 251"/>
        <p:cNvGrpSpPr/>
        <p:nvPr/>
      </p:nvGrpSpPr>
      <p:grpSpPr>
        <a:xfrm>
          <a:off x="0" y="0"/>
          <a:ext cx="0" cy="0"/>
          <a:chOff x="0" y="0"/>
          <a:chExt cx="0" cy="0"/>
        </a:xfrm>
      </p:grpSpPr>
      <p:sp>
        <p:nvSpPr>
          <p:cNvPr id="252" name="Google Shape;252;p44"/>
          <p:cNvSpPr txBox="1"/>
          <p:nvPr>
            <p:ph type="title"/>
          </p:nvPr>
        </p:nvSpPr>
        <p:spPr>
          <a:xfrm>
            <a:off x="342900" y="446088"/>
            <a:ext cx="8442325" cy="595312"/>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253" name="Google Shape;253;p44"/>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254" name="Google Shape;254;p44"/>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55" name="Shape 255"/>
        <p:cNvGrpSpPr/>
        <p:nvPr/>
      </p:nvGrpSpPr>
      <p:grpSpPr>
        <a:xfrm>
          <a:off x="0" y="0"/>
          <a:ext cx="0" cy="0"/>
          <a:chOff x="0" y="0"/>
          <a:chExt cx="0" cy="0"/>
        </a:xfrm>
      </p:grpSpPr>
      <p:sp>
        <p:nvSpPr>
          <p:cNvPr id="256" name="Google Shape;256;p45"/>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257" name="Google Shape;257;p45"/>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58" name="Shape 258"/>
        <p:cNvGrpSpPr/>
        <p:nvPr/>
      </p:nvGrpSpPr>
      <p:grpSpPr>
        <a:xfrm>
          <a:off x="0" y="0"/>
          <a:ext cx="0" cy="0"/>
          <a:chOff x="0" y="0"/>
          <a:chExt cx="0" cy="0"/>
        </a:xfrm>
      </p:grpSpPr>
      <p:sp>
        <p:nvSpPr>
          <p:cNvPr id="259" name="Google Shape;259;p46"/>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60" name="Google Shape;260;p46"/>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317500" lvl="0" marL="457200" rtl="0">
              <a:spcBef>
                <a:spcPts val="320"/>
              </a:spcBef>
              <a:spcAft>
                <a:spcPts val="0"/>
              </a:spcAft>
              <a:buSzPts val="1400"/>
              <a:buChar char="•"/>
              <a:defRPr/>
            </a:lvl1pPr>
            <a:lvl2pPr indent="-317500" lvl="1" marL="914400" rtl="0">
              <a:spcBef>
                <a:spcPts val="32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320"/>
              </a:spcBef>
              <a:spcAft>
                <a:spcPts val="0"/>
              </a:spcAft>
              <a:buSzPts val="1400"/>
              <a:buChar char="»"/>
              <a:defRPr/>
            </a:lvl6pPr>
            <a:lvl7pPr indent="-317500" lvl="6" marL="3200400" rtl="0">
              <a:spcBef>
                <a:spcPts val="320"/>
              </a:spcBef>
              <a:spcAft>
                <a:spcPts val="0"/>
              </a:spcAft>
              <a:buSzPts val="1400"/>
              <a:buChar char="»"/>
              <a:defRPr/>
            </a:lvl7pPr>
            <a:lvl8pPr indent="-317500" lvl="7" marL="3657600" rtl="0">
              <a:spcBef>
                <a:spcPts val="320"/>
              </a:spcBef>
              <a:spcAft>
                <a:spcPts val="0"/>
              </a:spcAft>
              <a:buSzPts val="1400"/>
              <a:buChar char="»"/>
              <a:defRPr/>
            </a:lvl8pPr>
            <a:lvl9pPr indent="-317500" lvl="8" marL="4114800" rtl="0">
              <a:spcBef>
                <a:spcPts val="320"/>
              </a:spcBef>
              <a:spcAft>
                <a:spcPts val="0"/>
              </a:spcAft>
              <a:buSzPts val="1400"/>
              <a:buChar char="»"/>
              <a:defRPr/>
            </a:lvl9pPr>
          </a:lstStyle>
          <a:p/>
        </p:txBody>
      </p:sp>
      <p:sp>
        <p:nvSpPr>
          <p:cNvPr id="261" name="Google Shape;261;p46"/>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rtl="0">
              <a:spcBef>
                <a:spcPts val="320"/>
              </a:spcBef>
              <a:spcAft>
                <a:spcPts val="0"/>
              </a:spcAft>
              <a:buSzPts val="1400"/>
              <a:buFont typeface="Arial"/>
              <a:buNone/>
              <a:defRPr/>
            </a:lvl1pPr>
            <a:lvl2pPr indent="-228600" lvl="1" marL="914400" rtl="0">
              <a:spcBef>
                <a:spcPts val="320"/>
              </a:spcBef>
              <a:spcAft>
                <a:spcPts val="0"/>
              </a:spcAft>
              <a:buSzPts val="1400"/>
              <a:buFont typeface="Arial"/>
              <a:buNone/>
              <a:defRPr/>
            </a:lvl2pPr>
            <a:lvl3pPr indent="-228600" lvl="2" marL="1371600" rtl="0">
              <a:spcBef>
                <a:spcPts val="320"/>
              </a:spcBef>
              <a:spcAft>
                <a:spcPts val="0"/>
              </a:spcAft>
              <a:buSzPts val="1400"/>
              <a:buFont typeface="Arial"/>
              <a:buNone/>
              <a:defRPr/>
            </a:lvl3pPr>
            <a:lvl4pPr indent="-228600" lvl="3" marL="1828800" rtl="0">
              <a:spcBef>
                <a:spcPts val="320"/>
              </a:spcBef>
              <a:spcAft>
                <a:spcPts val="0"/>
              </a:spcAft>
              <a:buSzPts val="1400"/>
              <a:buFont typeface="Arial"/>
              <a:buNone/>
              <a:defRPr/>
            </a:lvl4pPr>
            <a:lvl5pPr indent="-228600" lvl="4" marL="2286000" rtl="0">
              <a:spcBef>
                <a:spcPts val="320"/>
              </a:spcBef>
              <a:spcAft>
                <a:spcPts val="0"/>
              </a:spcAft>
              <a:buSzPts val="1400"/>
              <a:buFont typeface="Arial"/>
              <a:buNone/>
              <a:defRPr/>
            </a:lvl5pPr>
            <a:lvl6pPr indent="-228600" lvl="5" marL="2743200" rtl="0">
              <a:spcBef>
                <a:spcPts val="320"/>
              </a:spcBef>
              <a:spcAft>
                <a:spcPts val="0"/>
              </a:spcAft>
              <a:buSzPts val="1400"/>
              <a:buFont typeface="Arial"/>
              <a:buNone/>
              <a:defRPr/>
            </a:lvl6pPr>
            <a:lvl7pPr indent="-228600" lvl="6" marL="3200400" rtl="0">
              <a:spcBef>
                <a:spcPts val="320"/>
              </a:spcBef>
              <a:spcAft>
                <a:spcPts val="0"/>
              </a:spcAft>
              <a:buSzPts val="1400"/>
              <a:buFont typeface="Arial"/>
              <a:buNone/>
              <a:defRPr/>
            </a:lvl7pPr>
            <a:lvl8pPr indent="-228600" lvl="7" marL="3657600" rtl="0">
              <a:spcBef>
                <a:spcPts val="320"/>
              </a:spcBef>
              <a:spcAft>
                <a:spcPts val="0"/>
              </a:spcAft>
              <a:buSzPts val="1400"/>
              <a:buFont typeface="Arial"/>
              <a:buNone/>
              <a:defRPr/>
            </a:lvl8pPr>
            <a:lvl9pPr indent="-228600" lvl="8" marL="4114800" rtl="0">
              <a:spcBef>
                <a:spcPts val="320"/>
              </a:spcBef>
              <a:spcAft>
                <a:spcPts val="0"/>
              </a:spcAft>
              <a:buSzPts val="1400"/>
              <a:buFont typeface="Arial"/>
              <a:buNone/>
              <a:defRPr/>
            </a:lvl9pPr>
          </a:lstStyle>
          <a:p/>
        </p:txBody>
      </p:sp>
      <p:sp>
        <p:nvSpPr>
          <p:cNvPr id="262" name="Google Shape;262;p46"/>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263" name="Google Shape;263;p46"/>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64" name="Shape 264"/>
        <p:cNvGrpSpPr/>
        <p:nvPr/>
      </p:nvGrpSpPr>
      <p:grpSpPr>
        <a:xfrm>
          <a:off x="0" y="0"/>
          <a:ext cx="0" cy="0"/>
          <a:chOff x="0" y="0"/>
          <a:chExt cx="0" cy="0"/>
        </a:xfrm>
      </p:grpSpPr>
      <p:sp>
        <p:nvSpPr>
          <p:cNvPr id="265" name="Google Shape;265;p47"/>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66" name="Google Shape;266;p47"/>
          <p:cNvSpPr/>
          <p:nvPr>
            <p:ph idx="2" type="pic"/>
          </p:nvPr>
        </p:nvSpPr>
        <p:spPr>
          <a:xfrm>
            <a:off x="1792288" y="612775"/>
            <a:ext cx="5486400" cy="4114800"/>
          </a:xfrm>
          <a:prstGeom prst="rect">
            <a:avLst/>
          </a:prstGeom>
          <a:noFill/>
          <a:ln>
            <a:noFill/>
          </a:ln>
        </p:spPr>
      </p:sp>
      <p:sp>
        <p:nvSpPr>
          <p:cNvPr id="267" name="Google Shape;267;p47"/>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rtl="0">
              <a:spcBef>
                <a:spcPts val="320"/>
              </a:spcBef>
              <a:spcAft>
                <a:spcPts val="0"/>
              </a:spcAft>
              <a:buSzPts val="1400"/>
              <a:buFont typeface="Arial"/>
              <a:buNone/>
              <a:defRPr/>
            </a:lvl1pPr>
            <a:lvl2pPr indent="-228600" lvl="1" marL="914400" rtl="0">
              <a:spcBef>
                <a:spcPts val="320"/>
              </a:spcBef>
              <a:spcAft>
                <a:spcPts val="0"/>
              </a:spcAft>
              <a:buSzPts val="1400"/>
              <a:buFont typeface="Arial"/>
              <a:buNone/>
              <a:defRPr/>
            </a:lvl2pPr>
            <a:lvl3pPr indent="-228600" lvl="2" marL="1371600" rtl="0">
              <a:spcBef>
                <a:spcPts val="320"/>
              </a:spcBef>
              <a:spcAft>
                <a:spcPts val="0"/>
              </a:spcAft>
              <a:buSzPts val="1400"/>
              <a:buFont typeface="Arial"/>
              <a:buNone/>
              <a:defRPr/>
            </a:lvl3pPr>
            <a:lvl4pPr indent="-228600" lvl="3" marL="1828800" rtl="0">
              <a:spcBef>
                <a:spcPts val="320"/>
              </a:spcBef>
              <a:spcAft>
                <a:spcPts val="0"/>
              </a:spcAft>
              <a:buSzPts val="1400"/>
              <a:buFont typeface="Arial"/>
              <a:buNone/>
              <a:defRPr/>
            </a:lvl4pPr>
            <a:lvl5pPr indent="-228600" lvl="4" marL="2286000" rtl="0">
              <a:spcBef>
                <a:spcPts val="320"/>
              </a:spcBef>
              <a:spcAft>
                <a:spcPts val="0"/>
              </a:spcAft>
              <a:buSzPts val="1400"/>
              <a:buFont typeface="Arial"/>
              <a:buNone/>
              <a:defRPr/>
            </a:lvl5pPr>
            <a:lvl6pPr indent="-228600" lvl="5" marL="2743200" rtl="0">
              <a:spcBef>
                <a:spcPts val="320"/>
              </a:spcBef>
              <a:spcAft>
                <a:spcPts val="0"/>
              </a:spcAft>
              <a:buSzPts val="1400"/>
              <a:buFont typeface="Arial"/>
              <a:buNone/>
              <a:defRPr/>
            </a:lvl6pPr>
            <a:lvl7pPr indent="-228600" lvl="6" marL="3200400" rtl="0">
              <a:spcBef>
                <a:spcPts val="320"/>
              </a:spcBef>
              <a:spcAft>
                <a:spcPts val="0"/>
              </a:spcAft>
              <a:buSzPts val="1400"/>
              <a:buFont typeface="Arial"/>
              <a:buNone/>
              <a:defRPr/>
            </a:lvl7pPr>
            <a:lvl8pPr indent="-228600" lvl="7" marL="3657600" rtl="0">
              <a:spcBef>
                <a:spcPts val="320"/>
              </a:spcBef>
              <a:spcAft>
                <a:spcPts val="0"/>
              </a:spcAft>
              <a:buSzPts val="1400"/>
              <a:buFont typeface="Arial"/>
              <a:buNone/>
              <a:defRPr/>
            </a:lvl8pPr>
            <a:lvl9pPr indent="-228600" lvl="8" marL="4114800" rtl="0">
              <a:spcBef>
                <a:spcPts val="320"/>
              </a:spcBef>
              <a:spcAft>
                <a:spcPts val="0"/>
              </a:spcAft>
              <a:buSzPts val="1400"/>
              <a:buFont typeface="Arial"/>
              <a:buNone/>
              <a:defRPr/>
            </a:lvl9pPr>
          </a:lstStyle>
          <a:p/>
        </p:txBody>
      </p:sp>
      <p:sp>
        <p:nvSpPr>
          <p:cNvPr id="268" name="Google Shape;268;p47"/>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269" name="Google Shape;269;p47"/>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70" name="Shape 270"/>
        <p:cNvGrpSpPr/>
        <p:nvPr/>
      </p:nvGrpSpPr>
      <p:grpSpPr>
        <a:xfrm>
          <a:off x="0" y="0"/>
          <a:ext cx="0" cy="0"/>
          <a:chOff x="0" y="0"/>
          <a:chExt cx="0" cy="0"/>
        </a:xfrm>
      </p:grpSpPr>
      <p:sp>
        <p:nvSpPr>
          <p:cNvPr id="271" name="Google Shape;271;p48"/>
          <p:cNvSpPr txBox="1"/>
          <p:nvPr>
            <p:ph type="title"/>
          </p:nvPr>
        </p:nvSpPr>
        <p:spPr>
          <a:xfrm>
            <a:off x="342900" y="446088"/>
            <a:ext cx="8442325" cy="595312"/>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272" name="Google Shape;272;p48"/>
          <p:cNvSpPr txBox="1"/>
          <p:nvPr>
            <p:ph idx="1" type="body"/>
          </p:nvPr>
        </p:nvSpPr>
        <p:spPr>
          <a:xfrm rot="5400000">
            <a:off x="2301081" y="-845344"/>
            <a:ext cx="4525962" cy="8442325"/>
          </a:xfrm>
          <a:prstGeom prst="rect">
            <a:avLst/>
          </a:prstGeom>
          <a:noFill/>
          <a:ln>
            <a:noFill/>
          </a:ln>
        </p:spPr>
        <p:txBody>
          <a:bodyPr anchorCtr="0" anchor="t" bIns="91425" lIns="91425" spcFirstLastPara="1" rIns="91425" wrap="square" tIns="91425">
            <a:noAutofit/>
          </a:bodyPr>
          <a:lstStyle>
            <a:lvl1pPr indent="-317500" lvl="0" marL="457200" rtl="0" algn="l">
              <a:spcBef>
                <a:spcPts val="320"/>
              </a:spcBef>
              <a:spcAft>
                <a:spcPts val="0"/>
              </a:spcAft>
              <a:buClr>
                <a:srgbClr val="4E84C4"/>
              </a:buClr>
              <a:buSzPts val="1400"/>
              <a:buFont typeface="Arial"/>
              <a:buChar char="•"/>
              <a:defRPr/>
            </a:lvl1pPr>
            <a:lvl2pPr indent="-317500" lvl="1" marL="914400" rtl="0" algn="l">
              <a:spcBef>
                <a:spcPts val="320"/>
              </a:spcBef>
              <a:spcAft>
                <a:spcPts val="0"/>
              </a:spcAft>
              <a:buClr>
                <a:srgbClr val="4E84C4"/>
              </a:buClr>
              <a:buSzPts val="1400"/>
              <a:buFont typeface="Arial"/>
              <a:buChar char="–"/>
              <a:defRPr/>
            </a:lvl2pPr>
            <a:lvl3pPr indent="-317500" lvl="2" marL="1371600" rtl="0" algn="l">
              <a:spcBef>
                <a:spcPts val="320"/>
              </a:spcBef>
              <a:spcAft>
                <a:spcPts val="0"/>
              </a:spcAft>
              <a:buClr>
                <a:srgbClr val="4E84C4"/>
              </a:buClr>
              <a:buSzPts val="1400"/>
              <a:buFont typeface="Arial"/>
              <a:buChar char="•"/>
              <a:defRPr/>
            </a:lvl3pPr>
            <a:lvl4pPr indent="-317500" lvl="3" marL="1828800" rtl="0" algn="l">
              <a:spcBef>
                <a:spcPts val="320"/>
              </a:spcBef>
              <a:spcAft>
                <a:spcPts val="0"/>
              </a:spcAft>
              <a:buClr>
                <a:srgbClr val="4E84C4"/>
              </a:buClr>
              <a:buSzPts val="1400"/>
              <a:buFont typeface="Arial"/>
              <a:buChar char="–"/>
              <a:defRPr/>
            </a:lvl4pPr>
            <a:lvl5pPr indent="-317500" lvl="4" marL="2286000" rtl="0" algn="l">
              <a:spcBef>
                <a:spcPts val="320"/>
              </a:spcBef>
              <a:spcAft>
                <a:spcPts val="0"/>
              </a:spcAft>
              <a:buClr>
                <a:srgbClr val="4E84C4"/>
              </a:buClr>
              <a:buSzPts val="1400"/>
              <a:buFont typeface="Arial"/>
              <a:buChar char="»"/>
              <a:defRPr/>
            </a:lvl5pPr>
            <a:lvl6pPr indent="-317500" lvl="5" marL="2743200" rtl="0" algn="l">
              <a:spcBef>
                <a:spcPts val="320"/>
              </a:spcBef>
              <a:spcAft>
                <a:spcPts val="0"/>
              </a:spcAft>
              <a:buClr>
                <a:srgbClr val="4E84C4"/>
              </a:buClr>
              <a:buSzPts val="1400"/>
              <a:buFont typeface="Arial"/>
              <a:buChar char="»"/>
              <a:defRPr/>
            </a:lvl6pPr>
            <a:lvl7pPr indent="-317500" lvl="6" marL="3200400" rtl="0" algn="l">
              <a:spcBef>
                <a:spcPts val="320"/>
              </a:spcBef>
              <a:spcAft>
                <a:spcPts val="0"/>
              </a:spcAft>
              <a:buClr>
                <a:srgbClr val="4E84C4"/>
              </a:buClr>
              <a:buSzPts val="1400"/>
              <a:buFont typeface="Arial"/>
              <a:buChar char="»"/>
              <a:defRPr/>
            </a:lvl7pPr>
            <a:lvl8pPr indent="-317500" lvl="7" marL="3657600" rtl="0" algn="l">
              <a:spcBef>
                <a:spcPts val="320"/>
              </a:spcBef>
              <a:spcAft>
                <a:spcPts val="0"/>
              </a:spcAft>
              <a:buClr>
                <a:srgbClr val="4E84C4"/>
              </a:buClr>
              <a:buSzPts val="1400"/>
              <a:buFont typeface="Arial"/>
              <a:buChar char="»"/>
              <a:defRPr/>
            </a:lvl8pPr>
            <a:lvl9pPr indent="-317500" lvl="8" marL="4114800" rtl="0" algn="l">
              <a:spcBef>
                <a:spcPts val="320"/>
              </a:spcBef>
              <a:spcAft>
                <a:spcPts val="0"/>
              </a:spcAft>
              <a:buClr>
                <a:srgbClr val="4E84C4"/>
              </a:buClr>
              <a:buSzPts val="1400"/>
              <a:buFont typeface="Arial"/>
              <a:buChar char="»"/>
              <a:defRPr/>
            </a:lvl9pPr>
          </a:lstStyle>
          <a:p/>
        </p:txBody>
      </p:sp>
      <p:sp>
        <p:nvSpPr>
          <p:cNvPr id="273" name="Google Shape;273;p48"/>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274" name="Google Shape;274;p48"/>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75" name="Shape 275"/>
        <p:cNvGrpSpPr/>
        <p:nvPr/>
      </p:nvGrpSpPr>
      <p:grpSpPr>
        <a:xfrm>
          <a:off x="0" y="0"/>
          <a:ext cx="0" cy="0"/>
          <a:chOff x="0" y="0"/>
          <a:chExt cx="0" cy="0"/>
        </a:xfrm>
      </p:grpSpPr>
      <p:sp>
        <p:nvSpPr>
          <p:cNvPr id="276" name="Google Shape;276;p49"/>
          <p:cNvSpPr txBox="1"/>
          <p:nvPr>
            <p:ph type="title"/>
          </p:nvPr>
        </p:nvSpPr>
        <p:spPr>
          <a:xfrm rot="5400000">
            <a:off x="5133976" y="1987550"/>
            <a:ext cx="5192712" cy="2109787"/>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277" name="Google Shape;277;p49"/>
          <p:cNvSpPr txBox="1"/>
          <p:nvPr>
            <p:ph idx="1" type="body"/>
          </p:nvPr>
        </p:nvSpPr>
        <p:spPr>
          <a:xfrm rot="5400000">
            <a:off x="836613" y="-47625"/>
            <a:ext cx="5192712" cy="6180138"/>
          </a:xfrm>
          <a:prstGeom prst="rect">
            <a:avLst/>
          </a:prstGeom>
          <a:noFill/>
          <a:ln>
            <a:noFill/>
          </a:ln>
        </p:spPr>
        <p:txBody>
          <a:bodyPr anchorCtr="0" anchor="t" bIns="91425" lIns="91425" spcFirstLastPara="1" rIns="91425" wrap="square" tIns="91425">
            <a:noAutofit/>
          </a:bodyPr>
          <a:lstStyle>
            <a:lvl1pPr indent="-317500" lvl="0" marL="457200" rtl="0" algn="l">
              <a:spcBef>
                <a:spcPts val="320"/>
              </a:spcBef>
              <a:spcAft>
                <a:spcPts val="0"/>
              </a:spcAft>
              <a:buClr>
                <a:srgbClr val="4E84C4"/>
              </a:buClr>
              <a:buSzPts val="1400"/>
              <a:buFont typeface="Arial"/>
              <a:buChar char="•"/>
              <a:defRPr/>
            </a:lvl1pPr>
            <a:lvl2pPr indent="-317500" lvl="1" marL="914400" rtl="0" algn="l">
              <a:spcBef>
                <a:spcPts val="320"/>
              </a:spcBef>
              <a:spcAft>
                <a:spcPts val="0"/>
              </a:spcAft>
              <a:buClr>
                <a:srgbClr val="4E84C4"/>
              </a:buClr>
              <a:buSzPts val="1400"/>
              <a:buFont typeface="Arial"/>
              <a:buChar char="–"/>
              <a:defRPr/>
            </a:lvl2pPr>
            <a:lvl3pPr indent="-317500" lvl="2" marL="1371600" rtl="0" algn="l">
              <a:spcBef>
                <a:spcPts val="320"/>
              </a:spcBef>
              <a:spcAft>
                <a:spcPts val="0"/>
              </a:spcAft>
              <a:buClr>
                <a:srgbClr val="4E84C4"/>
              </a:buClr>
              <a:buSzPts val="1400"/>
              <a:buFont typeface="Arial"/>
              <a:buChar char="•"/>
              <a:defRPr/>
            </a:lvl3pPr>
            <a:lvl4pPr indent="-317500" lvl="3" marL="1828800" rtl="0" algn="l">
              <a:spcBef>
                <a:spcPts val="320"/>
              </a:spcBef>
              <a:spcAft>
                <a:spcPts val="0"/>
              </a:spcAft>
              <a:buClr>
                <a:srgbClr val="4E84C4"/>
              </a:buClr>
              <a:buSzPts val="1400"/>
              <a:buFont typeface="Arial"/>
              <a:buChar char="–"/>
              <a:defRPr/>
            </a:lvl4pPr>
            <a:lvl5pPr indent="-317500" lvl="4" marL="2286000" rtl="0" algn="l">
              <a:spcBef>
                <a:spcPts val="320"/>
              </a:spcBef>
              <a:spcAft>
                <a:spcPts val="0"/>
              </a:spcAft>
              <a:buClr>
                <a:srgbClr val="4E84C4"/>
              </a:buClr>
              <a:buSzPts val="1400"/>
              <a:buFont typeface="Arial"/>
              <a:buChar char="»"/>
              <a:defRPr/>
            </a:lvl5pPr>
            <a:lvl6pPr indent="-317500" lvl="5" marL="2743200" rtl="0" algn="l">
              <a:spcBef>
                <a:spcPts val="320"/>
              </a:spcBef>
              <a:spcAft>
                <a:spcPts val="0"/>
              </a:spcAft>
              <a:buClr>
                <a:srgbClr val="4E84C4"/>
              </a:buClr>
              <a:buSzPts val="1400"/>
              <a:buFont typeface="Arial"/>
              <a:buChar char="»"/>
              <a:defRPr/>
            </a:lvl6pPr>
            <a:lvl7pPr indent="-317500" lvl="6" marL="3200400" rtl="0" algn="l">
              <a:spcBef>
                <a:spcPts val="320"/>
              </a:spcBef>
              <a:spcAft>
                <a:spcPts val="0"/>
              </a:spcAft>
              <a:buClr>
                <a:srgbClr val="4E84C4"/>
              </a:buClr>
              <a:buSzPts val="1400"/>
              <a:buFont typeface="Arial"/>
              <a:buChar char="»"/>
              <a:defRPr/>
            </a:lvl7pPr>
            <a:lvl8pPr indent="-317500" lvl="7" marL="3657600" rtl="0" algn="l">
              <a:spcBef>
                <a:spcPts val="320"/>
              </a:spcBef>
              <a:spcAft>
                <a:spcPts val="0"/>
              </a:spcAft>
              <a:buClr>
                <a:srgbClr val="4E84C4"/>
              </a:buClr>
              <a:buSzPts val="1400"/>
              <a:buFont typeface="Arial"/>
              <a:buChar char="»"/>
              <a:defRPr/>
            </a:lvl8pPr>
            <a:lvl9pPr indent="-317500" lvl="8" marL="4114800" rtl="0" algn="l">
              <a:spcBef>
                <a:spcPts val="320"/>
              </a:spcBef>
              <a:spcAft>
                <a:spcPts val="0"/>
              </a:spcAft>
              <a:buClr>
                <a:srgbClr val="4E84C4"/>
              </a:buClr>
              <a:buSzPts val="1400"/>
              <a:buFont typeface="Arial"/>
              <a:buChar char="»"/>
              <a:defRPr/>
            </a:lvl9pPr>
          </a:lstStyle>
          <a:p/>
        </p:txBody>
      </p:sp>
      <p:sp>
        <p:nvSpPr>
          <p:cNvPr id="278" name="Google Shape;278;p49"/>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279" name="Google Shape;279;p49"/>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sp>
        <p:nvSpPr>
          <p:cNvPr id="38" name="Google Shape;38;p6"/>
          <p:cNvSpPr txBox="1"/>
          <p:nvPr>
            <p:ph type="title"/>
          </p:nvPr>
        </p:nvSpPr>
        <p:spPr>
          <a:xfrm>
            <a:off x="342900" y="274638"/>
            <a:ext cx="8442325" cy="595312"/>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39" name="Google Shape;39;p6"/>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0" name="Shape 40"/>
        <p:cNvGrpSpPr/>
        <p:nvPr/>
      </p:nvGrpSpPr>
      <p:grpSpPr>
        <a:xfrm>
          <a:off x="0" y="0"/>
          <a:ext cx="0" cy="0"/>
          <a:chOff x="0" y="0"/>
          <a:chExt cx="0" cy="0"/>
        </a:xfrm>
      </p:grpSpPr>
      <p:sp>
        <p:nvSpPr>
          <p:cNvPr id="41" name="Google Shape;41;p7"/>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2" name="Google Shape;42;p7"/>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rtl="0">
              <a:spcBef>
                <a:spcPts val="320"/>
              </a:spcBef>
              <a:spcAft>
                <a:spcPts val="0"/>
              </a:spcAft>
              <a:buSzPts val="1400"/>
              <a:buFont typeface="Arial"/>
              <a:buNone/>
              <a:defRPr/>
            </a:lvl1pPr>
            <a:lvl2pPr indent="-228600" lvl="1" marL="914400" rtl="0">
              <a:spcBef>
                <a:spcPts val="320"/>
              </a:spcBef>
              <a:spcAft>
                <a:spcPts val="0"/>
              </a:spcAft>
              <a:buSzPts val="1400"/>
              <a:buFont typeface="Arial"/>
              <a:buNone/>
              <a:defRPr/>
            </a:lvl2pPr>
            <a:lvl3pPr indent="-228600" lvl="2" marL="1371600" rtl="0">
              <a:spcBef>
                <a:spcPts val="320"/>
              </a:spcBef>
              <a:spcAft>
                <a:spcPts val="0"/>
              </a:spcAft>
              <a:buSzPts val="1400"/>
              <a:buFont typeface="Arial"/>
              <a:buNone/>
              <a:defRPr/>
            </a:lvl3pPr>
            <a:lvl4pPr indent="-228600" lvl="3" marL="1828800" rtl="0">
              <a:spcBef>
                <a:spcPts val="320"/>
              </a:spcBef>
              <a:spcAft>
                <a:spcPts val="0"/>
              </a:spcAft>
              <a:buSzPts val="1400"/>
              <a:buFont typeface="Arial"/>
              <a:buNone/>
              <a:defRPr/>
            </a:lvl4pPr>
            <a:lvl5pPr indent="-228600" lvl="4" marL="2286000" rtl="0">
              <a:spcBef>
                <a:spcPts val="320"/>
              </a:spcBef>
              <a:spcAft>
                <a:spcPts val="0"/>
              </a:spcAft>
              <a:buSzPts val="1400"/>
              <a:buFont typeface="Arial"/>
              <a:buNone/>
              <a:defRPr/>
            </a:lvl5pPr>
            <a:lvl6pPr indent="-228600" lvl="5" marL="2743200" rtl="0">
              <a:spcBef>
                <a:spcPts val="320"/>
              </a:spcBef>
              <a:spcAft>
                <a:spcPts val="0"/>
              </a:spcAft>
              <a:buSzPts val="1400"/>
              <a:buFont typeface="Arial"/>
              <a:buNone/>
              <a:defRPr/>
            </a:lvl6pPr>
            <a:lvl7pPr indent="-228600" lvl="6" marL="3200400" rtl="0">
              <a:spcBef>
                <a:spcPts val="320"/>
              </a:spcBef>
              <a:spcAft>
                <a:spcPts val="0"/>
              </a:spcAft>
              <a:buSzPts val="1400"/>
              <a:buFont typeface="Arial"/>
              <a:buNone/>
              <a:defRPr/>
            </a:lvl7pPr>
            <a:lvl8pPr indent="-228600" lvl="7" marL="3657600" rtl="0">
              <a:spcBef>
                <a:spcPts val="320"/>
              </a:spcBef>
              <a:spcAft>
                <a:spcPts val="0"/>
              </a:spcAft>
              <a:buSzPts val="1400"/>
              <a:buFont typeface="Arial"/>
              <a:buNone/>
              <a:defRPr/>
            </a:lvl8pPr>
            <a:lvl9pPr indent="-228600" lvl="8" marL="4114800" rtl="0">
              <a:spcBef>
                <a:spcPts val="320"/>
              </a:spcBef>
              <a:spcAft>
                <a:spcPts val="0"/>
              </a:spcAft>
              <a:buSzPts val="1400"/>
              <a:buFont typeface="Arial"/>
              <a:buNone/>
              <a:defRPr/>
            </a:lvl9pPr>
          </a:lstStyle>
          <a:p/>
        </p:txBody>
      </p:sp>
      <p:sp>
        <p:nvSpPr>
          <p:cNvPr id="43" name="Google Shape;43;p7"/>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 name="Shape 44"/>
        <p:cNvGrpSpPr/>
        <p:nvPr/>
      </p:nvGrpSpPr>
      <p:grpSpPr>
        <a:xfrm>
          <a:off x="0" y="0"/>
          <a:ext cx="0" cy="0"/>
          <a:chOff x="0" y="0"/>
          <a:chExt cx="0" cy="0"/>
        </a:xfrm>
      </p:grpSpPr>
      <p:sp>
        <p:nvSpPr>
          <p:cNvPr id="45" name="Google Shape;45;p8"/>
          <p:cNvSpPr txBox="1"/>
          <p:nvPr>
            <p:ph type="title"/>
          </p:nvPr>
        </p:nvSpPr>
        <p:spPr>
          <a:xfrm>
            <a:off x="342900" y="274638"/>
            <a:ext cx="8442325" cy="595312"/>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46" name="Google Shape;46;p8"/>
          <p:cNvSpPr txBox="1"/>
          <p:nvPr>
            <p:ph idx="1" type="body"/>
          </p:nvPr>
        </p:nvSpPr>
        <p:spPr>
          <a:xfrm>
            <a:off x="342900" y="955675"/>
            <a:ext cx="4144963" cy="4525963"/>
          </a:xfrm>
          <a:prstGeom prst="rect">
            <a:avLst/>
          </a:prstGeom>
          <a:noFill/>
          <a:ln>
            <a:noFill/>
          </a:ln>
        </p:spPr>
        <p:txBody>
          <a:bodyPr anchorCtr="0" anchor="t" bIns="91425" lIns="91425" spcFirstLastPara="1" rIns="91425" wrap="square" tIns="91425">
            <a:noAutofit/>
          </a:bodyPr>
          <a:lstStyle>
            <a:lvl1pPr indent="-317500" lvl="0" marL="457200" rtl="0">
              <a:spcBef>
                <a:spcPts val="320"/>
              </a:spcBef>
              <a:spcAft>
                <a:spcPts val="0"/>
              </a:spcAft>
              <a:buSzPts val="1400"/>
              <a:buChar char="•"/>
              <a:defRPr/>
            </a:lvl1pPr>
            <a:lvl2pPr indent="-317500" lvl="1" marL="914400" rtl="0">
              <a:spcBef>
                <a:spcPts val="32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320"/>
              </a:spcBef>
              <a:spcAft>
                <a:spcPts val="0"/>
              </a:spcAft>
              <a:buSzPts val="1400"/>
              <a:buChar char="»"/>
              <a:defRPr/>
            </a:lvl6pPr>
            <a:lvl7pPr indent="-317500" lvl="6" marL="3200400" rtl="0">
              <a:spcBef>
                <a:spcPts val="320"/>
              </a:spcBef>
              <a:spcAft>
                <a:spcPts val="0"/>
              </a:spcAft>
              <a:buSzPts val="1400"/>
              <a:buChar char="»"/>
              <a:defRPr/>
            </a:lvl7pPr>
            <a:lvl8pPr indent="-317500" lvl="7" marL="3657600" rtl="0">
              <a:spcBef>
                <a:spcPts val="320"/>
              </a:spcBef>
              <a:spcAft>
                <a:spcPts val="0"/>
              </a:spcAft>
              <a:buSzPts val="1400"/>
              <a:buChar char="»"/>
              <a:defRPr/>
            </a:lvl8pPr>
            <a:lvl9pPr indent="-317500" lvl="8" marL="4114800" rtl="0">
              <a:spcBef>
                <a:spcPts val="320"/>
              </a:spcBef>
              <a:spcAft>
                <a:spcPts val="0"/>
              </a:spcAft>
              <a:buSzPts val="1400"/>
              <a:buChar char="»"/>
              <a:defRPr/>
            </a:lvl9pPr>
          </a:lstStyle>
          <a:p/>
        </p:txBody>
      </p:sp>
      <p:sp>
        <p:nvSpPr>
          <p:cNvPr id="47" name="Google Shape;47;p8"/>
          <p:cNvSpPr txBox="1"/>
          <p:nvPr>
            <p:ph idx="2" type="body"/>
          </p:nvPr>
        </p:nvSpPr>
        <p:spPr>
          <a:xfrm>
            <a:off x="4640263" y="955675"/>
            <a:ext cx="4144962" cy="4525963"/>
          </a:xfrm>
          <a:prstGeom prst="rect">
            <a:avLst/>
          </a:prstGeom>
          <a:noFill/>
          <a:ln>
            <a:noFill/>
          </a:ln>
        </p:spPr>
        <p:txBody>
          <a:bodyPr anchorCtr="0" anchor="t" bIns="91425" lIns="91425" spcFirstLastPara="1" rIns="91425" wrap="square" tIns="91425">
            <a:noAutofit/>
          </a:bodyPr>
          <a:lstStyle>
            <a:lvl1pPr indent="-317500" lvl="0" marL="457200" rtl="0">
              <a:spcBef>
                <a:spcPts val="320"/>
              </a:spcBef>
              <a:spcAft>
                <a:spcPts val="0"/>
              </a:spcAft>
              <a:buSzPts val="1400"/>
              <a:buChar char="•"/>
              <a:defRPr/>
            </a:lvl1pPr>
            <a:lvl2pPr indent="-317500" lvl="1" marL="914400" rtl="0">
              <a:spcBef>
                <a:spcPts val="32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320"/>
              </a:spcBef>
              <a:spcAft>
                <a:spcPts val="0"/>
              </a:spcAft>
              <a:buSzPts val="1400"/>
              <a:buChar char="»"/>
              <a:defRPr/>
            </a:lvl6pPr>
            <a:lvl7pPr indent="-317500" lvl="6" marL="3200400" rtl="0">
              <a:spcBef>
                <a:spcPts val="320"/>
              </a:spcBef>
              <a:spcAft>
                <a:spcPts val="0"/>
              </a:spcAft>
              <a:buSzPts val="1400"/>
              <a:buChar char="»"/>
              <a:defRPr/>
            </a:lvl7pPr>
            <a:lvl8pPr indent="-317500" lvl="7" marL="3657600" rtl="0">
              <a:spcBef>
                <a:spcPts val="320"/>
              </a:spcBef>
              <a:spcAft>
                <a:spcPts val="0"/>
              </a:spcAft>
              <a:buSzPts val="1400"/>
              <a:buChar char="»"/>
              <a:defRPr/>
            </a:lvl8pPr>
            <a:lvl9pPr indent="-317500" lvl="8" marL="4114800" rtl="0">
              <a:spcBef>
                <a:spcPts val="320"/>
              </a:spcBef>
              <a:spcAft>
                <a:spcPts val="0"/>
              </a:spcAft>
              <a:buSzPts val="1400"/>
              <a:buChar char="»"/>
              <a:defRPr/>
            </a:lvl9pPr>
          </a:lstStyle>
          <a:p/>
        </p:txBody>
      </p:sp>
      <p:sp>
        <p:nvSpPr>
          <p:cNvPr id="48" name="Google Shape;48;p8"/>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9" name="Shape 49"/>
        <p:cNvGrpSpPr/>
        <p:nvPr/>
      </p:nvGrpSpPr>
      <p:grpSpPr>
        <a:xfrm>
          <a:off x="0" y="0"/>
          <a:ext cx="0" cy="0"/>
          <a:chOff x="0" y="0"/>
          <a:chExt cx="0" cy="0"/>
        </a:xfrm>
      </p:grpSpPr>
      <p:sp>
        <p:nvSpPr>
          <p:cNvPr id="50" name="Google Shape;50;p9"/>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51" name="Google Shape;51;p9"/>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317500" lvl="0" marL="457200" rtl="0">
              <a:spcBef>
                <a:spcPts val="320"/>
              </a:spcBef>
              <a:spcAft>
                <a:spcPts val="0"/>
              </a:spcAft>
              <a:buSzPts val="1400"/>
              <a:buChar char="•"/>
              <a:defRPr/>
            </a:lvl1pPr>
            <a:lvl2pPr indent="-317500" lvl="1" marL="914400" rtl="0">
              <a:spcBef>
                <a:spcPts val="32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320"/>
              </a:spcBef>
              <a:spcAft>
                <a:spcPts val="0"/>
              </a:spcAft>
              <a:buSzPts val="1400"/>
              <a:buChar char="»"/>
              <a:defRPr/>
            </a:lvl6pPr>
            <a:lvl7pPr indent="-317500" lvl="6" marL="3200400" rtl="0">
              <a:spcBef>
                <a:spcPts val="320"/>
              </a:spcBef>
              <a:spcAft>
                <a:spcPts val="0"/>
              </a:spcAft>
              <a:buSzPts val="1400"/>
              <a:buChar char="»"/>
              <a:defRPr/>
            </a:lvl7pPr>
            <a:lvl8pPr indent="-317500" lvl="7" marL="3657600" rtl="0">
              <a:spcBef>
                <a:spcPts val="320"/>
              </a:spcBef>
              <a:spcAft>
                <a:spcPts val="0"/>
              </a:spcAft>
              <a:buSzPts val="1400"/>
              <a:buChar char="»"/>
              <a:defRPr/>
            </a:lvl8pPr>
            <a:lvl9pPr indent="-317500" lvl="8" marL="4114800" rtl="0">
              <a:spcBef>
                <a:spcPts val="320"/>
              </a:spcBef>
              <a:spcAft>
                <a:spcPts val="0"/>
              </a:spcAft>
              <a:buSzPts val="1400"/>
              <a:buChar char="»"/>
              <a:defRPr/>
            </a:lvl9pPr>
          </a:lstStyle>
          <a:p/>
        </p:txBody>
      </p:sp>
      <p:sp>
        <p:nvSpPr>
          <p:cNvPr id="52" name="Google Shape;52;p9"/>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rtl="0">
              <a:spcBef>
                <a:spcPts val="320"/>
              </a:spcBef>
              <a:spcAft>
                <a:spcPts val="0"/>
              </a:spcAft>
              <a:buSzPts val="1400"/>
              <a:buFont typeface="Arial"/>
              <a:buNone/>
              <a:defRPr/>
            </a:lvl1pPr>
            <a:lvl2pPr indent="-228600" lvl="1" marL="914400" rtl="0">
              <a:spcBef>
                <a:spcPts val="320"/>
              </a:spcBef>
              <a:spcAft>
                <a:spcPts val="0"/>
              </a:spcAft>
              <a:buSzPts val="1400"/>
              <a:buFont typeface="Arial"/>
              <a:buNone/>
              <a:defRPr/>
            </a:lvl2pPr>
            <a:lvl3pPr indent="-228600" lvl="2" marL="1371600" rtl="0">
              <a:spcBef>
                <a:spcPts val="320"/>
              </a:spcBef>
              <a:spcAft>
                <a:spcPts val="0"/>
              </a:spcAft>
              <a:buSzPts val="1400"/>
              <a:buFont typeface="Arial"/>
              <a:buNone/>
              <a:defRPr/>
            </a:lvl3pPr>
            <a:lvl4pPr indent="-228600" lvl="3" marL="1828800" rtl="0">
              <a:spcBef>
                <a:spcPts val="320"/>
              </a:spcBef>
              <a:spcAft>
                <a:spcPts val="0"/>
              </a:spcAft>
              <a:buSzPts val="1400"/>
              <a:buFont typeface="Arial"/>
              <a:buNone/>
              <a:defRPr/>
            </a:lvl4pPr>
            <a:lvl5pPr indent="-228600" lvl="4" marL="2286000" rtl="0">
              <a:spcBef>
                <a:spcPts val="320"/>
              </a:spcBef>
              <a:spcAft>
                <a:spcPts val="0"/>
              </a:spcAft>
              <a:buSzPts val="1400"/>
              <a:buFont typeface="Arial"/>
              <a:buNone/>
              <a:defRPr/>
            </a:lvl5pPr>
            <a:lvl6pPr indent="-228600" lvl="5" marL="2743200" rtl="0">
              <a:spcBef>
                <a:spcPts val="320"/>
              </a:spcBef>
              <a:spcAft>
                <a:spcPts val="0"/>
              </a:spcAft>
              <a:buSzPts val="1400"/>
              <a:buFont typeface="Arial"/>
              <a:buNone/>
              <a:defRPr/>
            </a:lvl6pPr>
            <a:lvl7pPr indent="-228600" lvl="6" marL="3200400" rtl="0">
              <a:spcBef>
                <a:spcPts val="320"/>
              </a:spcBef>
              <a:spcAft>
                <a:spcPts val="0"/>
              </a:spcAft>
              <a:buSzPts val="1400"/>
              <a:buFont typeface="Arial"/>
              <a:buNone/>
              <a:defRPr/>
            </a:lvl7pPr>
            <a:lvl8pPr indent="-228600" lvl="7" marL="3657600" rtl="0">
              <a:spcBef>
                <a:spcPts val="320"/>
              </a:spcBef>
              <a:spcAft>
                <a:spcPts val="0"/>
              </a:spcAft>
              <a:buSzPts val="1400"/>
              <a:buFont typeface="Arial"/>
              <a:buNone/>
              <a:defRPr/>
            </a:lvl8pPr>
            <a:lvl9pPr indent="-228600" lvl="8" marL="4114800" rtl="0">
              <a:spcBef>
                <a:spcPts val="320"/>
              </a:spcBef>
              <a:spcAft>
                <a:spcPts val="0"/>
              </a:spcAft>
              <a:buSzPts val="1400"/>
              <a:buFont typeface="Arial"/>
              <a:buNone/>
              <a:defRPr/>
            </a:lvl9pPr>
          </a:lstStyle>
          <a:p/>
        </p:txBody>
      </p:sp>
      <p:sp>
        <p:nvSpPr>
          <p:cNvPr id="53" name="Google Shape;53;p9"/>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4" name="Shape 54"/>
        <p:cNvGrpSpPr/>
        <p:nvPr/>
      </p:nvGrpSpPr>
      <p:grpSpPr>
        <a:xfrm>
          <a:off x="0" y="0"/>
          <a:ext cx="0" cy="0"/>
          <a:chOff x="0" y="0"/>
          <a:chExt cx="0" cy="0"/>
        </a:xfrm>
      </p:grpSpPr>
      <p:sp>
        <p:nvSpPr>
          <p:cNvPr id="55" name="Google Shape;55;p10"/>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56" name="Google Shape;56;p10"/>
          <p:cNvSpPr/>
          <p:nvPr>
            <p:ph idx="2" type="pic"/>
          </p:nvPr>
        </p:nvSpPr>
        <p:spPr>
          <a:xfrm>
            <a:off x="1792288" y="612775"/>
            <a:ext cx="5486400" cy="4114800"/>
          </a:xfrm>
          <a:prstGeom prst="rect">
            <a:avLst/>
          </a:prstGeom>
          <a:noFill/>
          <a:ln>
            <a:noFill/>
          </a:ln>
        </p:spPr>
      </p:sp>
      <p:sp>
        <p:nvSpPr>
          <p:cNvPr id="57" name="Google Shape;57;p10"/>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rtl="0">
              <a:spcBef>
                <a:spcPts val="320"/>
              </a:spcBef>
              <a:spcAft>
                <a:spcPts val="0"/>
              </a:spcAft>
              <a:buSzPts val="1400"/>
              <a:buFont typeface="Arial"/>
              <a:buNone/>
              <a:defRPr/>
            </a:lvl1pPr>
            <a:lvl2pPr indent="-228600" lvl="1" marL="914400" rtl="0">
              <a:spcBef>
                <a:spcPts val="320"/>
              </a:spcBef>
              <a:spcAft>
                <a:spcPts val="0"/>
              </a:spcAft>
              <a:buSzPts val="1400"/>
              <a:buFont typeface="Arial"/>
              <a:buNone/>
              <a:defRPr/>
            </a:lvl2pPr>
            <a:lvl3pPr indent="-228600" lvl="2" marL="1371600" rtl="0">
              <a:spcBef>
                <a:spcPts val="320"/>
              </a:spcBef>
              <a:spcAft>
                <a:spcPts val="0"/>
              </a:spcAft>
              <a:buSzPts val="1400"/>
              <a:buFont typeface="Arial"/>
              <a:buNone/>
              <a:defRPr/>
            </a:lvl3pPr>
            <a:lvl4pPr indent="-228600" lvl="3" marL="1828800" rtl="0">
              <a:spcBef>
                <a:spcPts val="320"/>
              </a:spcBef>
              <a:spcAft>
                <a:spcPts val="0"/>
              </a:spcAft>
              <a:buSzPts val="1400"/>
              <a:buFont typeface="Arial"/>
              <a:buNone/>
              <a:defRPr/>
            </a:lvl4pPr>
            <a:lvl5pPr indent="-228600" lvl="4" marL="2286000" rtl="0">
              <a:spcBef>
                <a:spcPts val="320"/>
              </a:spcBef>
              <a:spcAft>
                <a:spcPts val="0"/>
              </a:spcAft>
              <a:buSzPts val="1400"/>
              <a:buFont typeface="Arial"/>
              <a:buNone/>
              <a:defRPr/>
            </a:lvl5pPr>
            <a:lvl6pPr indent="-228600" lvl="5" marL="2743200" rtl="0">
              <a:spcBef>
                <a:spcPts val="320"/>
              </a:spcBef>
              <a:spcAft>
                <a:spcPts val="0"/>
              </a:spcAft>
              <a:buSzPts val="1400"/>
              <a:buFont typeface="Arial"/>
              <a:buNone/>
              <a:defRPr/>
            </a:lvl6pPr>
            <a:lvl7pPr indent="-228600" lvl="6" marL="3200400" rtl="0">
              <a:spcBef>
                <a:spcPts val="320"/>
              </a:spcBef>
              <a:spcAft>
                <a:spcPts val="0"/>
              </a:spcAft>
              <a:buSzPts val="1400"/>
              <a:buFont typeface="Arial"/>
              <a:buNone/>
              <a:defRPr/>
            </a:lvl7pPr>
            <a:lvl8pPr indent="-228600" lvl="7" marL="3657600" rtl="0">
              <a:spcBef>
                <a:spcPts val="320"/>
              </a:spcBef>
              <a:spcAft>
                <a:spcPts val="0"/>
              </a:spcAft>
              <a:buSzPts val="1400"/>
              <a:buFont typeface="Arial"/>
              <a:buNone/>
              <a:defRPr/>
            </a:lvl8pPr>
            <a:lvl9pPr indent="-228600" lvl="8" marL="4114800" rtl="0">
              <a:spcBef>
                <a:spcPts val="320"/>
              </a:spcBef>
              <a:spcAft>
                <a:spcPts val="0"/>
              </a:spcAft>
              <a:buSzPts val="1400"/>
              <a:buFont typeface="Arial"/>
              <a:buNone/>
              <a:defRPr/>
            </a:lvl9pPr>
          </a:lstStyle>
          <a:p/>
        </p:txBody>
      </p:sp>
      <p:sp>
        <p:nvSpPr>
          <p:cNvPr id="58" name="Google Shape;58;p10"/>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9.jpg"/><Relationship Id="rId2" Type="http://schemas.openxmlformats.org/officeDocument/2006/relationships/image" Target="../media/image8.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theme" Target="../theme/theme5.xml"/><Relationship Id="rId14" Type="http://schemas.openxmlformats.org/officeDocument/2006/relationships/slideLayout" Target="../slideLayouts/slideLayout1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28.jpg"/><Relationship Id="rId2" Type="http://schemas.openxmlformats.org/officeDocument/2006/relationships/image" Target="../media/image8.jpg"/><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2.xml"/><Relationship Id="rId10" Type="http://schemas.openxmlformats.org/officeDocument/2006/relationships/slideLayout" Target="../slideLayouts/slideLayout31.xml"/><Relationship Id="rId13" Type="http://schemas.openxmlformats.org/officeDocument/2006/relationships/slideLayout" Target="../slideLayouts/slideLayout34.xml"/><Relationship Id="rId12" Type="http://schemas.openxmlformats.org/officeDocument/2006/relationships/slideLayout" Target="../slideLayouts/slideLayout33.xml"/><Relationship Id="rId1" Type="http://schemas.openxmlformats.org/officeDocument/2006/relationships/image" Target="../media/image28.jpg"/><Relationship Id="rId2" Type="http://schemas.openxmlformats.org/officeDocument/2006/relationships/image" Target="../media/image8.jpg"/><Relationship Id="rId3" Type="http://schemas.openxmlformats.org/officeDocument/2006/relationships/slideLayout" Target="../slideLayouts/slideLayout24.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theme" Target="../theme/theme3.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3.xml"/><Relationship Id="rId10" Type="http://schemas.openxmlformats.org/officeDocument/2006/relationships/slideLayout" Target="../slideLayouts/slideLayout42.xml"/><Relationship Id="rId13" Type="http://schemas.openxmlformats.org/officeDocument/2006/relationships/slideLayout" Target="../slideLayouts/slideLayout45.xml"/><Relationship Id="rId12" Type="http://schemas.openxmlformats.org/officeDocument/2006/relationships/slideLayout" Target="../slideLayouts/slideLayout44.xml"/><Relationship Id="rId1" Type="http://schemas.openxmlformats.org/officeDocument/2006/relationships/image" Target="../media/image28.jpg"/><Relationship Id="rId2" Type="http://schemas.openxmlformats.org/officeDocument/2006/relationships/image" Target="../media/image8.jpg"/><Relationship Id="rId3" Type="http://schemas.openxmlformats.org/officeDocument/2006/relationships/slideLayout" Target="../slideLayouts/slideLayout35.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theme" Target="../theme/theme2.xml"/><Relationship Id="rId5" Type="http://schemas.openxmlformats.org/officeDocument/2006/relationships/slideLayout" Target="../slideLayouts/slideLayout37.xml"/><Relationship Id="rId6" Type="http://schemas.openxmlformats.org/officeDocument/2006/relationships/slideLayout" Target="../slideLayouts/slideLayout38.xml"/><Relationship Id="rId7" Type="http://schemas.openxmlformats.org/officeDocument/2006/relationships/slideLayout" Target="../slideLayouts/slideLayout39.xml"/><Relationship Id="rId8"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PPT inside_4 lines" id="10" name="Google Shape;10;p1"/>
          <p:cNvPicPr preferRelativeResize="0"/>
          <p:nvPr/>
        </p:nvPicPr>
        <p:blipFill rotWithShape="1">
          <a:blip r:embed="rId1">
            <a:alphaModFix/>
          </a:blip>
          <a:srcRect b="4404" l="0" r="0" t="2831"/>
          <a:stretch/>
        </p:blipFill>
        <p:spPr>
          <a:xfrm>
            <a:off x="0" y="5395913"/>
            <a:ext cx="9144000" cy="936625"/>
          </a:xfrm>
          <a:prstGeom prst="rect">
            <a:avLst/>
          </a:prstGeom>
          <a:noFill/>
          <a:ln>
            <a:noFill/>
          </a:ln>
        </p:spPr>
      </p:pic>
      <p:sp>
        <p:nvSpPr>
          <p:cNvPr id="11" name="Google Shape;11;p1"/>
          <p:cNvSpPr txBox="1"/>
          <p:nvPr>
            <p:ph type="title"/>
          </p:nvPr>
        </p:nvSpPr>
        <p:spPr>
          <a:xfrm>
            <a:off x="342900" y="274638"/>
            <a:ext cx="8442325" cy="595312"/>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12" name="Google Shape;12;p1"/>
          <p:cNvSpPr txBox="1"/>
          <p:nvPr>
            <p:ph idx="1" type="body"/>
          </p:nvPr>
        </p:nvSpPr>
        <p:spPr>
          <a:xfrm>
            <a:off x="342900" y="955675"/>
            <a:ext cx="8442325" cy="4525963"/>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320"/>
              </a:spcBef>
              <a:spcAft>
                <a:spcPts val="0"/>
              </a:spcAft>
              <a:buClr>
                <a:srgbClr val="4E84C4"/>
              </a:buClr>
              <a:buSzPts val="1400"/>
              <a:buFont typeface="Arial"/>
              <a:buChar char="•"/>
              <a:defRPr/>
            </a:lvl1pPr>
            <a:lvl2pPr indent="-317500" lvl="1" marL="914400" marR="0" rtl="0" algn="l">
              <a:spcBef>
                <a:spcPts val="320"/>
              </a:spcBef>
              <a:spcAft>
                <a:spcPts val="0"/>
              </a:spcAft>
              <a:buClr>
                <a:srgbClr val="4E84C4"/>
              </a:buClr>
              <a:buSzPts val="1400"/>
              <a:buFont typeface="Arial"/>
              <a:buChar char="–"/>
              <a:defRPr/>
            </a:lvl2pPr>
            <a:lvl3pPr indent="-317500" lvl="2" marL="1371600" marR="0" rtl="0" algn="l">
              <a:spcBef>
                <a:spcPts val="320"/>
              </a:spcBef>
              <a:spcAft>
                <a:spcPts val="0"/>
              </a:spcAft>
              <a:buClr>
                <a:srgbClr val="4E84C4"/>
              </a:buClr>
              <a:buSzPts val="1400"/>
              <a:buFont typeface="Arial"/>
              <a:buChar char="•"/>
              <a:defRPr/>
            </a:lvl3pPr>
            <a:lvl4pPr indent="-317500" lvl="3" marL="1828800" marR="0" rtl="0" algn="l">
              <a:spcBef>
                <a:spcPts val="320"/>
              </a:spcBef>
              <a:spcAft>
                <a:spcPts val="0"/>
              </a:spcAft>
              <a:buClr>
                <a:srgbClr val="4E84C4"/>
              </a:buClr>
              <a:buSzPts val="1400"/>
              <a:buFont typeface="Arial"/>
              <a:buChar char="–"/>
              <a:defRPr/>
            </a:lvl4pPr>
            <a:lvl5pPr indent="-317500" lvl="4" marL="2286000" marR="0" rtl="0" algn="l">
              <a:spcBef>
                <a:spcPts val="320"/>
              </a:spcBef>
              <a:spcAft>
                <a:spcPts val="0"/>
              </a:spcAft>
              <a:buClr>
                <a:srgbClr val="4E84C4"/>
              </a:buClr>
              <a:buSzPts val="1400"/>
              <a:buFont typeface="Arial"/>
              <a:buChar char="»"/>
              <a:defRPr/>
            </a:lvl5pPr>
            <a:lvl6pPr indent="-317500" lvl="5" marL="2743200" marR="0" rtl="0" algn="l">
              <a:spcBef>
                <a:spcPts val="320"/>
              </a:spcBef>
              <a:spcAft>
                <a:spcPts val="0"/>
              </a:spcAft>
              <a:buClr>
                <a:srgbClr val="4E84C4"/>
              </a:buClr>
              <a:buSzPts val="1400"/>
              <a:buFont typeface="Arial"/>
              <a:buChar char="»"/>
              <a:defRPr/>
            </a:lvl6pPr>
            <a:lvl7pPr indent="-317500" lvl="6" marL="3200400" marR="0" rtl="0" algn="l">
              <a:spcBef>
                <a:spcPts val="320"/>
              </a:spcBef>
              <a:spcAft>
                <a:spcPts val="0"/>
              </a:spcAft>
              <a:buClr>
                <a:srgbClr val="4E84C4"/>
              </a:buClr>
              <a:buSzPts val="1400"/>
              <a:buFont typeface="Arial"/>
              <a:buChar char="»"/>
              <a:defRPr/>
            </a:lvl7pPr>
            <a:lvl8pPr indent="-317500" lvl="7" marL="3657600" marR="0" rtl="0" algn="l">
              <a:spcBef>
                <a:spcPts val="320"/>
              </a:spcBef>
              <a:spcAft>
                <a:spcPts val="0"/>
              </a:spcAft>
              <a:buClr>
                <a:srgbClr val="4E84C4"/>
              </a:buClr>
              <a:buSzPts val="1400"/>
              <a:buFont typeface="Arial"/>
              <a:buChar char="»"/>
              <a:defRPr/>
            </a:lvl8pPr>
            <a:lvl9pPr indent="-317500" lvl="8" marL="4114800" marR="0" rtl="0" algn="l">
              <a:spcBef>
                <a:spcPts val="320"/>
              </a:spcBef>
              <a:spcAft>
                <a:spcPts val="0"/>
              </a:spcAft>
              <a:buClr>
                <a:srgbClr val="4E84C4"/>
              </a:buClr>
              <a:buSzPts val="1400"/>
              <a:buFont typeface="Arial"/>
              <a:buChar char="»"/>
              <a:defRPr/>
            </a:lvl9pPr>
          </a:lstStyle>
          <a:p/>
        </p:txBody>
      </p:sp>
      <p:pic>
        <p:nvPicPr>
          <p:cNvPr descr="6" id="13" name="Google Shape;13;p1"/>
          <p:cNvPicPr preferRelativeResize="0"/>
          <p:nvPr/>
        </p:nvPicPr>
        <p:blipFill rotWithShape="1">
          <a:blip r:embed="rId2">
            <a:alphaModFix/>
          </a:blip>
          <a:srcRect b="0" l="0" r="0" t="0"/>
          <a:stretch/>
        </p:blipFill>
        <p:spPr>
          <a:xfrm>
            <a:off x="350838" y="6477000"/>
            <a:ext cx="2844800" cy="142875"/>
          </a:xfrm>
          <a:prstGeom prst="rect">
            <a:avLst/>
          </a:prstGeom>
          <a:noFill/>
          <a:ln>
            <a:noFill/>
          </a:ln>
        </p:spPr>
      </p:pic>
      <p:sp>
        <p:nvSpPr>
          <p:cNvPr id="14" name="Google Shape;14;p1"/>
          <p:cNvSpPr/>
          <p:nvPr/>
        </p:nvSpPr>
        <p:spPr>
          <a:xfrm>
            <a:off x="6721475" y="6459538"/>
            <a:ext cx="1412875" cy="31591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900" u="none" cap="none" strike="noStrike">
                <a:solidFill>
                  <a:srgbClr val="4E84C4"/>
                </a:solidFill>
                <a:latin typeface="PT Sans"/>
                <a:ea typeface="PT Sans"/>
                <a:cs typeface="PT Sans"/>
                <a:sym typeface="PT Sans"/>
              </a:rPr>
              <a:t>18 December 2013</a:t>
            </a:r>
            <a:endParaRPr b="0" i="0" sz="900" u="none" cap="none" strike="noStrike">
              <a:solidFill>
                <a:srgbClr val="4E84C4"/>
              </a:solidFill>
              <a:latin typeface="PT Sans"/>
              <a:ea typeface="PT Sans"/>
              <a:cs typeface="PT Sans"/>
              <a:sym typeface="PT Sans"/>
            </a:endParaRPr>
          </a:p>
        </p:txBody>
      </p:sp>
      <p:sp>
        <p:nvSpPr>
          <p:cNvPr id="15" name="Google Shape;15;p1"/>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0" name="Shape 70"/>
        <p:cNvGrpSpPr/>
        <p:nvPr/>
      </p:nvGrpSpPr>
      <p:grpSpPr>
        <a:xfrm>
          <a:off x="0" y="0"/>
          <a:ext cx="0" cy="0"/>
          <a:chOff x="0" y="0"/>
          <a:chExt cx="0" cy="0"/>
        </a:xfrm>
      </p:grpSpPr>
      <p:pic>
        <p:nvPicPr>
          <p:cNvPr descr="Guidelines ppt_new inside" id="71" name="Google Shape;71;p14"/>
          <p:cNvPicPr preferRelativeResize="0"/>
          <p:nvPr/>
        </p:nvPicPr>
        <p:blipFill rotWithShape="1">
          <a:blip r:embed="rId1">
            <a:alphaModFix/>
          </a:blip>
          <a:srcRect b="0" l="0" r="0" t="0"/>
          <a:stretch/>
        </p:blipFill>
        <p:spPr>
          <a:xfrm>
            <a:off x="0" y="5540375"/>
            <a:ext cx="9144000" cy="736600"/>
          </a:xfrm>
          <a:prstGeom prst="rect">
            <a:avLst/>
          </a:prstGeom>
          <a:noFill/>
          <a:ln>
            <a:noFill/>
          </a:ln>
        </p:spPr>
      </p:pic>
      <p:sp>
        <p:nvSpPr>
          <p:cNvPr id="72" name="Google Shape;72;p14"/>
          <p:cNvSpPr txBox="1"/>
          <p:nvPr>
            <p:ph type="title"/>
          </p:nvPr>
        </p:nvSpPr>
        <p:spPr>
          <a:xfrm>
            <a:off x="342900" y="446088"/>
            <a:ext cx="8442325" cy="595312"/>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73" name="Google Shape;73;p14"/>
          <p:cNvSpPr txBox="1"/>
          <p:nvPr>
            <p:ph idx="1" type="body"/>
          </p:nvPr>
        </p:nvSpPr>
        <p:spPr>
          <a:xfrm>
            <a:off x="342900" y="1112838"/>
            <a:ext cx="8442325" cy="4525962"/>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320"/>
              </a:spcBef>
              <a:spcAft>
                <a:spcPts val="0"/>
              </a:spcAft>
              <a:buClr>
                <a:srgbClr val="4E84C4"/>
              </a:buClr>
              <a:buSzPts val="1400"/>
              <a:buFont typeface="Arial"/>
              <a:buChar char="•"/>
              <a:defRPr/>
            </a:lvl1pPr>
            <a:lvl2pPr indent="-317500" lvl="1" marL="914400" marR="0" rtl="0" algn="l">
              <a:spcBef>
                <a:spcPts val="320"/>
              </a:spcBef>
              <a:spcAft>
                <a:spcPts val="0"/>
              </a:spcAft>
              <a:buClr>
                <a:srgbClr val="4E84C4"/>
              </a:buClr>
              <a:buSzPts val="1400"/>
              <a:buFont typeface="Arial"/>
              <a:buChar char="–"/>
              <a:defRPr/>
            </a:lvl2pPr>
            <a:lvl3pPr indent="-317500" lvl="2" marL="1371600" marR="0" rtl="0" algn="l">
              <a:spcBef>
                <a:spcPts val="320"/>
              </a:spcBef>
              <a:spcAft>
                <a:spcPts val="0"/>
              </a:spcAft>
              <a:buClr>
                <a:srgbClr val="4E84C4"/>
              </a:buClr>
              <a:buSzPts val="1400"/>
              <a:buFont typeface="Arial"/>
              <a:buChar char="•"/>
              <a:defRPr/>
            </a:lvl3pPr>
            <a:lvl4pPr indent="-317500" lvl="3" marL="1828800" marR="0" rtl="0" algn="l">
              <a:spcBef>
                <a:spcPts val="320"/>
              </a:spcBef>
              <a:spcAft>
                <a:spcPts val="0"/>
              </a:spcAft>
              <a:buClr>
                <a:srgbClr val="4E84C4"/>
              </a:buClr>
              <a:buSzPts val="1400"/>
              <a:buFont typeface="Arial"/>
              <a:buChar char="–"/>
              <a:defRPr/>
            </a:lvl4pPr>
            <a:lvl5pPr indent="-317500" lvl="4" marL="2286000" marR="0" rtl="0" algn="l">
              <a:spcBef>
                <a:spcPts val="320"/>
              </a:spcBef>
              <a:spcAft>
                <a:spcPts val="0"/>
              </a:spcAft>
              <a:buClr>
                <a:srgbClr val="4E84C4"/>
              </a:buClr>
              <a:buSzPts val="1400"/>
              <a:buFont typeface="Arial"/>
              <a:buChar char="»"/>
              <a:defRPr/>
            </a:lvl5pPr>
            <a:lvl6pPr indent="-317500" lvl="5" marL="2743200" marR="0" rtl="0" algn="l">
              <a:spcBef>
                <a:spcPts val="320"/>
              </a:spcBef>
              <a:spcAft>
                <a:spcPts val="0"/>
              </a:spcAft>
              <a:buClr>
                <a:srgbClr val="4E84C4"/>
              </a:buClr>
              <a:buSzPts val="1400"/>
              <a:buFont typeface="Arial"/>
              <a:buChar char="»"/>
              <a:defRPr/>
            </a:lvl6pPr>
            <a:lvl7pPr indent="-317500" lvl="6" marL="3200400" marR="0" rtl="0" algn="l">
              <a:spcBef>
                <a:spcPts val="320"/>
              </a:spcBef>
              <a:spcAft>
                <a:spcPts val="0"/>
              </a:spcAft>
              <a:buClr>
                <a:srgbClr val="4E84C4"/>
              </a:buClr>
              <a:buSzPts val="1400"/>
              <a:buFont typeface="Arial"/>
              <a:buChar char="»"/>
              <a:defRPr/>
            </a:lvl7pPr>
            <a:lvl8pPr indent="-317500" lvl="7" marL="3657600" marR="0" rtl="0" algn="l">
              <a:spcBef>
                <a:spcPts val="320"/>
              </a:spcBef>
              <a:spcAft>
                <a:spcPts val="0"/>
              </a:spcAft>
              <a:buClr>
                <a:srgbClr val="4E84C4"/>
              </a:buClr>
              <a:buSzPts val="1400"/>
              <a:buFont typeface="Arial"/>
              <a:buChar char="»"/>
              <a:defRPr/>
            </a:lvl8pPr>
            <a:lvl9pPr indent="-317500" lvl="8" marL="4114800" marR="0" rtl="0" algn="l">
              <a:spcBef>
                <a:spcPts val="320"/>
              </a:spcBef>
              <a:spcAft>
                <a:spcPts val="0"/>
              </a:spcAft>
              <a:buClr>
                <a:srgbClr val="4E84C4"/>
              </a:buClr>
              <a:buSzPts val="1400"/>
              <a:buFont typeface="Arial"/>
              <a:buChar char="»"/>
              <a:defRPr/>
            </a:lvl9pPr>
          </a:lstStyle>
          <a:p/>
        </p:txBody>
      </p:sp>
      <p:sp>
        <p:nvSpPr>
          <p:cNvPr id="74" name="Google Shape;74;p14"/>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5" name="Google Shape;75;p14"/>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pic>
        <p:nvPicPr>
          <p:cNvPr descr="6" id="76" name="Google Shape;76;p14"/>
          <p:cNvPicPr preferRelativeResize="0"/>
          <p:nvPr/>
        </p:nvPicPr>
        <p:blipFill rotWithShape="1">
          <a:blip r:embed="rId2">
            <a:alphaModFix/>
          </a:blip>
          <a:srcRect b="0" l="0" r="0" t="0"/>
          <a:stretch/>
        </p:blipFill>
        <p:spPr>
          <a:xfrm>
            <a:off x="350838" y="6477000"/>
            <a:ext cx="2844800" cy="142875"/>
          </a:xfrm>
          <a:prstGeom prst="rect">
            <a:avLst/>
          </a:prstGeom>
          <a:noFill/>
          <a:ln>
            <a:noFill/>
          </a:ln>
        </p:spPr>
      </p:pic>
      <p:sp>
        <p:nvSpPr>
          <p:cNvPr id="77" name="Google Shape;77;p14"/>
          <p:cNvSpPr/>
          <p:nvPr/>
        </p:nvSpPr>
        <p:spPr>
          <a:xfrm>
            <a:off x="6721475" y="6459538"/>
            <a:ext cx="1412875" cy="31591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900" u="none" cap="none" strike="noStrike">
                <a:solidFill>
                  <a:srgbClr val="4E84C4"/>
                </a:solidFill>
                <a:latin typeface="PT Sans"/>
                <a:ea typeface="PT Sans"/>
                <a:cs typeface="PT Sans"/>
                <a:sym typeface="PT Sans"/>
              </a:rPr>
              <a:t>18 December 2013</a:t>
            </a:r>
            <a:endParaRPr b="0" i="0" sz="900" u="none" cap="none" strike="noStrike">
              <a:solidFill>
                <a:srgbClr val="4E84C4"/>
              </a:solidFill>
              <a:latin typeface="PT Sans"/>
              <a:ea typeface="PT Sans"/>
              <a:cs typeface="PT Sans"/>
              <a:sym typeface="PT Sans"/>
            </a:endParaRPr>
          </a:p>
        </p:txBody>
      </p:sp>
    </p:spTree>
  </p:cSld>
  <p:clrMap accent1="accent1" accent2="accent2" accent3="accent3" accent4="accent4" accent5="accent5" accent6="accent6" bg1="lt1" bg2="dk2" tx1="dk1" tx2="lt2" folHlink="folHlink" hlink="hlink"/>
  <p:sldLayoutIdLst>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9" name="Shape 139"/>
        <p:cNvGrpSpPr/>
        <p:nvPr/>
      </p:nvGrpSpPr>
      <p:grpSpPr>
        <a:xfrm>
          <a:off x="0" y="0"/>
          <a:ext cx="0" cy="0"/>
          <a:chOff x="0" y="0"/>
          <a:chExt cx="0" cy="0"/>
        </a:xfrm>
      </p:grpSpPr>
      <p:pic>
        <p:nvPicPr>
          <p:cNvPr descr="Guidelines ppt_new inside" id="140" name="Google Shape;140;p26"/>
          <p:cNvPicPr preferRelativeResize="0"/>
          <p:nvPr/>
        </p:nvPicPr>
        <p:blipFill rotWithShape="1">
          <a:blip r:embed="rId1">
            <a:alphaModFix/>
          </a:blip>
          <a:srcRect b="0" l="0" r="0" t="0"/>
          <a:stretch/>
        </p:blipFill>
        <p:spPr>
          <a:xfrm>
            <a:off x="0" y="5540375"/>
            <a:ext cx="9144000" cy="736600"/>
          </a:xfrm>
          <a:prstGeom prst="rect">
            <a:avLst/>
          </a:prstGeom>
          <a:noFill/>
          <a:ln>
            <a:noFill/>
          </a:ln>
        </p:spPr>
      </p:pic>
      <p:pic>
        <p:nvPicPr>
          <p:cNvPr descr="6" id="141" name="Google Shape;141;p26"/>
          <p:cNvPicPr preferRelativeResize="0"/>
          <p:nvPr/>
        </p:nvPicPr>
        <p:blipFill rotWithShape="1">
          <a:blip r:embed="rId2">
            <a:alphaModFix/>
          </a:blip>
          <a:srcRect b="0" l="0" r="0" t="0"/>
          <a:stretch/>
        </p:blipFill>
        <p:spPr>
          <a:xfrm>
            <a:off x="350838" y="6477000"/>
            <a:ext cx="2844800" cy="142875"/>
          </a:xfrm>
          <a:prstGeom prst="rect">
            <a:avLst/>
          </a:prstGeom>
          <a:noFill/>
          <a:ln>
            <a:noFill/>
          </a:ln>
        </p:spPr>
      </p:pic>
      <p:sp>
        <p:nvSpPr>
          <p:cNvPr id="142" name="Google Shape;142;p26"/>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143" name="Google Shape;143;p26"/>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144" name="Google Shape;144;p26"/>
          <p:cNvSpPr/>
          <p:nvPr/>
        </p:nvSpPr>
        <p:spPr>
          <a:xfrm>
            <a:off x="6721475" y="6459538"/>
            <a:ext cx="1412875" cy="31591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900" u="none" cap="none" strike="noStrike">
                <a:solidFill>
                  <a:srgbClr val="4E84C4"/>
                </a:solidFill>
                <a:latin typeface="PT Sans"/>
                <a:ea typeface="PT Sans"/>
                <a:cs typeface="PT Sans"/>
                <a:sym typeface="PT Sans"/>
              </a:rPr>
              <a:t>18 December 2013</a:t>
            </a:r>
            <a:endParaRPr b="0" i="0" sz="900" u="none" cap="none" strike="noStrike">
              <a:solidFill>
                <a:srgbClr val="4E84C4"/>
              </a:solidFill>
              <a:latin typeface="PT Sans"/>
              <a:ea typeface="PT Sans"/>
              <a:cs typeface="PT Sans"/>
              <a:sym typeface="PT Sans"/>
            </a:endParaRPr>
          </a:p>
        </p:txBody>
      </p:sp>
      <p:sp>
        <p:nvSpPr>
          <p:cNvPr id="145" name="Google Shape;145;p26"/>
          <p:cNvSpPr txBox="1"/>
          <p:nvPr>
            <p:ph type="title"/>
          </p:nvPr>
        </p:nvSpPr>
        <p:spPr>
          <a:xfrm>
            <a:off x="342900" y="446088"/>
            <a:ext cx="8442325" cy="595312"/>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146" name="Google Shape;146;p26"/>
          <p:cNvSpPr txBox="1"/>
          <p:nvPr>
            <p:ph idx="1" type="body"/>
          </p:nvPr>
        </p:nvSpPr>
        <p:spPr>
          <a:xfrm>
            <a:off x="342900" y="1112838"/>
            <a:ext cx="8442325" cy="4525962"/>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320"/>
              </a:spcBef>
              <a:spcAft>
                <a:spcPts val="0"/>
              </a:spcAft>
              <a:buClr>
                <a:srgbClr val="4E84C4"/>
              </a:buClr>
              <a:buSzPts val="1400"/>
              <a:buFont typeface="Arial"/>
              <a:buChar char="•"/>
              <a:defRPr/>
            </a:lvl1pPr>
            <a:lvl2pPr indent="-317500" lvl="1" marL="914400" marR="0" rtl="0" algn="l">
              <a:spcBef>
                <a:spcPts val="320"/>
              </a:spcBef>
              <a:spcAft>
                <a:spcPts val="0"/>
              </a:spcAft>
              <a:buClr>
                <a:srgbClr val="4E84C4"/>
              </a:buClr>
              <a:buSzPts val="1400"/>
              <a:buFont typeface="Arial"/>
              <a:buChar char="–"/>
              <a:defRPr/>
            </a:lvl2pPr>
            <a:lvl3pPr indent="-317500" lvl="2" marL="1371600" marR="0" rtl="0" algn="l">
              <a:spcBef>
                <a:spcPts val="320"/>
              </a:spcBef>
              <a:spcAft>
                <a:spcPts val="0"/>
              </a:spcAft>
              <a:buClr>
                <a:srgbClr val="4E84C4"/>
              </a:buClr>
              <a:buSzPts val="1400"/>
              <a:buFont typeface="Arial"/>
              <a:buChar char="•"/>
              <a:defRPr/>
            </a:lvl3pPr>
            <a:lvl4pPr indent="-317500" lvl="3" marL="1828800" marR="0" rtl="0" algn="l">
              <a:spcBef>
                <a:spcPts val="320"/>
              </a:spcBef>
              <a:spcAft>
                <a:spcPts val="0"/>
              </a:spcAft>
              <a:buClr>
                <a:srgbClr val="4E84C4"/>
              </a:buClr>
              <a:buSzPts val="1400"/>
              <a:buFont typeface="Arial"/>
              <a:buChar char="–"/>
              <a:defRPr/>
            </a:lvl4pPr>
            <a:lvl5pPr indent="-317500" lvl="4" marL="2286000" marR="0" rtl="0" algn="l">
              <a:spcBef>
                <a:spcPts val="320"/>
              </a:spcBef>
              <a:spcAft>
                <a:spcPts val="0"/>
              </a:spcAft>
              <a:buClr>
                <a:srgbClr val="4E84C4"/>
              </a:buClr>
              <a:buSzPts val="1400"/>
              <a:buFont typeface="Arial"/>
              <a:buChar char="»"/>
              <a:defRPr/>
            </a:lvl5pPr>
            <a:lvl6pPr indent="-317500" lvl="5" marL="2743200" marR="0" rtl="0" algn="l">
              <a:spcBef>
                <a:spcPts val="320"/>
              </a:spcBef>
              <a:spcAft>
                <a:spcPts val="0"/>
              </a:spcAft>
              <a:buClr>
                <a:srgbClr val="4E84C4"/>
              </a:buClr>
              <a:buSzPts val="1400"/>
              <a:buFont typeface="Arial"/>
              <a:buChar char="»"/>
              <a:defRPr/>
            </a:lvl6pPr>
            <a:lvl7pPr indent="-317500" lvl="6" marL="3200400" marR="0" rtl="0" algn="l">
              <a:spcBef>
                <a:spcPts val="320"/>
              </a:spcBef>
              <a:spcAft>
                <a:spcPts val="0"/>
              </a:spcAft>
              <a:buClr>
                <a:srgbClr val="4E84C4"/>
              </a:buClr>
              <a:buSzPts val="1400"/>
              <a:buFont typeface="Arial"/>
              <a:buChar char="»"/>
              <a:defRPr/>
            </a:lvl7pPr>
            <a:lvl8pPr indent="-317500" lvl="7" marL="3657600" marR="0" rtl="0" algn="l">
              <a:spcBef>
                <a:spcPts val="320"/>
              </a:spcBef>
              <a:spcAft>
                <a:spcPts val="0"/>
              </a:spcAft>
              <a:buClr>
                <a:srgbClr val="4E84C4"/>
              </a:buClr>
              <a:buSzPts val="1400"/>
              <a:buFont typeface="Arial"/>
              <a:buChar char="»"/>
              <a:defRPr/>
            </a:lvl8pPr>
            <a:lvl9pPr indent="-317500" lvl="8" marL="4114800" marR="0" rtl="0" algn="l">
              <a:spcBef>
                <a:spcPts val="320"/>
              </a:spcBef>
              <a:spcAft>
                <a:spcPts val="0"/>
              </a:spcAft>
              <a:buClr>
                <a:srgbClr val="4E84C4"/>
              </a:buClr>
              <a:buSzPts val="1400"/>
              <a:buFont typeface="Arial"/>
              <a:buChar char="»"/>
              <a:defRPr/>
            </a:lvl9pPr>
          </a:lstStyle>
          <a:p/>
        </p:txBody>
      </p:sp>
      <p:cxnSp>
        <p:nvCxnSpPr>
          <p:cNvPr id="147" name="Google Shape;147;p26"/>
          <p:cNvCxnSpPr/>
          <p:nvPr/>
        </p:nvCxnSpPr>
        <p:spPr>
          <a:xfrm rot="10800000">
            <a:off x="0" y="957263"/>
            <a:ext cx="1393825" cy="0"/>
          </a:xfrm>
          <a:prstGeom prst="straightConnector1">
            <a:avLst/>
          </a:prstGeom>
          <a:noFill/>
          <a:ln cap="flat" cmpd="sng" w="9525">
            <a:solidFill>
              <a:srgbClr val="BBB1A5"/>
            </a:solidFill>
            <a:prstDash val="solid"/>
            <a:round/>
            <a:headEnd len="sm" w="sm" type="none"/>
            <a:tailEnd len="sm" w="sm" type="none"/>
          </a:ln>
        </p:spPr>
      </p:cxnSp>
      <p:cxnSp>
        <p:nvCxnSpPr>
          <p:cNvPr id="148" name="Google Shape;148;p26"/>
          <p:cNvCxnSpPr/>
          <p:nvPr/>
        </p:nvCxnSpPr>
        <p:spPr>
          <a:xfrm rot="10800000">
            <a:off x="-152400" y="5413375"/>
            <a:ext cx="1393825" cy="0"/>
          </a:xfrm>
          <a:prstGeom prst="straightConnector1">
            <a:avLst/>
          </a:prstGeom>
          <a:noFill/>
          <a:ln cap="flat" cmpd="sng" w="9525">
            <a:solidFill>
              <a:srgbClr val="BBB1A5"/>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0" name="Shape 210"/>
        <p:cNvGrpSpPr/>
        <p:nvPr/>
      </p:nvGrpSpPr>
      <p:grpSpPr>
        <a:xfrm>
          <a:off x="0" y="0"/>
          <a:ext cx="0" cy="0"/>
          <a:chOff x="0" y="0"/>
          <a:chExt cx="0" cy="0"/>
        </a:xfrm>
      </p:grpSpPr>
      <p:pic>
        <p:nvPicPr>
          <p:cNvPr descr="Guidelines ppt_new inside" id="211" name="Google Shape;211;p38"/>
          <p:cNvPicPr preferRelativeResize="0"/>
          <p:nvPr/>
        </p:nvPicPr>
        <p:blipFill rotWithShape="1">
          <a:blip r:embed="rId1">
            <a:alphaModFix/>
          </a:blip>
          <a:srcRect b="0" l="0" r="0" t="0"/>
          <a:stretch/>
        </p:blipFill>
        <p:spPr>
          <a:xfrm>
            <a:off x="0" y="5540375"/>
            <a:ext cx="9144000" cy="736600"/>
          </a:xfrm>
          <a:prstGeom prst="rect">
            <a:avLst/>
          </a:prstGeom>
          <a:noFill/>
          <a:ln>
            <a:noFill/>
          </a:ln>
        </p:spPr>
      </p:pic>
      <p:pic>
        <p:nvPicPr>
          <p:cNvPr descr="6" id="212" name="Google Shape;212;p38"/>
          <p:cNvPicPr preferRelativeResize="0"/>
          <p:nvPr/>
        </p:nvPicPr>
        <p:blipFill rotWithShape="1">
          <a:blip r:embed="rId2">
            <a:alphaModFix/>
          </a:blip>
          <a:srcRect b="0" l="0" r="0" t="0"/>
          <a:stretch/>
        </p:blipFill>
        <p:spPr>
          <a:xfrm>
            <a:off x="350838" y="6477000"/>
            <a:ext cx="2844800" cy="142875"/>
          </a:xfrm>
          <a:prstGeom prst="rect">
            <a:avLst/>
          </a:prstGeom>
          <a:noFill/>
          <a:ln>
            <a:noFill/>
          </a:ln>
        </p:spPr>
      </p:pic>
      <p:sp>
        <p:nvSpPr>
          <p:cNvPr id="213" name="Google Shape;213;p38"/>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214" name="Google Shape;214;p38"/>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215" name="Google Shape;215;p38"/>
          <p:cNvSpPr/>
          <p:nvPr/>
        </p:nvSpPr>
        <p:spPr>
          <a:xfrm>
            <a:off x="6721475" y="6459538"/>
            <a:ext cx="1412875" cy="31591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900" u="none" cap="none" strike="noStrike">
                <a:solidFill>
                  <a:srgbClr val="4E84C4"/>
                </a:solidFill>
                <a:latin typeface="PT Sans"/>
                <a:ea typeface="PT Sans"/>
                <a:cs typeface="PT Sans"/>
                <a:sym typeface="PT Sans"/>
              </a:rPr>
              <a:t>18 December 2013</a:t>
            </a:r>
            <a:endParaRPr b="0" i="0" sz="900" u="none" cap="none" strike="noStrike">
              <a:solidFill>
                <a:srgbClr val="4E84C4"/>
              </a:solidFill>
              <a:latin typeface="PT Sans"/>
              <a:ea typeface="PT Sans"/>
              <a:cs typeface="PT Sans"/>
              <a:sym typeface="PT Sans"/>
            </a:endParaRPr>
          </a:p>
        </p:txBody>
      </p:sp>
      <p:sp>
        <p:nvSpPr>
          <p:cNvPr id="216" name="Google Shape;216;p38"/>
          <p:cNvSpPr txBox="1"/>
          <p:nvPr>
            <p:ph type="title"/>
          </p:nvPr>
        </p:nvSpPr>
        <p:spPr>
          <a:xfrm>
            <a:off x="342900" y="446088"/>
            <a:ext cx="8442325" cy="595312"/>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217" name="Google Shape;217;p38"/>
          <p:cNvSpPr txBox="1"/>
          <p:nvPr>
            <p:ph idx="1" type="body"/>
          </p:nvPr>
        </p:nvSpPr>
        <p:spPr>
          <a:xfrm>
            <a:off x="342900" y="1112838"/>
            <a:ext cx="8442325" cy="4525962"/>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320"/>
              </a:spcBef>
              <a:spcAft>
                <a:spcPts val="0"/>
              </a:spcAft>
              <a:buClr>
                <a:srgbClr val="4E84C4"/>
              </a:buClr>
              <a:buSzPts val="1400"/>
              <a:buFont typeface="Arial"/>
              <a:buChar char="•"/>
              <a:defRPr/>
            </a:lvl1pPr>
            <a:lvl2pPr indent="-317500" lvl="1" marL="914400" marR="0" rtl="0" algn="l">
              <a:spcBef>
                <a:spcPts val="320"/>
              </a:spcBef>
              <a:spcAft>
                <a:spcPts val="0"/>
              </a:spcAft>
              <a:buClr>
                <a:srgbClr val="4E84C4"/>
              </a:buClr>
              <a:buSzPts val="1400"/>
              <a:buFont typeface="Arial"/>
              <a:buChar char="–"/>
              <a:defRPr/>
            </a:lvl2pPr>
            <a:lvl3pPr indent="-317500" lvl="2" marL="1371600" marR="0" rtl="0" algn="l">
              <a:spcBef>
                <a:spcPts val="320"/>
              </a:spcBef>
              <a:spcAft>
                <a:spcPts val="0"/>
              </a:spcAft>
              <a:buClr>
                <a:srgbClr val="4E84C4"/>
              </a:buClr>
              <a:buSzPts val="1400"/>
              <a:buFont typeface="Arial"/>
              <a:buChar char="•"/>
              <a:defRPr/>
            </a:lvl3pPr>
            <a:lvl4pPr indent="-317500" lvl="3" marL="1828800" marR="0" rtl="0" algn="l">
              <a:spcBef>
                <a:spcPts val="320"/>
              </a:spcBef>
              <a:spcAft>
                <a:spcPts val="0"/>
              </a:spcAft>
              <a:buClr>
                <a:srgbClr val="4E84C4"/>
              </a:buClr>
              <a:buSzPts val="1400"/>
              <a:buFont typeface="Arial"/>
              <a:buChar char="–"/>
              <a:defRPr/>
            </a:lvl4pPr>
            <a:lvl5pPr indent="-317500" lvl="4" marL="2286000" marR="0" rtl="0" algn="l">
              <a:spcBef>
                <a:spcPts val="320"/>
              </a:spcBef>
              <a:spcAft>
                <a:spcPts val="0"/>
              </a:spcAft>
              <a:buClr>
                <a:srgbClr val="4E84C4"/>
              </a:buClr>
              <a:buSzPts val="1400"/>
              <a:buFont typeface="Arial"/>
              <a:buChar char="»"/>
              <a:defRPr/>
            </a:lvl5pPr>
            <a:lvl6pPr indent="-317500" lvl="5" marL="2743200" marR="0" rtl="0" algn="l">
              <a:spcBef>
                <a:spcPts val="320"/>
              </a:spcBef>
              <a:spcAft>
                <a:spcPts val="0"/>
              </a:spcAft>
              <a:buClr>
                <a:srgbClr val="4E84C4"/>
              </a:buClr>
              <a:buSzPts val="1400"/>
              <a:buFont typeface="Arial"/>
              <a:buChar char="»"/>
              <a:defRPr/>
            </a:lvl6pPr>
            <a:lvl7pPr indent="-317500" lvl="6" marL="3200400" marR="0" rtl="0" algn="l">
              <a:spcBef>
                <a:spcPts val="320"/>
              </a:spcBef>
              <a:spcAft>
                <a:spcPts val="0"/>
              </a:spcAft>
              <a:buClr>
                <a:srgbClr val="4E84C4"/>
              </a:buClr>
              <a:buSzPts val="1400"/>
              <a:buFont typeface="Arial"/>
              <a:buChar char="»"/>
              <a:defRPr/>
            </a:lvl7pPr>
            <a:lvl8pPr indent="-317500" lvl="7" marL="3657600" marR="0" rtl="0" algn="l">
              <a:spcBef>
                <a:spcPts val="320"/>
              </a:spcBef>
              <a:spcAft>
                <a:spcPts val="0"/>
              </a:spcAft>
              <a:buClr>
                <a:srgbClr val="4E84C4"/>
              </a:buClr>
              <a:buSzPts val="1400"/>
              <a:buFont typeface="Arial"/>
              <a:buChar char="»"/>
              <a:defRPr/>
            </a:lvl8pPr>
            <a:lvl9pPr indent="-317500" lvl="8" marL="4114800" marR="0" rtl="0" algn="l">
              <a:spcBef>
                <a:spcPts val="320"/>
              </a:spcBef>
              <a:spcAft>
                <a:spcPts val="0"/>
              </a:spcAft>
              <a:buClr>
                <a:srgbClr val="4E84C4"/>
              </a:buClr>
              <a:buSzPts val="1400"/>
              <a:buFont typeface="Arial"/>
              <a:buChar char="»"/>
              <a:defRPr/>
            </a:lvl9pPr>
          </a:lstStyle>
          <a:p/>
        </p:txBody>
      </p:sp>
      <p:cxnSp>
        <p:nvCxnSpPr>
          <p:cNvPr id="218" name="Google Shape;218;p38"/>
          <p:cNvCxnSpPr/>
          <p:nvPr/>
        </p:nvCxnSpPr>
        <p:spPr>
          <a:xfrm rot="10800000">
            <a:off x="0" y="957263"/>
            <a:ext cx="1393825" cy="0"/>
          </a:xfrm>
          <a:prstGeom prst="straightConnector1">
            <a:avLst/>
          </a:prstGeom>
          <a:noFill/>
          <a:ln cap="flat" cmpd="sng" w="9525">
            <a:solidFill>
              <a:srgbClr val="BBB1A5"/>
            </a:solidFill>
            <a:prstDash val="solid"/>
            <a:round/>
            <a:headEnd len="sm" w="sm" type="none"/>
            <a:tailEnd len="sm" w="sm" type="none"/>
          </a:ln>
        </p:spPr>
      </p:cxnSp>
      <p:cxnSp>
        <p:nvCxnSpPr>
          <p:cNvPr id="219" name="Google Shape;219;p38"/>
          <p:cNvCxnSpPr/>
          <p:nvPr/>
        </p:nvCxnSpPr>
        <p:spPr>
          <a:xfrm rot="10800000">
            <a:off x="-152400" y="5413375"/>
            <a:ext cx="1393825" cy="0"/>
          </a:xfrm>
          <a:prstGeom prst="straightConnector1">
            <a:avLst/>
          </a:prstGeom>
          <a:noFill/>
          <a:ln cap="flat" cmpd="sng" w="9525">
            <a:solidFill>
              <a:srgbClr val="BBB1A5"/>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5.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 Id="rId3" Type="http://schemas.openxmlformats.org/officeDocument/2006/relationships/hyperlink" Target="http://channel9.msdn.com/Events/TechEd/NorthAmerica/2010/BIE13-INT" TargetMode="External"/><Relationship Id="rId4" Type="http://schemas.openxmlformats.org/officeDocument/2006/relationships/hyperlink" Target="http://channel9.msdn.com/Events/TechEd/NewZealand/TechEd-New-Zealand-2012/DBI301" TargetMode="Externa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9.png"/><Relationship Id="rId4" Type="http://schemas.openxmlformats.org/officeDocument/2006/relationships/image" Target="../media/image31.png"/><Relationship Id="rId9" Type="http://schemas.openxmlformats.org/officeDocument/2006/relationships/image" Target="../media/image50.png"/><Relationship Id="rId5" Type="http://schemas.openxmlformats.org/officeDocument/2006/relationships/image" Target="../media/image36.png"/><Relationship Id="rId6" Type="http://schemas.openxmlformats.org/officeDocument/2006/relationships/image" Target="../media/image37.png"/><Relationship Id="rId7" Type="http://schemas.openxmlformats.org/officeDocument/2006/relationships/image" Target="../media/image35.png"/><Relationship Id="rId8" Type="http://schemas.openxmlformats.org/officeDocument/2006/relationships/image" Target="../media/image6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51.png"/><Relationship Id="rId4" Type="http://schemas.openxmlformats.org/officeDocument/2006/relationships/image" Target="../media/image48.png"/><Relationship Id="rId5" Type="http://schemas.openxmlformats.org/officeDocument/2006/relationships/image" Target="../media/image5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5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4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20.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49.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46.png"/><Relationship Id="rId4" Type="http://schemas.openxmlformats.org/officeDocument/2006/relationships/image" Target="../media/image5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5.png"/><Relationship Id="rId4" Type="http://schemas.openxmlformats.org/officeDocument/2006/relationships/image" Target="../media/image4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9.png"/><Relationship Id="rId4" Type="http://schemas.openxmlformats.org/officeDocument/2006/relationships/image" Target="../media/image4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9.png"/><Relationship Id="rId4" Type="http://schemas.openxmlformats.org/officeDocument/2006/relationships/image" Target="../media/image4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1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43.png"/><Relationship Id="rId4" Type="http://schemas.openxmlformats.org/officeDocument/2006/relationships/image" Target="../media/image5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5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63.png"/><Relationship Id="rId4" Type="http://schemas.openxmlformats.org/officeDocument/2006/relationships/image" Target="../media/image5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5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6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6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6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6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1" Type="http://schemas.openxmlformats.org/officeDocument/2006/relationships/image" Target="../media/image15.jpg"/><Relationship Id="rId10" Type="http://schemas.openxmlformats.org/officeDocument/2006/relationships/image" Target="../media/image23.png"/><Relationship Id="rId13" Type="http://schemas.openxmlformats.org/officeDocument/2006/relationships/image" Target="../media/image19.png"/><Relationship Id="rId12" Type="http://schemas.openxmlformats.org/officeDocument/2006/relationships/image" Target="../media/image17.png"/><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2.jpg"/><Relationship Id="rId4" Type="http://schemas.openxmlformats.org/officeDocument/2006/relationships/image" Target="../media/image24.png"/><Relationship Id="rId9" Type="http://schemas.openxmlformats.org/officeDocument/2006/relationships/image" Target="../media/image27.png"/><Relationship Id="rId5" Type="http://schemas.openxmlformats.org/officeDocument/2006/relationships/image" Target="../media/image30.png"/><Relationship Id="rId6" Type="http://schemas.openxmlformats.org/officeDocument/2006/relationships/image" Target="../media/image38.jpg"/><Relationship Id="rId7" Type="http://schemas.openxmlformats.org/officeDocument/2006/relationships/image" Target="../media/image14.jpg"/><Relationship Id="rId8" Type="http://schemas.openxmlformats.org/officeDocument/2006/relationships/image" Target="../media/image13.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58.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26.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3.xml"/><Relationship Id="rId3" Type="http://schemas.openxmlformats.org/officeDocument/2006/relationships/image" Target="../media/image64.png"/><Relationship Id="rId4" Type="http://schemas.openxmlformats.org/officeDocument/2006/relationships/image" Target="../media/image62.png"/><Relationship Id="rId5" Type="http://schemas.openxmlformats.org/officeDocument/2006/relationships/image" Target="../media/image59.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50"/>
          <p:cNvSpPr txBox="1"/>
          <p:nvPr>
            <p:ph type="ctrTitle"/>
          </p:nvPr>
        </p:nvSpPr>
        <p:spPr>
          <a:xfrm>
            <a:off x="163513" y="3914775"/>
            <a:ext cx="8759825" cy="54133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3600" u="none" cap="none" strike="noStrike">
                <a:solidFill>
                  <a:schemeClr val="lt1"/>
                </a:solidFill>
                <a:latin typeface="PT Sans"/>
                <a:ea typeface="PT Sans"/>
                <a:cs typeface="PT Sans"/>
                <a:sym typeface="PT Sans"/>
              </a:rPr>
              <a:t>SQL Server 2012 Integration Services E3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59"/>
          <p:cNvSpPr txBox="1"/>
          <p:nvPr/>
        </p:nvSpPr>
        <p:spPr>
          <a:xfrm>
            <a:off x="132812" y="2256"/>
            <a:ext cx="9011188" cy="66744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3000" u="none" cap="none" strike="noStrike">
                <a:solidFill>
                  <a:srgbClr val="4E84C4"/>
                </a:solidFill>
                <a:latin typeface="PT Sans"/>
                <a:ea typeface="PT Sans"/>
                <a:cs typeface="PT Sans"/>
                <a:sym typeface="PT Sans"/>
              </a:rPr>
              <a:t>Extract Package</a:t>
            </a:r>
            <a:endParaRPr b="0" i="0" sz="3000" u="none" cap="none" strike="noStrike">
              <a:solidFill>
                <a:srgbClr val="4E84C4"/>
              </a:solidFill>
              <a:latin typeface="PT Sans"/>
              <a:ea typeface="PT Sans"/>
              <a:cs typeface="PT Sans"/>
              <a:sym typeface="PT Sans"/>
            </a:endParaRPr>
          </a:p>
        </p:txBody>
      </p:sp>
      <p:pic>
        <p:nvPicPr>
          <p:cNvPr id="470" name="Google Shape;470;p59"/>
          <p:cNvPicPr preferRelativeResize="0"/>
          <p:nvPr/>
        </p:nvPicPr>
        <p:blipFill rotWithShape="1">
          <a:blip r:embed="rId3">
            <a:alphaModFix/>
          </a:blip>
          <a:srcRect b="0" l="0" r="0" t="0"/>
          <a:stretch/>
        </p:blipFill>
        <p:spPr>
          <a:xfrm>
            <a:off x="358728" y="894073"/>
            <a:ext cx="2476500" cy="4657725"/>
          </a:xfrm>
          <a:prstGeom prst="rect">
            <a:avLst/>
          </a:prstGeom>
          <a:noFill/>
          <a:ln>
            <a:noFill/>
          </a:ln>
        </p:spPr>
      </p:pic>
      <p:sp>
        <p:nvSpPr>
          <p:cNvPr id="471" name="Google Shape;471;p59"/>
          <p:cNvSpPr txBox="1"/>
          <p:nvPr/>
        </p:nvSpPr>
        <p:spPr>
          <a:xfrm>
            <a:off x="3013658" y="978900"/>
            <a:ext cx="6001555" cy="46353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000" u="none" cap="none" strike="noStrike">
                <a:solidFill>
                  <a:schemeClr val="dk1"/>
                </a:solidFill>
                <a:latin typeface="Arial"/>
                <a:ea typeface="Arial"/>
                <a:cs typeface="Arial"/>
                <a:sym typeface="Arial"/>
              </a:rPr>
              <a:t>Truncate staging tables before extraction</a:t>
            </a:r>
            <a:endParaRPr b="0" i="0" sz="2000" u="none" cap="none" strike="noStrike">
              <a:solidFill>
                <a:schemeClr val="dk1"/>
              </a:solidFill>
              <a:latin typeface="Arial"/>
              <a:ea typeface="Arial"/>
              <a:cs typeface="Arial"/>
              <a:sym typeface="Arial"/>
            </a:endParaRPr>
          </a:p>
        </p:txBody>
      </p:sp>
      <p:sp>
        <p:nvSpPr>
          <p:cNvPr id="472" name="Google Shape;472;p59"/>
          <p:cNvSpPr txBox="1"/>
          <p:nvPr/>
        </p:nvSpPr>
        <p:spPr>
          <a:xfrm>
            <a:off x="3011510" y="1955549"/>
            <a:ext cx="6001555" cy="46353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000" u="none" cap="none" strike="noStrike">
                <a:solidFill>
                  <a:schemeClr val="dk1"/>
                </a:solidFill>
                <a:latin typeface="Arial"/>
                <a:ea typeface="Arial"/>
                <a:cs typeface="Arial"/>
                <a:sym typeface="Arial"/>
              </a:rPr>
              <a:t>Add a audit record to Audit table</a:t>
            </a:r>
            <a:endParaRPr b="0" i="0" sz="2000" u="none" cap="none" strike="noStrike">
              <a:solidFill>
                <a:schemeClr val="dk1"/>
              </a:solidFill>
              <a:latin typeface="Arial"/>
              <a:ea typeface="Arial"/>
              <a:cs typeface="Arial"/>
              <a:sym typeface="Arial"/>
            </a:endParaRPr>
          </a:p>
        </p:txBody>
      </p:sp>
      <p:sp>
        <p:nvSpPr>
          <p:cNvPr id="473" name="Google Shape;473;p59"/>
          <p:cNvSpPr txBox="1"/>
          <p:nvPr/>
        </p:nvSpPr>
        <p:spPr>
          <a:xfrm>
            <a:off x="3011510" y="2921462"/>
            <a:ext cx="6001555" cy="46353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000" u="none" cap="none" strike="noStrike">
                <a:solidFill>
                  <a:schemeClr val="dk1"/>
                </a:solidFill>
                <a:latin typeface="Arial"/>
                <a:ea typeface="Arial"/>
                <a:cs typeface="Arial"/>
                <a:sym typeface="Arial"/>
              </a:rPr>
              <a:t>Extract data from source and load to staging table</a:t>
            </a:r>
            <a:endParaRPr b="0" i="0" sz="2000" u="none" cap="none" strike="noStrike">
              <a:solidFill>
                <a:schemeClr val="dk1"/>
              </a:solidFill>
              <a:latin typeface="Arial"/>
              <a:ea typeface="Arial"/>
              <a:cs typeface="Arial"/>
              <a:sym typeface="Arial"/>
            </a:endParaRPr>
          </a:p>
        </p:txBody>
      </p:sp>
      <p:sp>
        <p:nvSpPr>
          <p:cNvPr id="474" name="Google Shape;474;p59"/>
          <p:cNvSpPr txBox="1"/>
          <p:nvPr/>
        </p:nvSpPr>
        <p:spPr>
          <a:xfrm>
            <a:off x="3011510" y="3874501"/>
            <a:ext cx="6001555" cy="46353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000" u="none" cap="none" strike="noStrike">
                <a:solidFill>
                  <a:schemeClr val="dk1"/>
                </a:solidFill>
                <a:latin typeface="Arial"/>
                <a:ea typeface="Arial"/>
                <a:cs typeface="Arial"/>
                <a:sym typeface="Arial"/>
              </a:rPr>
              <a:t>Count records extracted from source (staging)</a:t>
            </a:r>
            <a:endParaRPr b="0" i="0" sz="2000" u="none" cap="none" strike="noStrike">
              <a:solidFill>
                <a:schemeClr val="dk1"/>
              </a:solidFill>
              <a:latin typeface="Arial"/>
              <a:ea typeface="Arial"/>
              <a:cs typeface="Arial"/>
              <a:sym typeface="Arial"/>
            </a:endParaRPr>
          </a:p>
        </p:txBody>
      </p:sp>
      <p:sp>
        <p:nvSpPr>
          <p:cNvPr id="475" name="Google Shape;475;p59"/>
          <p:cNvSpPr txBox="1"/>
          <p:nvPr/>
        </p:nvSpPr>
        <p:spPr>
          <a:xfrm>
            <a:off x="3011510" y="4879058"/>
            <a:ext cx="6001555" cy="46353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000" u="none" cap="none" strike="noStrike">
                <a:solidFill>
                  <a:schemeClr val="dk1"/>
                </a:solidFill>
                <a:latin typeface="Arial"/>
                <a:ea typeface="Arial"/>
                <a:cs typeface="Arial"/>
                <a:sym typeface="Arial"/>
              </a:rPr>
              <a:t>Update the audit record</a:t>
            </a:r>
            <a:endParaRPr b="0" i="0" sz="20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1"/>
                                        </p:tgtEl>
                                        <p:attrNameLst>
                                          <p:attrName>style.visibility</p:attrName>
                                        </p:attrNameLst>
                                      </p:cBhvr>
                                      <p:to>
                                        <p:strVal val="visible"/>
                                      </p:to>
                                    </p:set>
                                    <p:animEffect filter="fade" transition="in">
                                      <p:cBhvr>
                                        <p:cTn dur="1"/>
                                        <p:tgtEl>
                                          <p:spTgt spid="4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2"/>
                                        </p:tgtEl>
                                        <p:attrNameLst>
                                          <p:attrName>style.visibility</p:attrName>
                                        </p:attrNameLst>
                                      </p:cBhvr>
                                      <p:to>
                                        <p:strVal val="visible"/>
                                      </p:to>
                                    </p:set>
                                    <p:animEffect filter="fade" transition="in">
                                      <p:cBhvr>
                                        <p:cTn dur="1"/>
                                        <p:tgtEl>
                                          <p:spTgt spid="4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3"/>
                                        </p:tgtEl>
                                        <p:attrNameLst>
                                          <p:attrName>style.visibility</p:attrName>
                                        </p:attrNameLst>
                                      </p:cBhvr>
                                      <p:to>
                                        <p:strVal val="visible"/>
                                      </p:to>
                                    </p:set>
                                    <p:animEffect filter="fade" transition="in">
                                      <p:cBhvr>
                                        <p:cTn dur="1"/>
                                        <p:tgtEl>
                                          <p:spTgt spid="4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4"/>
                                        </p:tgtEl>
                                        <p:attrNameLst>
                                          <p:attrName>style.visibility</p:attrName>
                                        </p:attrNameLst>
                                      </p:cBhvr>
                                      <p:to>
                                        <p:strVal val="visible"/>
                                      </p:to>
                                    </p:set>
                                    <p:animEffect filter="fade" transition="in">
                                      <p:cBhvr>
                                        <p:cTn dur="1"/>
                                        <p:tgtEl>
                                          <p:spTgt spid="4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5"/>
                                        </p:tgtEl>
                                        <p:attrNameLst>
                                          <p:attrName>style.visibility</p:attrName>
                                        </p:attrNameLst>
                                      </p:cBhvr>
                                      <p:to>
                                        <p:strVal val="visible"/>
                                      </p:to>
                                    </p:set>
                                    <p:animEffect filter="fade" transition="in">
                                      <p:cBhvr>
                                        <p:cTn dur="1"/>
                                        <p:tgtEl>
                                          <p:spTgt spid="4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2" name="Shape 1212"/>
        <p:cNvGrpSpPr/>
        <p:nvPr/>
      </p:nvGrpSpPr>
      <p:grpSpPr>
        <a:xfrm>
          <a:off x="0" y="0"/>
          <a:ext cx="0" cy="0"/>
          <a:chOff x="0" y="0"/>
          <a:chExt cx="0" cy="0"/>
        </a:xfrm>
      </p:grpSpPr>
      <p:sp>
        <p:nvSpPr>
          <p:cNvPr id="1213" name="Google Shape;1213;p149"/>
          <p:cNvSpPr/>
          <p:nvPr/>
        </p:nvSpPr>
        <p:spPr>
          <a:xfrm>
            <a:off x="284163" y="1763713"/>
            <a:ext cx="8385175" cy="646112"/>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0" i="0" lang="en-US" sz="1800" u="sng" cap="none" strike="noStrike">
                <a:solidFill>
                  <a:schemeClr val="hlink"/>
                </a:solidFill>
                <a:latin typeface="Arial"/>
                <a:ea typeface="Arial"/>
                <a:cs typeface="Arial"/>
                <a:sym typeface="Arial"/>
                <a:hlinkClick r:id="rId3"/>
              </a:rPr>
              <a:t>http://channel9.msdn.com/Events/TechEd/NorthAmerica/2010/BIE13-INT</a:t>
            </a:r>
            <a:endParaRPr b="0" i="0" sz="1800"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214" name="Google Shape;1214;p149"/>
          <p:cNvSpPr txBox="1"/>
          <p:nvPr/>
        </p:nvSpPr>
        <p:spPr>
          <a:xfrm>
            <a:off x="149225" y="136525"/>
            <a:ext cx="8821738"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Online Resources for common features of 2008 and 2012</a:t>
            </a:r>
            <a:endParaRPr b="0" i="0" sz="2800" u="none" cap="none" strike="noStrike">
              <a:solidFill>
                <a:srgbClr val="4E84C4"/>
              </a:solidFill>
              <a:latin typeface="PT Sans"/>
              <a:ea typeface="PT Sans"/>
              <a:cs typeface="PT Sans"/>
              <a:sym typeface="PT Sans"/>
            </a:endParaRPr>
          </a:p>
        </p:txBody>
      </p:sp>
      <p:sp>
        <p:nvSpPr>
          <p:cNvPr id="1215" name="Google Shape;1215;p149"/>
          <p:cNvSpPr txBox="1"/>
          <p:nvPr/>
        </p:nvSpPr>
        <p:spPr>
          <a:xfrm>
            <a:off x="301625" y="1308100"/>
            <a:ext cx="2951163" cy="369888"/>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0" i="0" lang="en-US" sz="1800" u="none" cap="none" strike="noStrike">
                <a:solidFill>
                  <a:schemeClr val="dk1"/>
                </a:solidFill>
                <a:latin typeface="Arial"/>
                <a:ea typeface="Arial"/>
                <a:cs typeface="Arial"/>
                <a:sym typeface="Arial"/>
              </a:rPr>
              <a:t>Design Patterns</a:t>
            </a:r>
            <a:endParaRPr/>
          </a:p>
        </p:txBody>
      </p:sp>
      <p:sp>
        <p:nvSpPr>
          <p:cNvPr id="1216" name="Google Shape;1216;p149"/>
          <p:cNvSpPr/>
          <p:nvPr/>
        </p:nvSpPr>
        <p:spPr>
          <a:xfrm>
            <a:off x="341313" y="2840038"/>
            <a:ext cx="8420100" cy="646112"/>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0" i="0" lang="en-US" sz="1800" u="sng" cap="none" strike="noStrike">
                <a:solidFill>
                  <a:schemeClr val="hlink"/>
                </a:solidFill>
                <a:latin typeface="Arial"/>
                <a:ea typeface="Arial"/>
                <a:cs typeface="Arial"/>
                <a:sym typeface="Arial"/>
                <a:hlinkClick r:id="rId4"/>
              </a:rPr>
              <a:t>http://channel9.msdn.com/Events/TechEd/NewZealand/TechEd-New-Zealand-2012/DBI301</a:t>
            </a:r>
            <a:endParaRPr b="0" i="0" sz="1800" u="none" cap="none" strike="noStrike">
              <a:solidFill>
                <a:schemeClr val="dk1"/>
              </a:solidFill>
              <a:latin typeface="Arial"/>
              <a:ea typeface="Arial"/>
              <a:cs typeface="Arial"/>
              <a:sym typeface="Arial"/>
            </a:endParaRPr>
          </a:p>
        </p:txBody>
      </p:sp>
      <p:sp>
        <p:nvSpPr>
          <p:cNvPr id="1217" name="Google Shape;1217;p149"/>
          <p:cNvSpPr txBox="1"/>
          <p:nvPr/>
        </p:nvSpPr>
        <p:spPr>
          <a:xfrm>
            <a:off x="268288" y="2479675"/>
            <a:ext cx="7591425" cy="3683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0" i="0" lang="en-US" sz="1800" u="none" cap="none" strike="noStrike">
                <a:solidFill>
                  <a:schemeClr val="dk1"/>
                </a:solidFill>
                <a:latin typeface="Arial"/>
                <a:ea typeface="Arial"/>
                <a:cs typeface="Arial"/>
                <a:sym typeface="Arial"/>
              </a:rPr>
              <a:t>Bringing Together SSIS, DQS, and MDS</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1" name="Shape 1221"/>
        <p:cNvGrpSpPr/>
        <p:nvPr/>
      </p:nvGrpSpPr>
      <p:grpSpPr>
        <a:xfrm>
          <a:off x="0" y="0"/>
          <a:ext cx="0" cy="0"/>
          <a:chOff x="0" y="0"/>
          <a:chExt cx="0" cy="0"/>
        </a:xfrm>
      </p:grpSpPr>
      <p:sp>
        <p:nvSpPr>
          <p:cNvPr id="1222" name="Google Shape;1222;p150"/>
          <p:cNvSpPr txBox="1"/>
          <p:nvPr>
            <p:ph type="title"/>
          </p:nvPr>
        </p:nvSpPr>
        <p:spPr>
          <a:xfrm>
            <a:off x="342900" y="2195513"/>
            <a:ext cx="8442325" cy="59531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3200" u="none" cap="none" strike="noStrike">
                <a:solidFill>
                  <a:srgbClr val="4E84C4"/>
                </a:solidFill>
                <a:latin typeface="PT Sans"/>
                <a:ea typeface="PT Sans"/>
                <a:cs typeface="PT Sans"/>
                <a:sym typeface="PT Sans"/>
              </a:rPr>
              <a:t>Thank You</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60"/>
          <p:cNvSpPr txBox="1"/>
          <p:nvPr/>
        </p:nvSpPr>
        <p:spPr>
          <a:xfrm>
            <a:off x="132812" y="2256"/>
            <a:ext cx="9011188" cy="66744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3000" u="none" cap="none" strike="noStrike">
                <a:solidFill>
                  <a:srgbClr val="4E84C4"/>
                </a:solidFill>
                <a:latin typeface="PT Sans"/>
                <a:ea typeface="PT Sans"/>
                <a:cs typeface="PT Sans"/>
                <a:sym typeface="PT Sans"/>
              </a:rPr>
              <a:t>Extract Data Flow</a:t>
            </a:r>
            <a:endParaRPr b="0" i="0" sz="3000" u="none" cap="none" strike="noStrike">
              <a:solidFill>
                <a:srgbClr val="4E84C4"/>
              </a:solidFill>
              <a:latin typeface="PT Sans"/>
              <a:ea typeface="PT Sans"/>
              <a:cs typeface="PT Sans"/>
              <a:sym typeface="PT Sans"/>
            </a:endParaRPr>
          </a:p>
        </p:txBody>
      </p:sp>
      <p:sp>
        <p:nvSpPr>
          <p:cNvPr id="482" name="Google Shape;482;p60"/>
          <p:cNvSpPr txBox="1"/>
          <p:nvPr/>
        </p:nvSpPr>
        <p:spPr>
          <a:xfrm>
            <a:off x="3013658" y="1133448"/>
            <a:ext cx="6001555" cy="46353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000" u="none" cap="none" strike="noStrike">
                <a:solidFill>
                  <a:schemeClr val="dk1"/>
                </a:solidFill>
                <a:latin typeface="Arial"/>
                <a:ea typeface="Arial"/>
                <a:cs typeface="Arial"/>
                <a:sym typeface="Arial"/>
              </a:rPr>
              <a:t>Connect to the Source</a:t>
            </a:r>
            <a:endParaRPr b="0" i="0" sz="2000" u="none" cap="none" strike="noStrike">
              <a:solidFill>
                <a:schemeClr val="dk1"/>
              </a:solidFill>
              <a:latin typeface="Arial"/>
              <a:ea typeface="Arial"/>
              <a:cs typeface="Arial"/>
              <a:sym typeface="Arial"/>
            </a:endParaRPr>
          </a:p>
        </p:txBody>
      </p:sp>
      <p:sp>
        <p:nvSpPr>
          <p:cNvPr id="483" name="Google Shape;483;p60"/>
          <p:cNvSpPr txBox="1"/>
          <p:nvPr/>
        </p:nvSpPr>
        <p:spPr>
          <a:xfrm>
            <a:off x="3011510" y="1981307"/>
            <a:ext cx="6001555" cy="46353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000" u="none" cap="none" strike="noStrike">
                <a:solidFill>
                  <a:schemeClr val="dk1"/>
                </a:solidFill>
                <a:latin typeface="Arial"/>
                <a:ea typeface="Arial"/>
                <a:cs typeface="Arial"/>
                <a:sym typeface="Arial"/>
              </a:rPr>
              <a:t>Store the extracted row count in variable </a:t>
            </a:r>
            <a:endParaRPr b="0" i="0" sz="2000" u="none" cap="none" strike="noStrike">
              <a:solidFill>
                <a:schemeClr val="dk1"/>
              </a:solidFill>
              <a:latin typeface="Arial"/>
              <a:ea typeface="Arial"/>
              <a:cs typeface="Arial"/>
              <a:sym typeface="Arial"/>
            </a:endParaRPr>
          </a:p>
        </p:txBody>
      </p:sp>
      <p:sp>
        <p:nvSpPr>
          <p:cNvPr id="484" name="Google Shape;484;p60"/>
          <p:cNvSpPr txBox="1"/>
          <p:nvPr/>
        </p:nvSpPr>
        <p:spPr>
          <a:xfrm>
            <a:off x="3011510" y="2844188"/>
            <a:ext cx="6001555" cy="46353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000" u="none" cap="none" strike="noStrike">
                <a:solidFill>
                  <a:schemeClr val="dk1"/>
                </a:solidFill>
                <a:latin typeface="Arial"/>
                <a:ea typeface="Arial"/>
                <a:cs typeface="Arial"/>
                <a:sym typeface="Arial"/>
              </a:rPr>
              <a:t>Load extracted data into staging table</a:t>
            </a:r>
            <a:endParaRPr b="0" i="0" sz="2000" u="none" cap="none" strike="noStrike">
              <a:solidFill>
                <a:schemeClr val="dk1"/>
              </a:solidFill>
              <a:latin typeface="Arial"/>
              <a:ea typeface="Arial"/>
              <a:cs typeface="Arial"/>
              <a:sym typeface="Arial"/>
            </a:endParaRPr>
          </a:p>
        </p:txBody>
      </p:sp>
      <p:sp>
        <p:nvSpPr>
          <p:cNvPr id="485" name="Google Shape;485;p60"/>
          <p:cNvSpPr txBox="1"/>
          <p:nvPr/>
        </p:nvSpPr>
        <p:spPr>
          <a:xfrm>
            <a:off x="3011510" y="3771469"/>
            <a:ext cx="6001555" cy="46353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000" u="none" cap="none" strike="noStrike">
                <a:solidFill>
                  <a:schemeClr val="dk1"/>
                </a:solidFill>
                <a:latin typeface="Arial"/>
                <a:ea typeface="Arial"/>
                <a:cs typeface="Arial"/>
                <a:sym typeface="Arial"/>
              </a:rPr>
              <a:t>Store error row count in variable</a:t>
            </a:r>
            <a:endParaRPr b="0" i="0" sz="2000" u="none" cap="none" strike="noStrike">
              <a:solidFill>
                <a:schemeClr val="dk1"/>
              </a:solidFill>
              <a:latin typeface="Arial"/>
              <a:ea typeface="Arial"/>
              <a:cs typeface="Arial"/>
              <a:sym typeface="Arial"/>
            </a:endParaRPr>
          </a:p>
        </p:txBody>
      </p:sp>
      <p:sp>
        <p:nvSpPr>
          <p:cNvPr id="486" name="Google Shape;486;p60"/>
          <p:cNvSpPr txBox="1"/>
          <p:nvPr/>
        </p:nvSpPr>
        <p:spPr>
          <a:xfrm>
            <a:off x="3011510" y="4647236"/>
            <a:ext cx="6001555" cy="46353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000" u="none" cap="none" strike="noStrike">
                <a:solidFill>
                  <a:schemeClr val="dk1"/>
                </a:solidFill>
                <a:latin typeface="Arial"/>
                <a:ea typeface="Arial"/>
                <a:cs typeface="Arial"/>
                <a:sym typeface="Arial"/>
              </a:rPr>
              <a:t>Save error records</a:t>
            </a:r>
            <a:endParaRPr b="0" i="0" sz="2000" u="none" cap="none" strike="noStrike">
              <a:solidFill>
                <a:schemeClr val="dk1"/>
              </a:solidFill>
              <a:latin typeface="Arial"/>
              <a:ea typeface="Arial"/>
              <a:cs typeface="Arial"/>
              <a:sym typeface="Arial"/>
            </a:endParaRPr>
          </a:p>
        </p:txBody>
      </p:sp>
      <p:pic>
        <p:nvPicPr>
          <p:cNvPr id="487" name="Google Shape;487;p60"/>
          <p:cNvPicPr preferRelativeResize="0"/>
          <p:nvPr/>
        </p:nvPicPr>
        <p:blipFill rotWithShape="1">
          <a:blip r:embed="rId3">
            <a:alphaModFix/>
          </a:blip>
          <a:srcRect b="0" l="0" r="0" t="0"/>
          <a:stretch/>
        </p:blipFill>
        <p:spPr>
          <a:xfrm>
            <a:off x="397166" y="885220"/>
            <a:ext cx="2438062" cy="466657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2"/>
                                        </p:tgtEl>
                                        <p:attrNameLst>
                                          <p:attrName>style.visibility</p:attrName>
                                        </p:attrNameLst>
                                      </p:cBhvr>
                                      <p:to>
                                        <p:strVal val="visible"/>
                                      </p:to>
                                    </p:set>
                                    <p:animEffect filter="fade" transition="in">
                                      <p:cBhvr>
                                        <p:cTn dur="1"/>
                                        <p:tgtEl>
                                          <p:spTgt spid="4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3"/>
                                        </p:tgtEl>
                                        <p:attrNameLst>
                                          <p:attrName>style.visibility</p:attrName>
                                        </p:attrNameLst>
                                      </p:cBhvr>
                                      <p:to>
                                        <p:strVal val="visible"/>
                                      </p:to>
                                    </p:set>
                                    <p:animEffect filter="fade" transition="in">
                                      <p:cBhvr>
                                        <p:cTn dur="1"/>
                                        <p:tgtEl>
                                          <p:spTgt spid="4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4"/>
                                        </p:tgtEl>
                                        <p:attrNameLst>
                                          <p:attrName>style.visibility</p:attrName>
                                        </p:attrNameLst>
                                      </p:cBhvr>
                                      <p:to>
                                        <p:strVal val="visible"/>
                                      </p:to>
                                    </p:set>
                                    <p:animEffect filter="fade" transition="in">
                                      <p:cBhvr>
                                        <p:cTn dur="1"/>
                                        <p:tgtEl>
                                          <p:spTgt spid="4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5"/>
                                        </p:tgtEl>
                                        <p:attrNameLst>
                                          <p:attrName>style.visibility</p:attrName>
                                        </p:attrNameLst>
                                      </p:cBhvr>
                                      <p:to>
                                        <p:strVal val="visible"/>
                                      </p:to>
                                    </p:set>
                                    <p:animEffect filter="fade" transition="in">
                                      <p:cBhvr>
                                        <p:cTn dur="1"/>
                                        <p:tgtEl>
                                          <p:spTgt spid="4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6"/>
                                        </p:tgtEl>
                                        <p:attrNameLst>
                                          <p:attrName>style.visibility</p:attrName>
                                        </p:attrNameLst>
                                      </p:cBhvr>
                                      <p:to>
                                        <p:strVal val="visible"/>
                                      </p:to>
                                    </p:set>
                                    <p:animEffect filter="fade" transition="in">
                                      <p:cBhvr>
                                        <p:cTn dur="1"/>
                                        <p:tgtEl>
                                          <p:spTgt spid="4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61"/>
          <p:cNvSpPr txBox="1"/>
          <p:nvPr/>
        </p:nvSpPr>
        <p:spPr>
          <a:xfrm>
            <a:off x="50924" y="2622627"/>
            <a:ext cx="9011188" cy="66744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3000" u="none" cap="none" strike="noStrike">
                <a:solidFill>
                  <a:srgbClr val="4E84C4"/>
                </a:solidFill>
                <a:latin typeface="PT Sans"/>
                <a:ea typeface="PT Sans"/>
                <a:cs typeface="PT Sans"/>
                <a:sym typeface="PT Sans"/>
              </a:rPr>
              <a:t>DEMO</a:t>
            </a:r>
            <a:endParaRPr b="0" i="0" sz="3000" u="none" cap="none" strike="noStrike">
              <a:solidFill>
                <a:srgbClr val="4E84C4"/>
              </a:solidFill>
              <a:latin typeface="PT Sans"/>
              <a:ea typeface="PT Sans"/>
              <a:cs typeface="PT Sans"/>
              <a:sym typeface="PT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62"/>
          <p:cNvSpPr txBox="1"/>
          <p:nvPr/>
        </p:nvSpPr>
        <p:spPr>
          <a:xfrm>
            <a:off x="132812" y="2256"/>
            <a:ext cx="9011188" cy="66744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3000" u="none" cap="none" strike="noStrike">
                <a:solidFill>
                  <a:srgbClr val="4E84C4"/>
                </a:solidFill>
                <a:latin typeface="PT Sans"/>
                <a:ea typeface="PT Sans"/>
                <a:cs typeface="PT Sans"/>
                <a:sym typeface="PT Sans"/>
              </a:rPr>
              <a:t>Fact and Dimension – Load Patterns</a:t>
            </a:r>
            <a:endParaRPr b="0" i="0" sz="3000" u="none" cap="none" strike="noStrike">
              <a:solidFill>
                <a:srgbClr val="4E84C4"/>
              </a:solidFill>
              <a:latin typeface="PT Sans"/>
              <a:ea typeface="PT Sans"/>
              <a:cs typeface="PT Sans"/>
              <a:sym typeface="PT Sans"/>
            </a:endParaRPr>
          </a:p>
        </p:txBody>
      </p:sp>
      <p:sp>
        <p:nvSpPr>
          <p:cNvPr id="499" name="Google Shape;499;p62"/>
          <p:cNvSpPr txBox="1"/>
          <p:nvPr/>
        </p:nvSpPr>
        <p:spPr>
          <a:xfrm>
            <a:off x="263214" y="787462"/>
            <a:ext cx="8030782" cy="5632311"/>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b="0" i="0" lang="en-US" sz="2000" u="none" cap="none" strike="noStrike">
                <a:solidFill>
                  <a:schemeClr val="dk1"/>
                </a:solidFill>
                <a:latin typeface="Arial"/>
                <a:ea typeface="Arial"/>
                <a:cs typeface="Arial"/>
                <a:sym typeface="Arial"/>
              </a:rPr>
              <a:t>Fact Table</a:t>
            </a:r>
            <a:endParaRPr/>
          </a:p>
          <a:p>
            <a:pPr indent="-342900" lvl="0" marL="3429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Usually we do an Incremental Load of data from Source</a:t>
            </a:r>
            <a:endParaRPr/>
          </a:p>
          <a:p>
            <a:pPr indent="-342900" lvl="0" marL="3429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Very Large Table with multiple records</a:t>
            </a:r>
            <a:endParaRPr/>
          </a:p>
          <a:p>
            <a:pPr indent="-342900" lvl="0" marL="3429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Foreign Key to Dimension Tables</a:t>
            </a:r>
            <a:endParaRPr/>
          </a:p>
          <a:p>
            <a:pPr indent="-342900" lvl="0" marL="3429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Fact Values called as Measures</a:t>
            </a:r>
            <a:endParaRPr/>
          </a:p>
          <a:p>
            <a:pPr indent="-342900" lvl="0" marL="3429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Usually Additive and smaller values</a:t>
            </a:r>
            <a:endParaRPr/>
          </a:p>
          <a:p>
            <a:pPr indent="-215900" lvl="0" marL="342900" marR="0" rtl="0" algn="just">
              <a:lnSpc>
                <a:spcPct val="150000"/>
              </a:lnSpc>
              <a:spcBef>
                <a:spcPts val="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just">
              <a:lnSpc>
                <a:spcPct val="150000"/>
              </a:lnSpc>
              <a:spcBef>
                <a:spcPts val="0"/>
              </a:spcBef>
              <a:spcAft>
                <a:spcPts val="0"/>
              </a:spcAft>
              <a:buNone/>
            </a:pPr>
            <a:r>
              <a:rPr b="0" i="0" lang="en-US" sz="2000" u="none" cap="none" strike="noStrike">
                <a:solidFill>
                  <a:schemeClr val="dk1"/>
                </a:solidFill>
                <a:latin typeface="Arial"/>
                <a:ea typeface="Arial"/>
                <a:cs typeface="Arial"/>
                <a:sym typeface="Arial"/>
              </a:rPr>
              <a:t>Dimension Table</a:t>
            </a:r>
            <a:endParaRPr/>
          </a:p>
          <a:p>
            <a:pPr indent="-342900" lvl="0" marL="3429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We do a Full Load of Dimension Table as the records are Smaller in nature</a:t>
            </a:r>
            <a:endParaRPr/>
          </a:p>
          <a:p>
            <a:pPr indent="-342900" lvl="0" marL="3429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Existing Records can be updated/inserted based on Business Rules - SCD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63"/>
          <p:cNvSpPr txBox="1"/>
          <p:nvPr/>
        </p:nvSpPr>
        <p:spPr>
          <a:xfrm>
            <a:off x="132812" y="2256"/>
            <a:ext cx="9011188" cy="66744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3000" u="none" cap="none" strike="noStrike">
                <a:solidFill>
                  <a:srgbClr val="4E84C4"/>
                </a:solidFill>
                <a:latin typeface="PT Sans"/>
                <a:ea typeface="PT Sans"/>
                <a:cs typeface="PT Sans"/>
                <a:sym typeface="PT Sans"/>
              </a:rPr>
              <a:t>Extract and Load Fact Table</a:t>
            </a:r>
            <a:endParaRPr b="0" i="0" sz="3000" u="none" cap="none" strike="noStrike">
              <a:solidFill>
                <a:srgbClr val="4E84C4"/>
              </a:solidFill>
              <a:latin typeface="PT Sans"/>
              <a:ea typeface="PT Sans"/>
              <a:cs typeface="PT Sans"/>
              <a:sym typeface="PT Sans"/>
            </a:endParaRPr>
          </a:p>
        </p:txBody>
      </p:sp>
      <p:sp>
        <p:nvSpPr>
          <p:cNvPr id="506" name="Google Shape;506;p63"/>
          <p:cNvSpPr txBox="1"/>
          <p:nvPr/>
        </p:nvSpPr>
        <p:spPr>
          <a:xfrm>
            <a:off x="4555857" y="828772"/>
            <a:ext cx="4233301" cy="75436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000" u="none" cap="none" strike="noStrike">
                <a:solidFill>
                  <a:schemeClr val="dk1"/>
                </a:solidFill>
                <a:latin typeface="Arial"/>
                <a:ea typeface="Arial"/>
                <a:cs typeface="Arial"/>
                <a:sym typeface="Arial"/>
              </a:rPr>
              <a:t>Lookup MaxDate in fact table and store in a Variable</a:t>
            </a:r>
            <a:endParaRPr b="0" i="0" sz="2000" u="none" cap="none" strike="noStrike">
              <a:solidFill>
                <a:schemeClr val="dk1"/>
              </a:solidFill>
              <a:latin typeface="Arial"/>
              <a:ea typeface="Arial"/>
              <a:cs typeface="Arial"/>
              <a:sym typeface="Arial"/>
            </a:endParaRPr>
          </a:p>
        </p:txBody>
      </p:sp>
      <p:sp>
        <p:nvSpPr>
          <p:cNvPr id="507" name="Google Shape;507;p63"/>
          <p:cNvSpPr txBox="1"/>
          <p:nvPr/>
        </p:nvSpPr>
        <p:spPr>
          <a:xfrm>
            <a:off x="4555857" y="2548945"/>
            <a:ext cx="4233301" cy="78453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000" u="none" cap="none" strike="noStrike">
                <a:solidFill>
                  <a:schemeClr val="dk1"/>
                </a:solidFill>
                <a:latin typeface="Arial"/>
                <a:ea typeface="Arial"/>
                <a:cs typeface="Arial"/>
                <a:sym typeface="Arial"/>
              </a:rPr>
              <a:t>Create a project parameter for initial load </a:t>
            </a:r>
            <a:endParaRPr/>
          </a:p>
        </p:txBody>
      </p:sp>
      <p:pic>
        <p:nvPicPr>
          <p:cNvPr id="508" name="Google Shape;508;p63"/>
          <p:cNvPicPr preferRelativeResize="0"/>
          <p:nvPr/>
        </p:nvPicPr>
        <p:blipFill rotWithShape="1">
          <a:blip r:embed="rId3">
            <a:alphaModFix/>
          </a:blip>
          <a:srcRect b="0" l="0" r="0" t="0"/>
          <a:stretch/>
        </p:blipFill>
        <p:spPr>
          <a:xfrm>
            <a:off x="83721" y="775362"/>
            <a:ext cx="3981450" cy="5143500"/>
          </a:xfrm>
          <a:prstGeom prst="rect">
            <a:avLst/>
          </a:prstGeom>
          <a:noFill/>
          <a:ln>
            <a:noFill/>
          </a:ln>
        </p:spPr>
      </p:pic>
      <p:sp>
        <p:nvSpPr>
          <p:cNvPr id="509" name="Google Shape;509;p63"/>
          <p:cNvSpPr txBox="1"/>
          <p:nvPr/>
        </p:nvSpPr>
        <p:spPr>
          <a:xfrm>
            <a:off x="4558129" y="3615749"/>
            <a:ext cx="4233301" cy="78453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000" u="none" cap="none" strike="noStrike">
                <a:solidFill>
                  <a:schemeClr val="dk1"/>
                </a:solidFill>
                <a:latin typeface="Arial"/>
                <a:ea typeface="Arial"/>
                <a:cs typeface="Arial"/>
                <a:sym typeface="Arial"/>
              </a:rPr>
              <a:t>Extract Incremental or Full Load based on Date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6"/>
                                        </p:tgtEl>
                                        <p:attrNameLst>
                                          <p:attrName>style.visibility</p:attrName>
                                        </p:attrNameLst>
                                      </p:cBhvr>
                                      <p:to>
                                        <p:strVal val="visible"/>
                                      </p:to>
                                    </p:set>
                                    <p:animEffect filter="fade" transition="in">
                                      <p:cBhvr>
                                        <p:cTn dur="1"/>
                                        <p:tgtEl>
                                          <p:spTgt spid="5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7"/>
                                        </p:tgtEl>
                                        <p:attrNameLst>
                                          <p:attrName>style.visibility</p:attrName>
                                        </p:attrNameLst>
                                      </p:cBhvr>
                                      <p:to>
                                        <p:strVal val="visible"/>
                                      </p:to>
                                    </p:set>
                                    <p:animEffect filter="fade" transition="in">
                                      <p:cBhvr>
                                        <p:cTn dur="1"/>
                                        <p:tgtEl>
                                          <p:spTgt spid="5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9"/>
                                        </p:tgtEl>
                                        <p:attrNameLst>
                                          <p:attrName>style.visibility</p:attrName>
                                        </p:attrNameLst>
                                      </p:cBhvr>
                                      <p:to>
                                        <p:strVal val="visible"/>
                                      </p:to>
                                    </p:set>
                                    <p:animEffect filter="fade" transition="in">
                                      <p:cBhvr>
                                        <p:cTn dur="1"/>
                                        <p:tgtEl>
                                          <p:spTgt spid="5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64"/>
          <p:cNvSpPr txBox="1"/>
          <p:nvPr/>
        </p:nvSpPr>
        <p:spPr>
          <a:xfrm>
            <a:off x="132812" y="2256"/>
            <a:ext cx="9011188" cy="66744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3000" u="none" cap="none" strike="noStrike">
                <a:solidFill>
                  <a:srgbClr val="4E84C4"/>
                </a:solidFill>
                <a:latin typeface="PT Sans"/>
                <a:ea typeface="PT Sans"/>
                <a:cs typeface="PT Sans"/>
                <a:sym typeface="PT Sans"/>
              </a:rPr>
              <a:t>Slowly Changing Dimensions</a:t>
            </a:r>
            <a:endParaRPr b="0" i="0" sz="3000" u="none" cap="none" strike="noStrike">
              <a:solidFill>
                <a:srgbClr val="4E84C4"/>
              </a:solidFill>
              <a:latin typeface="PT Sans"/>
              <a:ea typeface="PT Sans"/>
              <a:cs typeface="PT Sans"/>
              <a:sym typeface="PT Sans"/>
            </a:endParaRPr>
          </a:p>
        </p:txBody>
      </p:sp>
      <p:sp>
        <p:nvSpPr>
          <p:cNvPr id="516" name="Google Shape;516;p64"/>
          <p:cNvSpPr txBox="1"/>
          <p:nvPr/>
        </p:nvSpPr>
        <p:spPr>
          <a:xfrm>
            <a:off x="263214" y="787462"/>
            <a:ext cx="8030782" cy="5170646"/>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b="0" i="0" lang="en-US" sz="2000" u="none" cap="none" strike="noStrike">
                <a:solidFill>
                  <a:schemeClr val="dk1"/>
                </a:solidFill>
                <a:latin typeface="Arial"/>
                <a:ea typeface="Arial"/>
                <a:cs typeface="Arial"/>
                <a:sym typeface="Arial"/>
              </a:rPr>
              <a:t>Type 0</a:t>
            </a:r>
            <a:endParaRPr/>
          </a:p>
          <a:p>
            <a:pPr indent="-342900" lvl="0" marL="3429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Load only new records.</a:t>
            </a:r>
            <a:endParaRPr/>
          </a:p>
          <a:p>
            <a:pPr indent="-342900" lvl="0" marL="3429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Data does not change before and after load for existing records even though there is a change</a:t>
            </a:r>
            <a:endParaRPr b="0" i="0" sz="2000" u="none" cap="none" strike="noStrike">
              <a:solidFill>
                <a:schemeClr val="dk1"/>
              </a:solidFill>
              <a:latin typeface="Arial"/>
              <a:ea typeface="Arial"/>
              <a:cs typeface="Arial"/>
              <a:sym typeface="Arial"/>
            </a:endParaRPr>
          </a:p>
          <a:p>
            <a:pPr indent="0" lvl="0" marL="0" marR="0" rtl="0" algn="just">
              <a:lnSpc>
                <a:spcPct val="150000"/>
              </a:lnSpc>
              <a:spcBef>
                <a:spcPts val="0"/>
              </a:spcBef>
              <a:spcAft>
                <a:spcPts val="0"/>
              </a:spcAft>
              <a:buNone/>
            </a:pP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Type 1</a:t>
            </a:r>
            <a:endParaRPr/>
          </a:p>
          <a:p>
            <a:pPr indent="-342900" lvl="0" marL="3429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Data gets updated after loading</a:t>
            </a:r>
            <a:endParaRPr/>
          </a:p>
          <a:p>
            <a:pPr indent="0" lvl="0" marL="0" marR="0" rtl="0" algn="just">
              <a:lnSpc>
                <a:spcPct val="150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0" algn="just">
              <a:lnSpc>
                <a:spcPct val="150000"/>
              </a:lnSpc>
              <a:spcBef>
                <a:spcPts val="0"/>
              </a:spcBef>
              <a:spcAft>
                <a:spcPts val="0"/>
              </a:spcAft>
              <a:buNone/>
            </a:pPr>
            <a:r>
              <a:rPr b="0" i="0" lang="en-US" sz="2000" u="none" cap="none" strike="noStrike">
                <a:solidFill>
                  <a:schemeClr val="dk1"/>
                </a:solidFill>
                <a:latin typeface="Arial"/>
                <a:ea typeface="Arial"/>
                <a:cs typeface="Arial"/>
                <a:sym typeface="Arial"/>
              </a:rPr>
              <a:t>Type 2</a:t>
            </a:r>
            <a:endParaRPr/>
          </a:p>
          <a:p>
            <a:pPr indent="-342900" lvl="0" marL="3429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Previous Record will be ended with a End Date.</a:t>
            </a:r>
            <a:endParaRPr/>
          </a:p>
          <a:p>
            <a:pPr indent="-342900" lvl="0" marL="3429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New Record will be created after loading</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65"/>
          <p:cNvSpPr txBox="1"/>
          <p:nvPr/>
        </p:nvSpPr>
        <p:spPr>
          <a:xfrm>
            <a:off x="50924" y="2622627"/>
            <a:ext cx="9011188" cy="66744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3000" u="none" cap="none" strike="noStrike">
                <a:solidFill>
                  <a:srgbClr val="4E84C4"/>
                </a:solidFill>
                <a:latin typeface="PT Sans"/>
                <a:ea typeface="PT Sans"/>
                <a:cs typeface="PT Sans"/>
                <a:sym typeface="PT Sans"/>
              </a:rPr>
              <a:t>DEMO</a:t>
            </a:r>
            <a:endParaRPr b="0" i="0" sz="3000" u="none" cap="none" strike="noStrike">
              <a:solidFill>
                <a:srgbClr val="4E84C4"/>
              </a:solidFill>
              <a:latin typeface="PT Sans"/>
              <a:ea typeface="PT Sans"/>
              <a:cs typeface="PT Sans"/>
              <a:sym typeface="PT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66"/>
          <p:cNvSpPr txBox="1"/>
          <p:nvPr/>
        </p:nvSpPr>
        <p:spPr>
          <a:xfrm>
            <a:off x="132812" y="2256"/>
            <a:ext cx="9011188" cy="66744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3000" u="none" cap="none" strike="noStrike">
                <a:solidFill>
                  <a:srgbClr val="4E84C4"/>
                </a:solidFill>
                <a:latin typeface="PT Sans"/>
                <a:ea typeface="PT Sans"/>
                <a:cs typeface="PT Sans"/>
                <a:sym typeface="PT Sans"/>
              </a:rPr>
              <a:t>Load Pattern for Fact Table</a:t>
            </a:r>
            <a:endParaRPr b="0" i="0" sz="3000" u="none" cap="none" strike="noStrike">
              <a:solidFill>
                <a:srgbClr val="4E84C4"/>
              </a:solidFill>
              <a:latin typeface="PT Sans"/>
              <a:ea typeface="PT Sans"/>
              <a:cs typeface="PT Sans"/>
              <a:sym typeface="PT Sans"/>
            </a:endParaRPr>
          </a:p>
        </p:txBody>
      </p:sp>
      <p:pic>
        <p:nvPicPr>
          <p:cNvPr id="529" name="Google Shape;529;p66"/>
          <p:cNvPicPr preferRelativeResize="0"/>
          <p:nvPr/>
        </p:nvPicPr>
        <p:blipFill rotWithShape="1">
          <a:blip r:embed="rId3">
            <a:alphaModFix/>
          </a:blip>
          <a:srcRect b="0" l="0" r="0" t="0"/>
          <a:stretch/>
        </p:blipFill>
        <p:spPr>
          <a:xfrm>
            <a:off x="64573" y="730160"/>
            <a:ext cx="9011188" cy="56297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67"/>
          <p:cNvSpPr txBox="1"/>
          <p:nvPr/>
        </p:nvSpPr>
        <p:spPr>
          <a:xfrm>
            <a:off x="50924" y="2622627"/>
            <a:ext cx="9011188" cy="66744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3000" u="none" cap="none" strike="noStrike">
                <a:solidFill>
                  <a:srgbClr val="4E84C4"/>
                </a:solidFill>
                <a:latin typeface="PT Sans"/>
                <a:ea typeface="PT Sans"/>
                <a:cs typeface="PT Sans"/>
                <a:sym typeface="PT Sans"/>
              </a:rPr>
              <a:t>DEMO</a:t>
            </a:r>
            <a:endParaRPr b="0" i="0" sz="3000" u="none" cap="none" strike="noStrike">
              <a:solidFill>
                <a:srgbClr val="4E84C4"/>
              </a:solidFill>
              <a:latin typeface="PT Sans"/>
              <a:ea typeface="PT Sans"/>
              <a:cs typeface="PT Sans"/>
              <a:sym typeface="PT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68"/>
          <p:cNvSpPr txBox="1"/>
          <p:nvPr>
            <p:ph type="ctrTitle"/>
          </p:nvPr>
        </p:nvSpPr>
        <p:spPr>
          <a:xfrm>
            <a:off x="163513" y="3914775"/>
            <a:ext cx="8759825" cy="54133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3600" u="none" cap="none" strike="noStrike">
                <a:solidFill>
                  <a:schemeClr val="lt1"/>
                </a:solidFill>
                <a:latin typeface="PT Sans"/>
                <a:ea typeface="PT Sans"/>
                <a:cs typeface="PT Sans"/>
                <a:sym typeface="PT Sans"/>
              </a:rPr>
              <a:t>SQL Server 2012 Features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51"/>
          <p:cNvSpPr txBox="1"/>
          <p:nvPr/>
        </p:nvSpPr>
        <p:spPr>
          <a:xfrm>
            <a:off x="132812" y="2256"/>
            <a:ext cx="9011188" cy="66744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3000" u="none" cap="none" strike="noStrike">
                <a:solidFill>
                  <a:srgbClr val="4E84C4"/>
                </a:solidFill>
                <a:latin typeface="PT Sans"/>
                <a:ea typeface="PT Sans"/>
                <a:cs typeface="PT Sans"/>
                <a:sym typeface="PT Sans"/>
              </a:rPr>
              <a:t>Agenda</a:t>
            </a:r>
            <a:endParaRPr b="0" i="0" sz="3000" u="none" cap="none" strike="noStrike">
              <a:solidFill>
                <a:srgbClr val="4E84C4"/>
              </a:solidFill>
              <a:latin typeface="PT Sans"/>
              <a:ea typeface="PT Sans"/>
              <a:cs typeface="PT Sans"/>
              <a:sym typeface="PT Sans"/>
            </a:endParaRPr>
          </a:p>
        </p:txBody>
      </p:sp>
      <p:sp>
        <p:nvSpPr>
          <p:cNvPr id="292" name="Google Shape;292;p51"/>
          <p:cNvSpPr txBox="1"/>
          <p:nvPr/>
        </p:nvSpPr>
        <p:spPr>
          <a:xfrm>
            <a:off x="263214" y="787462"/>
            <a:ext cx="8030782" cy="6093976"/>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Need for a Data Warehouse</a:t>
            </a:r>
            <a:endParaRPr/>
          </a:p>
          <a:p>
            <a:pPr indent="-342900" lvl="0" marL="3429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Architecting BI Solutions</a:t>
            </a:r>
            <a:endParaRPr/>
          </a:p>
          <a:p>
            <a:pPr indent="-342900" lvl="0" marL="3429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SSIS - ETL Design Patterns</a:t>
            </a:r>
            <a:endParaRPr/>
          </a:p>
          <a:p>
            <a:pPr indent="-342900" lvl="0" marL="3429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SQL 2012 Features</a:t>
            </a:r>
            <a:endParaRPr/>
          </a:p>
          <a:p>
            <a:pPr indent="-342900" lvl="0" marL="3429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Partition Management</a:t>
            </a:r>
            <a:endParaRPr/>
          </a:p>
          <a:p>
            <a:pPr indent="-342900" lvl="0" marL="3429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Package Management</a:t>
            </a:r>
            <a:endParaRPr/>
          </a:p>
          <a:p>
            <a:pPr indent="-342900" lvl="1" marL="800100" marR="0" rtl="0" algn="just">
              <a:lnSpc>
                <a:spcPct val="150000"/>
              </a:lnSpc>
              <a:spcBef>
                <a:spcPts val="0"/>
              </a:spcBef>
              <a:spcAft>
                <a:spcPts val="0"/>
              </a:spcAft>
              <a:buClr>
                <a:schemeClr val="dk1"/>
              </a:buClr>
              <a:buSzPts val="2000"/>
              <a:buFont typeface="Courier New"/>
              <a:buChar char="o"/>
            </a:pPr>
            <a:r>
              <a:rPr b="0" i="0" lang="en-US" sz="2000" u="none" cap="none" strike="noStrike">
                <a:solidFill>
                  <a:schemeClr val="dk1"/>
                </a:solidFill>
                <a:latin typeface="Arial"/>
                <a:ea typeface="Arial"/>
                <a:cs typeface="Arial"/>
                <a:sym typeface="Arial"/>
              </a:rPr>
              <a:t>Storage			</a:t>
            </a:r>
            <a:endParaRPr/>
          </a:p>
          <a:p>
            <a:pPr indent="-342900" lvl="1" marL="800100" marR="0" rtl="0" algn="just">
              <a:lnSpc>
                <a:spcPct val="150000"/>
              </a:lnSpc>
              <a:spcBef>
                <a:spcPts val="0"/>
              </a:spcBef>
              <a:spcAft>
                <a:spcPts val="0"/>
              </a:spcAft>
              <a:buClr>
                <a:schemeClr val="dk1"/>
              </a:buClr>
              <a:buSzPts val="2000"/>
              <a:buFont typeface="Courier New"/>
              <a:buChar char="o"/>
            </a:pPr>
            <a:r>
              <a:rPr b="0" i="0" lang="en-US" sz="2000" u="none" cap="none" strike="noStrike">
                <a:solidFill>
                  <a:schemeClr val="dk1"/>
                </a:solidFill>
                <a:latin typeface="Arial"/>
                <a:ea typeface="Arial"/>
                <a:cs typeface="Arial"/>
                <a:sym typeface="Arial"/>
              </a:rPr>
              <a:t>Auditing &amp; Logging</a:t>
            </a:r>
            <a:endParaRPr/>
          </a:p>
          <a:p>
            <a:pPr indent="-342900" lvl="1" marL="800100" marR="0" rtl="0" algn="just">
              <a:lnSpc>
                <a:spcPct val="150000"/>
              </a:lnSpc>
              <a:spcBef>
                <a:spcPts val="0"/>
              </a:spcBef>
              <a:spcAft>
                <a:spcPts val="0"/>
              </a:spcAft>
              <a:buClr>
                <a:schemeClr val="dk1"/>
              </a:buClr>
              <a:buSzPts val="2000"/>
              <a:buFont typeface="Courier New"/>
              <a:buChar char="o"/>
            </a:pPr>
            <a:r>
              <a:rPr b="0" i="0" lang="en-US" sz="2000" u="none" cap="none" strike="noStrike">
                <a:solidFill>
                  <a:schemeClr val="dk1"/>
                </a:solidFill>
                <a:latin typeface="Arial"/>
                <a:ea typeface="Arial"/>
                <a:cs typeface="Arial"/>
                <a:sym typeface="Arial"/>
              </a:rPr>
              <a:t>Security</a:t>
            </a:r>
            <a:endParaRPr/>
          </a:p>
          <a:p>
            <a:pPr indent="-342900" lvl="1" marL="800100" marR="0" rtl="0" algn="just">
              <a:lnSpc>
                <a:spcPct val="150000"/>
              </a:lnSpc>
              <a:spcBef>
                <a:spcPts val="0"/>
              </a:spcBef>
              <a:spcAft>
                <a:spcPts val="0"/>
              </a:spcAft>
              <a:buClr>
                <a:schemeClr val="dk1"/>
              </a:buClr>
              <a:buSzPts val="2000"/>
              <a:buFont typeface="Courier New"/>
              <a:buChar char="o"/>
            </a:pPr>
            <a:r>
              <a:rPr b="0" i="0" lang="en-US" sz="2000" u="none" cap="none" strike="noStrike">
                <a:solidFill>
                  <a:schemeClr val="dk1"/>
                </a:solidFill>
                <a:latin typeface="Arial"/>
                <a:ea typeface="Arial"/>
                <a:cs typeface="Arial"/>
                <a:sym typeface="Arial"/>
              </a:rPr>
              <a:t>Configuration</a:t>
            </a:r>
            <a:endParaRPr/>
          </a:p>
          <a:p>
            <a:pPr indent="-342900" lvl="0" marL="3429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Performance Tuning</a:t>
            </a:r>
            <a:endParaRPr b="0" i="0" sz="2000" u="none" cap="none" strike="noStrike">
              <a:solidFill>
                <a:schemeClr val="dk1"/>
              </a:solidFill>
              <a:latin typeface="Arial"/>
              <a:ea typeface="Arial"/>
              <a:cs typeface="Arial"/>
              <a:sym typeface="Arial"/>
            </a:endParaRPr>
          </a:p>
          <a:p>
            <a:pPr indent="-342900" lvl="0" marL="3429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Troubleshooting</a:t>
            </a:r>
            <a:endParaRPr/>
          </a:p>
          <a:p>
            <a:pPr indent="-342900" lvl="0" marL="3429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Using SSIS with PDW</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69"/>
          <p:cNvSpPr txBox="1"/>
          <p:nvPr/>
        </p:nvSpPr>
        <p:spPr>
          <a:xfrm>
            <a:off x="125413" y="77788"/>
            <a:ext cx="7931150"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3000" u="none" cap="none" strike="noStrike">
                <a:solidFill>
                  <a:srgbClr val="4E84C4"/>
                </a:solidFill>
                <a:latin typeface="PT Sans"/>
                <a:ea typeface="PT Sans"/>
                <a:cs typeface="PT Sans"/>
                <a:sym typeface="PT Sans"/>
              </a:rPr>
              <a:t>Upgrade Process - Step-by-Step</a:t>
            </a:r>
            <a:endParaRPr b="0" i="0" sz="3000" u="none" cap="none" strike="noStrike">
              <a:solidFill>
                <a:srgbClr val="4E84C4"/>
              </a:solidFill>
              <a:latin typeface="PT Sans"/>
              <a:ea typeface="PT Sans"/>
              <a:cs typeface="PT Sans"/>
              <a:sym typeface="PT Sans"/>
            </a:endParaRPr>
          </a:p>
        </p:txBody>
      </p:sp>
      <p:sp>
        <p:nvSpPr>
          <p:cNvPr id="548" name="Google Shape;548;p69"/>
          <p:cNvSpPr txBox="1"/>
          <p:nvPr/>
        </p:nvSpPr>
        <p:spPr>
          <a:xfrm>
            <a:off x="3611563" y="763588"/>
            <a:ext cx="5127625" cy="58721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20000"/>
              </a:lnSpc>
              <a:spcBef>
                <a:spcPts val="0"/>
              </a:spcBef>
              <a:spcAft>
                <a:spcPts val="0"/>
              </a:spcAft>
              <a:buClr>
                <a:schemeClr val="dk1"/>
              </a:buClr>
              <a:buSzPts val="1800"/>
              <a:buFont typeface="PT Sans"/>
              <a:buAutoNum type="arabicPeriod"/>
            </a:pPr>
            <a:r>
              <a:rPr b="0" i="0" lang="en-US" sz="1800" u="none" cap="none" strike="noStrike">
                <a:solidFill>
                  <a:schemeClr val="dk1"/>
                </a:solidFill>
                <a:latin typeface="Arial"/>
                <a:ea typeface="Arial"/>
                <a:cs typeface="Arial"/>
                <a:sym typeface="Arial"/>
              </a:rPr>
              <a:t>Visual Studio project/solution upgrade</a:t>
            </a:r>
            <a:endParaRPr/>
          </a:p>
          <a:p>
            <a:pPr indent="-342900" lvl="0" marL="342900" marR="0" rtl="0" algn="just">
              <a:lnSpc>
                <a:spcPct val="120000"/>
              </a:lnSpc>
              <a:spcBef>
                <a:spcPts val="0"/>
              </a:spcBef>
              <a:spcAft>
                <a:spcPts val="0"/>
              </a:spcAft>
              <a:buClr>
                <a:schemeClr val="dk1"/>
              </a:buClr>
              <a:buSzPts val="1800"/>
              <a:buFont typeface="PT Sans"/>
              <a:buAutoNum type="arabicPeriod"/>
            </a:pPr>
            <a:r>
              <a:rPr b="0" i="0" lang="en-US" sz="1800" u="none" cap="none" strike="noStrike">
                <a:solidFill>
                  <a:schemeClr val="dk1"/>
                </a:solidFill>
                <a:latin typeface="Arial"/>
                <a:ea typeface="Arial"/>
                <a:cs typeface="Arial"/>
                <a:sym typeface="Arial"/>
              </a:rPr>
              <a:t>Upgrade SSIS Packages with</a:t>
            </a:r>
            <a:br>
              <a:rPr b="0" i="0" lang="en-US" sz="1800" u="none" cap="none" strike="noStrike">
                <a:solidFill>
                  <a:schemeClr val="dk1"/>
                </a:solidFill>
                <a:latin typeface="Arial"/>
                <a:ea typeface="Arial"/>
                <a:cs typeface="Arial"/>
                <a:sym typeface="Arial"/>
              </a:rPr>
            </a:br>
            <a:r>
              <a:rPr b="0" i="0" lang="en-US" sz="1800" u="none" cap="none" strike="noStrike">
                <a:solidFill>
                  <a:schemeClr val="dk1"/>
                </a:solidFill>
                <a:latin typeface="Arial"/>
                <a:ea typeface="Arial"/>
                <a:cs typeface="Arial"/>
                <a:sym typeface="Arial"/>
              </a:rPr>
              <a:t>SSIS Package Upgrade Wizard</a:t>
            </a:r>
            <a:endParaRPr/>
          </a:p>
          <a:p>
            <a:pPr indent="-587878" lvl="1" marL="1172078" marR="0" rtl="0" algn="just">
              <a:lnSpc>
                <a:spcPct val="120000"/>
              </a:lnSpc>
              <a:spcBef>
                <a:spcPts val="0"/>
              </a:spcBef>
              <a:spcAft>
                <a:spcPts val="0"/>
              </a:spcAft>
              <a:buClr>
                <a:schemeClr val="dk1"/>
              </a:buClr>
              <a:buSzPts val="1800"/>
              <a:buFont typeface="PT Sans"/>
              <a:buAutoNum type="alphaLcPeriod"/>
            </a:pPr>
            <a:r>
              <a:rPr b="0" i="0" lang="en-US" sz="1800" u="none" cap="none" strike="noStrike">
                <a:solidFill>
                  <a:schemeClr val="dk1"/>
                </a:solidFill>
                <a:latin typeface="Arial"/>
                <a:ea typeface="Arial"/>
                <a:cs typeface="Arial"/>
                <a:sym typeface="Arial"/>
              </a:rPr>
              <a:t>One wizard execution per project</a:t>
            </a:r>
            <a:endParaRPr/>
          </a:p>
          <a:p>
            <a:pPr indent="-587878" lvl="1" marL="1172078" marR="0" rtl="0" algn="just">
              <a:lnSpc>
                <a:spcPct val="120000"/>
              </a:lnSpc>
              <a:spcBef>
                <a:spcPts val="0"/>
              </a:spcBef>
              <a:spcAft>
                <a:spcPts val="0"/>
              </a:spcAft>
              <a:buClr>
                <a:schemeClr val="dk1"/>
              </a:buClr>
              <a:buSzPts val="1800"/>
              <a:buFont typeface="PT Sans"/>
              <a:buAutoNum type="alphaLcPeriod"/>
            </a:pPr>
            <a:r>
              <a:rPr b="0" i="0" lang="en-US" sz="1800" u="none" cap="none" strike="noStrike">
                <a:solidFill>
                  <a:schemeClr val="dk1"/>
                </a:solidFill>
                <a:latin typeface="Arial"/>
                <a:ea typeface="Arial"/>
                <a:cs typeface="Arial"/>
                <a:sym typeface="Arial"/>
              </a:rPr>
              <a:t>Wizard upgrades all packages in project</a:t>
            </a:r>
            <a:endParaRPr/>
          </a:p>
          <a:p>
            <a:pPr indent="-342900" lvl="0" marL="342900" marR="0" rtl="0" algn="just">
              <a:lnSpc>
                <a:spcPct val="120000"/>
              </a:lnSpc>
              <a:spcBef>
                <a:spcPts val="0"/>
              </a:spcBef>
              <a:spcAft>
                <a:spcPts val="0"/>
              </a:spcAft>
              <a:buClr>
                <a:schemeClr val="dk1"/>
              </a:buClr>
              <a:buSzPts val="1800"/>
              <a:buFont typeface="PT Sans"/>
              <a:buAutoNum type="arabicPeriod"/>
            </a:pPr>
            <a:r>
              <a:rPr b="0" i="0" lang="en-US" sz="1800" u="none" cap="none" strike="noStrike">
                <a:solidFill>
                  <a:schemeClr val="dk1"/>
                </a:solidFill>
                <a:latin typeface="Arial"/>
                <a:ea typeface="Arial"/>
                <a:cs typeface="Arial"/>
                <a:sym typeface="Arial"/>
              </a:rPr>
              <a:t>Fix up connection strings in</a:t>
            </a:r>
            <a:br>
              <a:rPr b="0" i="0" lang="en-US" sz="1800" u="none" cap="none" strike="noStrike">
                <a:solidFill>
                  <a:schemeClr val="dk1"/>
                </a:solidFill>
                <a:latin typeface="Arial"/>
                <a:ea typeface="Arial"/>
                <a:cs typeface="Arial"/>
                <a:sym typeface="Arial"/>
              </a:rPr>
            </a:br>
            <a:r>
              <a:rPr b="0" i="0" lang="en-US" sz="1800" u="none" cap="none" strike="noStrike">
                <a:solidFill>
                  <a:schemeClr val="dk1"/>
                </a:solidFill>
                <a:latin typeface="Arial"/>
                <a:ea typeface="Arial"/>
                <a:cs typeface="Arial"/>
                <a:sym typeface="Arial"/>
              </a:rPr>
              <a:t> config files, data source files, expressions</a:t>
            </a:r>
            <a:endParaRPr/>
          </a:p>
          <a:p>
            <a:pPr indent="0" lvl="0" marL="0" marR="0" rtl="0" algn="just">
              <a:lnSpc>
                <a:spcPct val="120000"/>
              </a:lnSpc>
              <a:spcBef>
                <a:spcPts val="0"/>
              </a:spcBef>
              <a:spcAft>
                <a:spcPts val="0"/>
              </a:spcAft>
              <a:buNone/>
            </a:pPr>
            <a:r>
              <a:rPr b="1" i="0" lang="en-US" sz="1800" u="none" cap="none" strike="noStrike">
                <a:solidFill>
                  <a:schemeClr val="dk1"/>
                </a:solidFill>
                <a:latin typeface="Arial"/>
                <a:ea typeface="Arial"/>
                <a:cs typeface="Arial"/>
                <a:sym typeface="Arial"/>
              </a:rPr>
              <a:t>If desired</a:t>
            </a:r>
            <a:r>
              <a:rPr b="0" i="0" lang="en-US" sz="1800" u="none" cap="none" strike="noStrike">
                <a:solidFill>
                  <a:schemeClr val="dk1"/>
                </a:solidFill>
                <a:latin typeface="Arial"/>
                <a:ea typeface="Arial"/>
                <a:cs typeface="Arial"/>
                <a:sym typeface="Arial"/>
              </a:rPr>
              <a:t> (to take advantage of new functionality)</a:t>
            </a:r>
            <a:endParaRPr/>
          </a:p>
          <a:p>
            <a:pPr indent="-342900" lvl="0" marL="342900" marR="0" rtl="0" algn="just">
              <a:lnSpc>
                <a:spcPct val="120000"/>
              </a:lnSpc>
              <a:spcBef>
                <a:spcPts val="0"/>
              </a:spcBef>
              <a:spcAft>
                <a:spcPts val="0"/>
              </a:spcAft>
              <a:buClr>
                <a:schemeClr val="dk1"/>
              </a:buClr>
              <a:buSzPts val="1800"/>
              <a:buFont typeface="Arial"/>
              <a:buAutoNum type="arabicPeriod" startAt="4"/>
            </a:pPr>
            <a:r>
              <a:rPr b="0" i="0" lang="en-US" sz="1800" u="none" cap="none" strike="noStrike">
                <a:solidFill>
                  <a:schemeClr val="dk1"/>
                </a:solidFill>
                <a:latin typeface="Arial"/>
                <a:ea typeface="Arial"/>
                <a:cs typeface="Arial"/>
                <a:sym typeface="Arial"/>
              </a:rPr>
              <a:t>Convert to project deployment model</a:t>
            </a:r>
            <a:endParaRPr/>
          </a:p>
          <a:p>
            <a:pPr indent="-342900" lvl="0" marL="342900" marR="0" rtl="0" algn="just">
              <a:lnSpc>
                <a:spcPct val="120000"/>
              </a:lnSpc>
              <a:spcBef>
                <a:spcPts val="0"/>
              </a:spcBef>
              <a:spcAft>
                <a:spcPts val="0"/>
              </a:spcAft>
              <a:buClr>
                <a:schemeClr val="dk1"/>
              </a:buClr>
              <a:buSzPts val="1800"/>
              <a:buFont typeface="Arial"/>
              <a:buAutoNum type="arabicPeriod" startAt="4"/>
            </a:pPr>
            <a:r>
              <a:rPr b="0" i="0" lang="en-US" sz="1800" u="none" cap="none" strike="noStrike">
                <a:solidFill>
                  <a:schemeClr val="dk1"/>
                </a:solidFill>
                <a:latin typeface="Arial"/>
                <a:ea typeface="Arial"/>
                <a:cs typeface="Arial"/>
                <a:sym typeface="Arial"/>
              </a:rPr>
              <a:t>Convert appropriate connections to project scope</a:t>
            </a:r>
            <a:endParaRPr/>
          </a:p>
          <a:p>
            <a:pPr indent="-342900" lvl="0" marL="342900" marR="0" rtl="0" algn="just">
              <a:lnSpc>
                <a:spcPct val="120000"/>
              </a:lnSpc>
              <a:spcBef>
                <a:spcPts val="0"/>
              </a:spcBef>
              <a:spcAft>
                <a:spcPts val="0"/>
              </a:spcAft>
              <a:buClr>
                <a:schemeClr val="dk1"/>
              </a:buClr>
              <a:buSzPts val="1800"/>
              <a:buFont typeface="Arial"/>
              <a:buAutoNum type="arabicPeriod" startAt="4"/>
            </a:pPr>
            <a:r>
              <a:rPr b="0" i="0" lang="en-US" sz="1800" u="none" cap="none" strike="noStrike">
                <a:solidFill>
                  <a:schemeClr val="dk1"/>
                </a:solidFill>
                <a:latin typeface="Arial"/>
                <a:ea typeface="Arial"/>
                <a:cs typeface="Arial"/>
                <a:sym typeface="Arial"/>
              </a:rPr>
              <a:t>Replace custom components with 2012 versions</a:t>
            </a:r>
            <a:endParaRPr/>
          </a:p>
          <a:p>
            <a:pPr indent="-228600" lvl="0" marL="342900" marR="0" rtl="0" algn="just">
              <a:lnSpc>
                <a:spcPct val="120000"/>
              </a:lnSpc>
              <a:spcBef>
                <a:spcPts val="0"/>
              </a:spcBef>
              <a:spcAft>
                <a:spcPts val="0"/>
              </a:spcAft>
              <a:buClr>
                <a:schemeClr val="dk1"/>
              </a:buClr>
              <a:buSzPts val="1800"/>
              <a:buFont typeface="PT Sans"/>
              <a:buNone/>
            </a:pPr>
            <a:r>
              <a:t/>
            </a:r>
            <a:endParaRPr b="0" i="0" sz="1800" u="none" cap="none" strike="noStrike">
              <a:solidFill>
                <a:schemeClr val="dk1"/>
              </a:solidFill>
              <a:latin typeface="Arial"/>
              <a:ea typeface="Arial"/>
              <a:cs typeface="Arial"/>
              <a:sym typeface="Arial"/>
            </a:endParaRPr>
          </a:p>
          <a:p>
            <a:pPr indent="-158750" lvl="0" marL="285750" marR="0" rtl="0" algn="just">
              <a:lnSpc>
                <a:spcPct val="150000"/>
              </a:lnSpc>
              <a:spcBef>
                <a:spcPts val="0"/>
              </a:spcBef>
              <a:spcAft>
                <a:spcPts val="0"/>
              </a:spcAft>
              <a:buClr>
                <a:schemeClr val="dk1"/>
              </a:buClr>
              <a:buSzPts val="2000"/>
              <a:buFont typeface="Noto Symbol"/>
              <a:buNone/>
            </a:pPr>
            <a:r>
              <a:t/>
            </a:r>
            <a:endParaRPr b="0" i="0" sz="2000" u="none" cap="none" strike="noStrike">
              <a:solidFill>
                <a:schemeClr val="dk1"/>
              </a:solidFill>
              <a:latin typeface="Arial"/>
              <a:ea typeface="Arial"/>
              <a:cs typeface="Arial"/>
              <a:sym typeface="Arial"/>
            </a:endParaRPr>
          </a:p>
        </p:txBody>
      </p:sp>
      <p:grpSp>
        <p:nvGrpSpPr>
          <p:cNvPr id="549" name="Google Shape;549;p69"/>
          <p:cNvGrpSpPr/>
          <p:nvPr/>
        </p:nvGrpSpPr>
        <p:grpSpPr>
          <a:xfrm>
            <a:off x="531813" y="1227138"/>
            <a:ext cx="2462212" cy="714375"/>
            <a:chOff x="7542212" y="1295399"/>
            <a:chExt cx="2462801" cy="712934"/>
          </a:xfrm>
        </p:grpSpPr>
        <p:pic>
          <p:nvPicPr>
            <p:cNvPr id="550" name="Google Shape;550;p69"/>
            <p:cNvPicPr preferRelativeResize="0"/>
            <p:nvPr/>
          </p:nvPicPr>
          <p:blipFill rotWithShape="1">
            <a:blip r:embed="rId3">
              <a:alphaModFix/>
            </a:blip>
            <a:srcRect b="0" l="0" r="0" t="0"/>
            <a:stretch/>
          </p:blipFill>
          <p:spPr>
            <a:xfrm>
              <a:off x="7542212" y="1295400"/>
              <a:ext cx="723901" cy="712933"/>
            </a:xfrm>
            <a:prstGeom prst="rect">
              <a:avLst/>
            </a:prstGeom>
            <a:noFill/>
            <a:ln>
              <a:noFill/>
            </a:ln>
          </p:spPr>
        </p:pic>
        <p:pic>
          <p:nvPicPr>
            <p:cNvPr id="551" name="Google Shape;551;p69"/>
            <p:cNvPicPr preferRelativeResize="0"/>
            <p:nvPr/>
          </p:nvPicPr>
          <p:blipFill rotWithShape="1">
            <a:blip r:embed="rId4">
              <a:alphaModFix/>
            </a:blip>
            <a:srcRect b="0" l="0" r="0" t="0"/>
            <a:stretch/>
          </p:blipFill>
          <p:spPr>
            <a:xfrm>
              <a:off x="9294812" y="1295399"/>
              <a:ext cx="710201" cy="712933"/>
            </a:xfrm>
            <a:prstGeom prst="rect">
              <a:avLst/>
            </a:prstGeom>
            <a:noFill/>
            <a:ln>
              <a:noFill/>
            </a:ln>
          </p:spPr>
        </p:pic>
        <p:sp>
          <p:nvSpPr>
            <p:cNvPr id="552" name="Google Shape;552;p69"/>
            <p:cNvSpPr/>
            <p:nvPr/>
          </p:nvSpPr>
          <p:spPr>
            <a:xfrm>
              <a:off x="8552104" y="1499773"/>
              <a:ext cx="457309" cy="304185"/>
            </a:xfrm>
            <a:prstGeom prst="rightArrow">
              <a:avLst>
                <a:gd fmla="val 50000" name="adj1"/>
                <a:gd fmla="val 50000" name="adj2"/>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200" u="none" cap="none" strike="noStrike">
                <a:solidFill>
                  <a:srgbClr val="FFFFFF"/>
                </a:solidFill>
                <a:latin typeface="Arial"/>
                <a:ea typeface="Arial"/>
                <a:cs typeface="Arial"/>
                <a:sym typeface="Arial"/>
              </a:endParaRPr>
            </a:p>
          </p:txBody>
        </p:sp>
      </p:grpSp>
      <p:grpSp>
        <p:nvGrpSpPr>
          <p:cNvPr id="553" name="Google Shape;553;p69"/>
          <p:cNvGrpSpPr/>
          <p:nvPr/>
        </p:nvGrpSpPr>
        <p:grpSpPr>
          <a:xfrm>
            <a:off x="531813" y="2370138"/>
            <a:ext cx="2462212" cy="714375"/>
            <a:chOff x="8837612" y="2590799"/>
            <a:chExt cx="2462801" cy="712934"/>
          </a:xfrm>
        </p:grpSpPr>
        <p:pic>
          <p:nvPicPr>
            <p:cNvPr id="554" name="Google Shape;554;p69"/>
            <p:cNvPicPr preferRelativeResize="0"/>
            <p:nvPr/>
          </p:nvPicPr>
          <p:blipFill rotWithShape="1">
            <a:blip r:embed="rId5">
              <a:alphaModFix/>
            </a:blip>
            <a:srcRect b="0" l="0" r="0" t="0"/>
            <a:stretch/>
          </p:blipFill>
          <p:spPr>
            <a:xfrm>
              <a:off x="10587480" y="2590800"/>
              <a:ext cx="712933" cy="712933"/>
            </a:xfrm>
            <a:prstGeom prst="rect">
              <a:avLst/>
            </a:prstGeom>
            <a:noFill/>
            <a:ln>
              <a:noFill/>
            </a:ln>
          </p:spPr>
        </p:pic>
        <p:sp>
          <p:nvSpPr>
            <p:cNvPr id="555" name="Google Shape;555;p69"/>
            <p:cNvSpPr/>
            <p:nvPr/>
          </p:nvSpPr>
          <p:spPr>
            <a:xfrm>
              <a:off x="9847504" y="2795173"/>
              <a:ext cx="457309" cy="304185"/>
            </a:xfrm>
            <a:prstGeom prst="rightArrow">
              <a:avLst>
                <a:gd fmla="val 50000" name="adj1"/>
                <a:gd fmla="val 50000" name="adj2"/>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200" u="none" cap="none" strike="noStrike">
                <a:solidFill>
                  <a:srgbClr val="FFFFFF"/>
                </a:solidFill>
                <a:latin typeface="Arial"/>
                <a:ea typeface="Arial"/>
                <a:cs typeface="Arial"/>
                <a:sym typeface="Arial"/>
              </a:endParaRPr>
            </a:p>
          </p:txBody>
        </p:sp>
        <p:pic>
          <p:nvPicPr>
            <p:cNvPr id="556" name="Google Shape;556;p69"/>
            <p:cNvPicPr preferRelativeResize="0"/>
            <p:nvPr/>
          </p:nvPicPr>
          <p:blipFill rotWithShape="1">
            <a:blip r:embed="rId6">
              <a:alphaModFix/>
            </a:blip>
            <a:srcRect b="0" l="0" r="0" t="0"/>
            <a:stretch/>
          </p:blipFill>
          <p:spPr>
            <a:xfrm>
              <a:off x="8837612" y="2590799"/>
              <a:ext cx="677286" cy="712933"/>
            </a:xfrm>
            <a:prstGeom prst="rect">
              <a:avLst/>
            </a:prstGeom>
            <a:noFill/>
            <a:ln>
              <a:noFill/>
            </a:ln>
          </p:spPr>
        </p:pic>
      </p:grpSp>
      <p:grpSp>
        <p:nvGrpSpPr>
          <p:cNvPr id="557" name="Google Shape;557;p69"/>
          <p:cNvGrpSpPr/>
          <p:nvPr/>
        </p:nvGrpSpPr>
        <p:grpSpPr>
          <a:xfrm>
            <a:off x="1398588" y="4714875"/>
            <a:ext cx="742950" cy="771525"/>
            <a:chOff x="9704703" y="4953000"/>
            <a:chExt cx="961709" cy="990600"/>
          </a:xfrm>
        </p:grpSpPr>
        <p:pic>
          <p:nvPicPr>
            <p:cNvPr id="558" name="Google Shape;558;p69"/>
            <p:cNvPicPr preferRelativeResize="0"/>
            <p:nvPr/>
          </p:nvPicPr>
          <p:blipFill rotWithShape="1">
            <a:blip r:embed="rId7">
              <a:alphaModFix/>
            </a:blip>
            <a:srcRect b="0" l="0" r="0" t="0"/>
            <a:stretch/>
          </p:blipFill>
          <p:spPr>
            <a:xfrm>
              <a:off x="9704703" y="4953000"/>
              <a:ext cx="742667" cy="771791"/>
            </a:xfrm>
            <a:prstGeom prst="rect">
              <a:avLst/>
            </a:prstGeom>
            <a:noFill/>
            <a:ln>
              <a:noFill/>
            </a:ln>
          </p:spPr>
        </p:pic>
        <p:sp>
          <p:nvSpPr>
            <p:cNvPr id="559" name="Google Shape;559;p69"/>
            <p:cNvSpPr/>
            <p:nvPr/>
          </p:nvSpPr>
          <p:spPr>
            <a:xfrm>
              <a:off x="10076645" y="5338234"/>
              <a:ext cx="589767" cy="605366"/>
            </a:xfrm>
            <a:prstGeom prst="mathMultiply">
              <a:avLst>
                <a:gd fmla="val 23520" name="adj1"/>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200" u="none" cap="none" strike="noStrike">
                <a:solidFill>
                  <a:srgbClr val="FFFFFF"/>
                </a:solidFill>
                <a:latin typeface="Arial"/>
                <a:ea typeface="Arial"/>
                <a:cs typeface="Arial"/>
                <a:sym typeface="Arial"/>
              </a:endParaRPr>
            </a:p>
          </p:txBody>
        </p:sp>
      </p:grpSp>
      <p:grpSp>
        <p:nvGrpSpPr>
          <p:cNvPr id="560" name="Google Shape;560;p69"/>
          <p:cNvGrpSpPr/>
          <p:nvPr/>
        </p:nvGrpSpPr>
        <p:grpSpPr>
          <a:xfrm>
            <a:off x="531812" y="3538538"/>
            <a:ext cx="2460625" cy="771525"/>
            <a:chOff x="8837612" y="3605978"/>
            <a:chExt cx="2460075" cy="771792"/>
          </a:xfrm>
        </p:grpSpPr>
        <p:pic>
          <p:nvPicPr>
            <p:cNvPr id="561" name="Google Shape;561;p69"/>
            <p:cNvPicPr preferRelativeResize="0"/>
            <p:nvPr/>
          </p:nvPicPr>
          <p:blipFill rotWithShape="1">
            <a:blip r:embed="rId8">
              <a:alphaModFix/>
            </a:blip>
            <a:srcRect b="0" l="0" r="0" t="0"/>
            <a:stretch/>
          </p:blipFill>
          <p:spPr>
            <a:xfrm>
              <a:off x="8837612" y="3605979"/>
              <a:ext cx="677286" cy="771791"/>
            </a:xfrm>
            <a:prstGeom prst="rect">
              <a:avLst/>
            </a:prstGeom>
            <a:noFill/>
            <a:ln>
              <a:noFill/>
            </a:ln>
          </p:spPr>
        </p:pic>
        <p:pic>
          <p:nvPicPr>
            <p:cNvPr id="562" name="Google Shape;562;p69"/>
            <p:cNvPicPr preferRelativeResize="0"/>
            <p:nvPr/>
          </p:nvPicPr>
          <p:blipFill rotWithShape="1">
            <a:blip r:embed="rId7">
              <a:alphaModFix/>
            </a:blip>
            <a:srcRect b="0" l="0" r="0" t="0"/>
            <a:stretch/>
          </p:blipFill>
          <p:spPr>
            <a:xfrm>
              <a:off x="9704703" y="3605979"/>
              <a:ext cx="742667" cy="771791"/>
            </a:xfrm>
            <a:prstGeom prst="rect">
              <a:avLst/>
            </a:prstGeom>
            <a:noFill/>
            <a:ln>
              <a:noFill/>
            </a:ln>
          </p:spPr>
        </p:pic>
        <p:pic>
          <p:nvPicPr>
            <p:cNvPr id="563" name="Google Shape;563;p69"/>
            <p:cNvPicPr preferRelativeResize="0"/>
            <p:nvPr/>
          </p:nvPicPr>
          <p:blipFill rotWithShape="1">
            <a:blip r:embed="rId9">
              <a:alphaModFix/>
            </a:blip>
            <a:srcRect b="0" l="0" r="0" t="0"/>
            <a:stretch/>
          </p:blipFill>
          <p:spPr>
            <a:xfrm>
              <a:off x="10590212" y="3605978"/>
              <a:ext cx="707475" cy="771791"/>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53"/>
                                        </p:tgtEl>
                                        <p:attrNameLst>
                                          <p:attrName>style.visibility</p:attrName>
                                        </p:attrNameLst>
                                      </p:cBhvr>
                                      <p:to>
                                        <p:strVal val="visible"/>
                                      </p:to>
                                    </p:set>
                                    <p:animEffect filter="fade" transition="in">
                                      <p:cBhvr>
                                        <p:cTn dur="1000"/>
                                        <p:tgtEl>
                                          <p:spTgt spid="553"/>
                                        </p:tgtEl>
                                      </p:cBhvr>
                                    </p:animEffect>
                                  </p:childTnLst>
                                </p:cTn>
                              </p:par>
                              <p:par>
                                <p:cTn fill="hold" nodeType="withEffect" presetClass="entr" presetID="10" presetSubtype="0">
                                  <p:stCondLst>
                                    <p:cond delay="0"/>
                                  </p:stCondLst>
                                  <p:childTnLst>
                                    <p:set>
                                      <p:cBhvr>
                                        <p:cTn dur="1" fill="hold">
                                          <p:stCondLst>
                                            <p:cond delay="0"/>
                                          </p:stCondLst>
                                        </p:cTn>
                                        <p:tgtEl>
                                          <p:spTgt spid="560"/>
                                        </p:tgtEl>
                                        <p:attrNameLst>
                                          <p:attrName>style.visibility</p:attrName>
                                        </p:attrNameLst>
                                      </p:cBhvr>
                                      <p:to>
                                        <p:strVal val="visible"/>
                                      </p:to>
                                    </p:set>
                                    <p:animEffect filter="fade" transition="in">
                                      <p:cBhvr>
                                        <p:cTn dur="1000"/>
                                        <p:tgtEl>
                                          <p:spTgt spid="560"/>
                                        </p:tgtEl>
                                      </p:cBhvr>
                                    </p:animEffect>
                                  </p:childTnLst>
                                </p:cTn>
                              </p:par>
                              <p:par>
                                <p:cTn fill="hold" nodeType="withEffect" presetClass="entr" presetID="10" presetSubtype="0">
                                  <p:stCondLst>
                                    <p:cond delay="0"/>
                                  </p:stCondLst>
                                  <p:childTnLst>
                                    <p:set>
                                      <p:cBhvr>
                                        <p:cTn dur="1" fill="hold">
                                          <p:stCondLst>
                                            <p:cond delay="0"/>
                                          </p:stCondLst>
                                        </p:cTn>
                                        <p:tgtEl>
                                          <p:spTgt spid="557"/>
                                        </p:tgtEl>
                                        <p:attrNameLst>
                                          <p:attrName>style.visibility</p:attrName>
                                        </p:attrNameLst>
                                      </p:cBhvr>
                                      <p:to>
                                        <p:strVal val="visible"/>
                                      </p:to>
                                    </p:set>
                                    <p:animEffect filter="fade" transition="in">
                                      <p:cBhvr>
                                        <p:cTn dur="1000"/>
                                        <p:tgtEl>
                                          <p:spTgt spid="5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70"/>
          <p:cNvSpPr txBox="1"/>
          <p:nvPr/>
        </p:nvSpPr>
        <p:spPr>
          <a:xfrm>
            <a:off x="125413" y="77788"/>
            <a:ext cx="7931150"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3000" u="none" cap="none" strike="noStrike">
                <a:solidFill>
                  <a:srgbClr val="4E84C4"/>
                </a:solidFill>
                <a:latin typeface="PT Sans"/>
                <a:ea typeface="PT Sans"/>
                <a:cs typeface="PT Sans"/>
                <a:sym typeface="PT Sans"/>
              </a:rPr>
              <a:t>Upgrade Results</a:t>
            </a:r>
            <a:endParaRPr b="0" i="0" sz="3000" u="none" cap="none" strike="noStrike">
              <a:solidFill>
                <a:srgbClr val="4E84C4"/>
              </a:solidFill>
              <a:latin typeface="PT Sans"/>
              <a:ea typeface="PT Sans"/>
              <a:cs typeface="PT Sans"/>
              <a:sym typeface="PT Sans"/>
            </a:endParaRPr>
          </a:p>
        </p:txBody>
      </p:sp>
      <p:sp>
        <p:nvSpPr>
          <p:cNvPr id="570" name="Google Shape;570;p70"/>
          <p:cNvSpPr txBox="1"/>
          <p:nvPr/>
        </p:nvSpPr>
        <p:spPr>
          <a:xfrm>
            <a:off x="150813" y="728663"/>
            <a:ext cx="5127625" cy="5595937"/>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Solution and projects convert</a:t>
            </a:r>
            <a:endParaRPr/>
          </a:p>
          <a:p>
            <a:pPr indent="-346075" lvl="0" marL="3460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Packages upgraded</a:t>
            </a:r>
            <a:endParaRPr/>
          </a:p>
          <a:p>
            <a:pPr indent="-285750" lvl="1" marL="742950"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Format version 3 to version 6</a:t>
            </a:r>
            <a:endParaRPr/>
          </a:p>
          <a:p>
            <a:pPr indent="-346075" lvl="0" marL="3460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Connection managers may require manual upgrade</a:t>
            </a:r>
            <a:endParaRPr/>
          </a:p>
          <a:p>
            <a:pPr indent="-346075" lvl="0" marL="3460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Custom components convert if</a:t>
            </a:r>
            <a:endParaRPr/>
          </a:p>
          <a:p>
            <a:pPr indent="-342900" lvl="1" marL="80010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Consolas"/>
                <a:ea typeface="Consolas"/>
                <a:cs typeface="Consolas"/>
                <a:sym typeface="Consolas"/>
              </a:rPr>
              <a:t>devenv.exe.config</a:t>
            </a:r>
            <a:r>
              <a:rPr b="0" i="0" lang="en-US" sz="1800" u="none" cap="none" strike="noStrike">
                <a:solidFill>
                  <a:schemeClr val="dk1"/>
                </a:solidFill>
                <a:latin typeface="Arial"/>
                <a:ea typeface="Arial"/>
                <a:cs typeface="Arial"/>
                <a:sym typeface="Arial"/>
              </a:rPr>
              <a:t> contains assembly redirect</a:t>
            </a:r>
            <a:endParaRPr/>
          </a:p>
          <a:p>
            <a:pPr indent="-285750" lvl="1" marL="742950"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2012 component version is available</a:t>
            </a:r>
            <a:endParaRPr/>
          </a:p>
          <a:p>
            <a:pPr indent="-285750" lvl="0" marL="285750"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Take advantage of UI and usability improvements</a:t>
            </a:r>
            <a:endParaRPr/>
          </a:p>
          <a:p>
            <a:pPr indent="-228600" lvl="0" marL="342900" marR="0" rtl="0" algn="just">
              <a:lnSpc>
                <a:spcPct val="120000"/>
              </a:lnSpc>
              <a:spcBef>
                <a:spcPts val="0"/>
              </a:spcBef>
              <a:spcAft>
                <a:spcPts val="0"/>
              </a:spcAft>
              <a:buClr>
                <a:schemeClr val="dk1"/>
              </a:buClr>
              <a:buSzPts val="1800"/>
              <a:buFont typeface="Noto Symbol"/>
              <a:buNone/>
            </a:pPr>
            <a:r>
              <a:t/>
            </a:r>
            <a:endParaRPr b="0" i="0" sz="1800" u="none" cap="none" strike="noStrike">
              <a:solidFill>
                <a:schemeClr val="dk1"/>
              </a:solidFill>
              <a:latin typeface="Arial"/>
              <a:ea typeface="Arial"/>
              <a:cs typeface="Arial"/>
              <a:sym typeface="Arial"/>
            </a:endParaRPr>
          </a:p>
          <a:p>
            <a:pPr indent="-215900" lvl="0" marL="342900" marR="0" rtl="0" algn="just">
              <a:lnSpc>
                <a:spcPct val="150000"/>
              </a:lnSpc>
              <a:spcBef>
                <a:spcPts val="0"/>
              </a:spcBef>
              <a:spcAft>
                <a:spcPts val="0"/>
              </a:spcAft>
              <a:buClr>
                <a:schemeClr val="dk1"/>
              </a:buClr>
              <a:buSzPts val="2000"/>
              <a:buFont typeface="Noto Symbol"/>
              <a:buNone/>
            </a:pPr>
            <a:r>
              <a:t/>
            </a:r>
            <a:endParaRPr b="0" i="0" sz="2000" u="none" cap="none" strike="noStrike">
              <a:solidFill>
                <a:schemeClr val="dk1"/>
              </a:solidFill>
              <a:latin typeface="Arial"/>
              <a:ea typeface="Arial"/>
              <a:cs typeface="Arial"/>
              <a:sym typeface="Arial"/>
            </a:endParaRPr>
          </a:p>
        </p:txBody>
      </p:sp>
      <p:pic>
        <p:nvPicPr>
          <p:cNvPr id="571" name="Google Shape;571;p70"/>
          <p:cNvPicPr preferRelativeResize="0"/>
          <p:nvPr/>
        </p:nvPicPr>
        <p:blipFill rotWithShape="1">
          <a:blip r:embed="rId3">
            <a:alphaModFix/>
          </a:blip>
          <a:srcRect b="0" l="0" r="0" t="0"/>
          <a:stretch/>
        </p:blipFill>
        <p:spPr>
          <a:xfrm>
            <a:off x="4191000" y="1663700"/>
            <a:ext cx="4872038" cy="228600"/>
          </a:xfrm>
          <a:prstGeom prst="rect">
            <a:avLst/>
          </a:prstGeom>
          <a:noFill/>
          <a:ln cap="flat" cmpd="sng" w="9525">
            <a:solidFill>
              <a:schemeClr val="dk1"/>
            </a:solidFill>
            <a:prstDash val="solid"/>
            <a:miter lim="8000"/>
            <a:headEnd len="sm" w="sm" type="none"/>
            <a:tailEnd len="sm" w="sm" type="none"/>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71"/>
          <p:cNvSpPr txBox="1"/>
          <p:nvPr/>
        </p:nvSpPr>
        <p:spPr>
          <a:xfrm>
            <a:off x="171450" y="228600"/>
            <a:ext cx="7931150"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3000" u="none" cap="none" strike="noStrike">
                <a:solidFill>
                  <a:srgbClr val="4E84C4"/>
                </a:solidFill>
                <a:latin typeface="Arial"/>
                <a:ea typeface="Arial"/>
                <a:cs typeface="Arial"/>
                <a:sym typeface="Arial"/>
              </a:rPr>
              <a:t>Change Data Capture - How It Works</a:t>
            </a:r>
            <a:endParaRPr b="0" i="0" sz="3000" u="none" cap="none" strike="noStrike">
              <a:solidFill>
                <a:srgbClr val="4E84C4"/>
              </a:solidFill>
              <a:latin typeface="Arial"/>
              <a:ea typeface="Arial"/>
              <a:cs typeface="Arial"/>
              <a:sym typeface="Arial"/>
            </a:endParaRPr>
          </a:p>
        </p:txBody>
      </p:sp>
      <p:sp>
        <p:nvSpPr>
          <p:cNvPr id="578" name="Google Shape;578;p71"/>
          <p:cNvSpPr txBox="1"/>
          <p:nvPr/>
        </p:nvSpPr>
        <p:spPr>
          <a:xfrm>
            <a:off x="115888" y="925513"/>
            <a:ext cx="8240712" cy="2119312"/>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Enable it on the Source Database</a:t>
            </a:r>
            <a:endParaRPr/>
          </a:p>
          <a:p>
            <a:pPr indent="-285750" lvl="0" marL="28575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Inserts, Updates, and Deletes are automatically tracked</a:t>
            </a:r>
            <a:endParaRPr/>
          </a:p>
          <a:p>
            <a:pPr indent="-285750" lvl="0" marL="28575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Consume the changes</a:t>
            </a:r>
            <a:endParaRPr/>
          </a:p>
          <a:p>
            <a:pPr indent="-171450" lvl="0" marL="285750" marR="0" rtl="0" algn="just">
              <a:lnSpc>
                <a:spcPct val="150000"/>
              </a:lnSpc>
              <a:spcBef>
                <a:spcPts val="0"/>
              </a:spcBef>
              <a:spcAft>
                <a:spcPts val="0"/>
              </a:spcAft>
              <a:buClr>
                <a:schemeClr val="dk1"/>
              </a:buClr>
              <a:buSzPts val="1800"/>
              <a:buFont typeface="Noto Symbo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72"/>
          <p:cNvSpPr txBox="1"/>
          <p:nvPr/>
        </p:nvSpPr>
        <p:spPr>
          <a:xfrm>
            <a:off x="184150" y="225425"/>
            <a:ext cx="8183563"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3000" u="none" cap="none" strike="noStrike">
                <a:solidFill>
                  <a:srgbClr val="4E84C4"/>
                </a:solidFill>
                <a:latin typeface="PT Sans"/>
                <a:ea typeface="PT Sans"/>
                <a:cs typeface="PT Sans"/>
                <a:sym typeface="PT Sans"/>
              </a:rPr>
              <a:t>CDC Components for SSIS 2012</a:t>
            </a:r>
            <a:endParaRPr b="0" i="0" sz="3000" u="none" cap="none" strike="noStrike">
              <a:solidFill>
                <a:srgbClr val="4E84C4"/>
              </a:solidFill>
              <a:latin typeface="PT Sans"/>
              <a:ea typeface="PT Sans"/>
              <a:cs typeface="PT Sans"/>
              <a:sym typeface="PT Sans"/>
            </a:endParaRPr>
          </a:p>
        </p:txBody>
      </p:sp>
      <p:pic>
        <p:nvPicPr>
          <p:cNvPr id="584" name="Google Shape;584;p72"/>
          <p:cNvPicPr preferRelativeResize="0"/>
          <p:nvPr/>
        </p:nvPicPr>
        <p:blipFill rotWithShape="1">
          <a:blip r:embed="rId3">
            <a:alphaModFix/>
          </a:blip>
          <a:srcRect b="0" l="0" r="0" t="0"/>
          <a:stretch/>
        </p:blipFill>
        <p:spPr>
          <a:xfrm>
            <a:off x="5440363" y="1135063"/>
            <a:ext cx="3048000" cy="839787"/>
          </a:xfrm>
          <a:prstGeom prst="rect">
            <a:avLst/>
          </a:prstGeom>
          <a:noFill/>
          <a:ln cap="flat" cmpd="sng" w="9525">
            <a:solidFill>
              <a:schemeClr val="dk1"/>
            </a:solidFill>
            <a:prstDash val="solid"/>
            <a:miter lim="8000"/>
            <a:headEnd len="sm" w="sm" type="none"/>
            <a:tailEnd len="sm" w="sm" type="none"/>
          </a:ln>
        </p:spPr>
      </p:pic>
      <p:sp>
        <p:nvSpPr>
          <p:cNvPr id="585" name="Google Shape;585;p72"/>
          <p:cNvSpPr txBox="1"/>
          <p:nvPr/>
        </p:nvSpPr>
        <p:spPr>
          <a:xfrm>
            <a:off x="269875" y="828675"/>
            <a:ext cx="8242300" cy="4708525"/>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CDC Control Task</a:t>
            </a:r>
            <a:endParaRPr/>
          </a:p>
          <a:p>
            <a:pPr indent="-285750" lvl="1" marL="742950" marR="0" rtl="0" algn="just">
              <a:lnSpc>
                <a:spcPct val="150000"/>
              </a:lnSpc>
              <a:spcBef>
                <a:spcPts val="0"/>
              </a:spcBef>
              <a:spcAft>
                <a:spcPts val="0"/>
              </a:spcAft>
              <a:buClr>
                <a:schemeClr val="dk1"/>
              </a:buClr>
              <a:buSzPts val="2000"/>
              <a:buFont typeface="Noto Symbol"/>
              <a:buChar char="▪"/>
            </a:pPr>
            <a:r>
              <a:rPr b="0" i="0" lang="en-US" sz="2000" u="none" cap="none" strike="noStrike">
                <a:solidFill>
                  <a:schemeClr val="dk1"/>
                </a:solidFill>
                <a:latin typeface="Arial"/>
                <a:ea typeface="Arial"/>
                <a:cs typeface="Arial"/>
                <a:sym typeface="Arial"/>
              </a:rPr>
              <a:t>Retrieve and persist state</a:t>
            </a:r>
            <a:endParaRPr/>
          </a:p>
          <a:p>
            <a:pPr indent="-285750" lvl="1" marL="742950" marR="0" rtl="0" algn="just">
              <a:lnSpc>
                <a:spcPct val="150000"/>
              </a:lnSpc>
              <a:spcBef>
                <a:spcPts val="0"/>
              </a:spcBef>
              <a:spcAft>
                <a:spcPts val="0"/>
              </a:spcAft>
              <a:buClr>
                <a:schemeClr val="dk1"/>
              </a:buClr>
              <a:buSzPts val="2000"/>
              <a:buFont typeface="Noto Symbol"/>
              <a:buChar char="▪"/>
            </a:pPr>
            <a:r>
              <a:rPr b="0" i="0" lang="en-US" sz="2000" u="none" cap="none" strike="noStrike">
                <a:solidFill>
                  <a:schemeClr val="dk1"/>
                </a:solidFill>
                <a:latin typeface="Arial"/>
                <a:ea typeface="Arial"/>
                <a:cs typeface="Arial"/>
                <a:sym typeface="Arial"/>
              </a:rPr>
              <a:t>Use before and after your data flow</a:t>
            </a:r>
            <a:endParaRPr/>
          </a:p>
          <a:p>
            <a:pPr indent="0" lvl="1" marL="457200" marR="0" rtl="0" algn="just">
              <a:lnSpc>
                <a:spcPct val="15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285750" lvl="0" marL="28575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CDC Source</a:t>
            </a:r>
            <a:endParaRPr/>
          </a:p>
          <a:p>
            <a:pPr indent="-285750" lvl="1" marL="742950" marR="0" rtl="0" algn="just">
              <a:lnSpc>
                <a:spcPct val="150000"/>
              </a:lnSpc>
              <a:spcBef>
                <a:spcPts val="0"/>
              </a:spcBef>
              <a:spcAft>
                <a:spcPts val="0"/>
              </a:spcAft>
              <a:buClr>
                <a:schemeClr val="dk1"/>
              </a:buClr>
              <a:buSzPts val="2000"/>
              <a:buFont typeface="Noto Symbol"/>
              <a:buChar char="▪"/>
            </a:pPr>
            <a:r>
              <a:rPr b="0" i="0" lang="en-US" sz="2000" u="none" cap="none" strike="noStrike">
                <a:solidFill>
                  <a:schemeClr val="dk1"/>
                </a:solidFill>
                <a:latin typeface="Arial"/>
                <a:ea typeface="Arial"/>
                <a:cs typeface="Arial"/>
                <a:sym typeface="Arial"/>
              </a:rPr>
              <a:t>Reads change data from source table</a:t>
            </a:r>
            <a:endParaRPr/>
          </a:p>
          <a:p>
            <a:pPr indent="0" lvl="1" marL="457200" marR="0" rtl="0" algn="just">
              <a:lnSpc>
                <a:spcPct val="15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285750" lvl="0" marL="28575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CDC Splitter</a:t>
            </a:r>
            <a:endParaRPr/>
          </a:p>
          <a:p>
            <a:pPr indent="-285750" lvl="1" marL="742950" marR="0" rtl="0" algn="just">
              <a:lnSpc>
                <a:spcPct val="150000"/>
              </a:lnSpc>
              <a:spcBef>
                <a:spcPts val="0"/>
              </a:spcBef>
              <a:spcAft>
                <a:spcPts val="0"/>
              </a:spcAft>
              <a:buClr>
                <a:schemeClr val="dk1"/>
              </a:buClr>
              <a:buSzPts val="2000"/>
              <a:buFont typeface="Noto Symbol"/>
              <a:buChar char="▪"/>
            </a:pPr>
            <a:r>
              <a:rPr b="0" i="0" lang="en-US" sz="2000" u="none" cap="none" strike="noStrike">
                <a:solidFill>
                  <a:schemeClr val="dk1"/>
                </a:solidFill>
                <a:latin typeface="Arial"/>
                <a:ea typeface="Arial"/>
                <a:cs typeface="Arial"/>
                <a:sym typeface="Arial"/>
              </a:rPr>
              <a:t>Separate rows by operation type</a:t>
            </a:r>
            <a:endParaRPr/>
          </a:p>
          <a:p>
            <a:pPr indent="0" lvl="0" marL="0" marR="0" rtl="0" algn="just">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id="586" name="Google Shape;586;p72"/>
          <p:cNvPicPr preferRelativeResize="0"/>
          <p:nvPr/>
        </p:nvPicPr>
        <p:blipFill rotWithShape="1">
          <a:blip r:embed="rId4">
            <a:alphaModFix/>
          </a:blip>
          <a:srcRect b="0" l="0" r="0" t="0"/>
          <a:stretch/>
        </p:blipFill>
        <p:spPr>
          <a:xfrm>
            <a:off x="5464175" y="2763838"/>
            <a:ext cx="3048000" cy="909637"/>
          </a:xfrm>
          <a:prstGeom prst="rect">
            <a:avLst/>
          </a:prstGeom>
          <a:noFill/>
          <a:ln cap="flat" cmpd="sng" w="9525">
            <a:solidFill>
              <a:schemeClr val="dk1"/>
            </a:solidFill>
            <a:prstDash val="solid"/>
            <a:miter lim="8000"/>
            <a:headEnd len="sm" w="sm" type="none"/>
            <a:tailEnd len="sm" w="sm" type="none"/>
          </a:ln>
        </p:spPr>
      </p:pic>
      <p:pic>
        <p:nvPicPr>
          <p:cNvPr id="587" name="Google Shape;587;p72"/>
          <p:cNvPicPr preferRelativeResize="0"/>
          <p:nvPr/>
        </p:nvPicPr>
        <p:blipFill rotWithShape="1">
          <a:blip r:embed="rId5">
            <a:alphaModFix/>
          </a:blip>
          <a:srcRect b="0" l="0" r="0" t="0"/>
          <a:stretch/>
        </p:blipFill>
        <p:spPr>
          <a:xfrm>
            <a:off x="5394325" y="4260850"/>
            <a:ext cx="3048000" cy="877888"/>
          </a:xfrm>
          <a:prstGeom prst="rect">
            <a:avLst/>
          </a:prstGeom>
          <a:noFill/>
          <a:ln cap="flat" cmpd="sng" w="9525">
            <a:solidFill>
              <a:schemeClr val="dk1"/>
            </a:solidFill>
            <a:prstDash val="solid"/>
            <a:miter lim="8000"/>
            <a:headEnd len="sm" w="sm" type="none"/>
            <a:tailEnd len="sm" w="sm" type="none"/>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73"/>
          <p:cNvSpPr txBox="1"/>
          <p:nvPr/>
        </p:nvSpPr>
        <p:spPr>
          <a:xfrm>
            <a:off x="136525" y="158750"/>
            <a:ext cx="7931150"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3000" u="none" cap="none" strike="noStrike">
                <a:solidFill>
                  <a:srgbClr val="4E84C4"/>
                </a:solidFill>
                <a:latin typeface="PT Sans"/>
                <a:ea typeface="PT Sans"/>
                <a:cs typeface="PT Sans"/>
                <a:sym typeface="PT Sans"/>
              </a:rPr>
              <a:t>Change Data Capture - Workflow</a:t>
            </a:r>
            <a:endParaRPr b="0" i="0" sz="3000" u="none" cap="none" strike="noStrike">
              <a:solidFill>
                <a:srgbClr val="4E84C4"/>
              </a:solidFill>
              <a:latin typeface="PT Sans"/>
              <a:ea typeface="PT Sans"/>
              <a:cs typeface="PT Sans"/>
              <a:sym typeface="PT Sans"/>
            </a:endParaRPr>
          </a:p>
        </p:txBody>
      </p:sp>
      <p:grpSp>
        <p:nvGrpSpPr>
          <p:cNvPr id="594" name="Google Shape;594;p73"/>
          <p:cNvGrpSpPr/>
          <p:nvPr/>
        </p:nvGrpSpPr>
        <p:grpSpPr>
          <a:xfrm>
            <a:off x="217751" y="1431230"/>
            <a:ext cx="3763941" cy="1240768"/>
            <a:chOff x="0" y="1528"/>
            <a:chExt cx="5484813" cy="1240768"/>
          </a:xfrm>
        </p:grpSpPr>
        <p:sp>
          <p:nvSpPr>
            <p:cNvPr id="595" name="Google Shape;595;p73"/>
            <p:cNvSpPr/>
            <p:nvPr/>
          </p:nvSpPr>
          <p:spPr>
            <a:xfrm rot="10800000">
              <a:off x="0" y="1528"/>
              <a:ext cx="5484813" cy="1240768"/>
            </a:xfrm>
            <a:prstGeom prst="upArrowCallout">
              <a:avLst>
                <a:gd fmla="val 25000" name="adj1"/>
                <a:gd fmla="val 25000" name="adj2"/>
                <a:gd fmla="val 25000" name="adj3"/>
                <a:gd fmla="val 64977" name="adj4"/>
              </a:avLst>
            </a:prstGeom>
            <a:solidFill>
              <a:srgbClr val="9DD2D6"/>
            </a:solidFill>
            <a:ln cap="flat" cmpd="sng" w="254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73"/>
            <p:cNvSpPr/>
            <p:nvPr/>
          </p:nvSpPr>
          <p:spPr>
            <a:xfrm>
              <a:off x="0" y="1528"/>
              <a:ext cx="5484813" cy="806214"/>
            </a:xfrm>
            <a:prstGeom prst="rect">
              <a:avLst/>
            </a:prstGeom>
            <a:solidFill>
              <a:srgbClr val="9DD2D6"/>
            </a:solidFill>
            <a:ln cap="flat" cmpd="sng" w="9525">
              <a:solidFill>
                <a:srgbClr val="000000"/>
              </a:solidFill>
              <a:prstDash val="solid"/>
              <a:round/>
              <a:headEnd len="sm" w="sm" type="none"/>
              <a:tailEnd len="sm" w="sm" type="none"/>
            </a:ln>
          </p:spPr>
          <p:txBody>
            <a:bodyPr anchorCtr="0" anchor="ctr" bIns="192000" lIns="192000" spcFirstLastPara="1" rIns="192000" wrap="square" tIns="192000">
              <a:noAutofit/>
            </a:bodyPr>
            <a:lstStyle/>
            <a:p>
              <a:pPr indent="0" lvl="0" marL="0" marR="0" rtl="0" algn="ctr">
                <a:lnSpc>
                  <a:spcPct val="90000"/>
                </a:lnSpc>
                <a:spcBef>
                  <a:spcPts val="0"/>
                </a:spcBef>
                <a:spcAft>
                  <a:spcPts val="700"/>
                </a:spcAft>
                <a:buNone/>
              </a:pPr>
              <a:r>
                <a:rPr b="0" i="0" lang="en-US" sz="2000" u="none" cap="none" strike="noStrike">
                  <a:solidFill>
                    <a:schemeClr val="dk2"/>
                  </a:solidFill>
                  <a:latin typeface="Arial"/>
                  <a:ea typeface="Arial"/>
                  <a:cs typeface="Arial"/>
                  <a:sym typeface="Arial"/>
                </a:rPr>
                <a:t>Prepare database</a:t>
              </a:r>
              <a:endParaRPr/>
            </a:p>
          </p:txBody>
        </p:sp>
      </p:grpSp>
      <p:grpSp>
        <p:nvGrpSpPr>
          <p:cNvPr id="597" name="Google Shape;597;p73"/>
          <p:cNvGrpSpPr/>
          <p:nvPr/>
        </p:nvGrpSpPr>
        <p:grpSpPr>
          <a:xfrm>
            <a:off x="197518" y="2681291"/>
            <a:ext cx="3800607" cy="1240768"/>
            <a:chOff x="0" y="1230195"/>
            <a:chExt cx="5484813" cy="1240768"/>
          </a:xfrm>
        </p:grpSpPr>
        <p:sp>
          <p:nvSpPr>
            <p:cNvPr id="598" name="Google Shape;598;p73"/>
            <p:cNvSpPr/>
            <p:nvPr/>
          </p:nvSpPr>
          <p:spPr>
            <a:xfrm rot="10800000">
              <a:off x="0" y="1230195"/>
              <a:ext cx="5484813" cy="1240768"/>
            </a:xfrm>
            <a:prstGeom prst="upArrowCallout">
              <a:avLst>
                <a:gd fmla="val 25000" name="adj1"/>
                <a:gd fmla="val 25000" name="adj2"/>
                <a:gd fmla="val 25000" name="adj3"/>
                <a:gd fmla="val 64977" name="adj4"/>
              </a:avLst>
            </a:prstGeom>
            <a:solidFill>
              <a:srgbClr val="9DD2D6"/>
            </a:solidFill>
            <a:ln cap="flat" cmpd="sng" w="254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73"/>
            <p:cNvSpPr/>
            <p:nvPr/>
          </p:nvSpPr>
          <p:spPr>
            <a:xfrm>
              <a:off x="0" y="1230195"/>
              <a:ext cx="5484813" cy="806214"/>
            </a:xfrm>
            <a:prstGeom prst="rect">
              <a:avLst/>
            </a:prstGeom>
            <a:solidFill>
              <a:srgbClr val="9DD2D6"/>
            </a:solidFill>
            <a:ln cap="flat" cmpd="sng" w="9525">
              <a:solidFill>
                <a:srgbClr val="000000"/>
              </a:solidFill>
              <a:prstDash val="solid"/>
              <a:round/>
              <a:headEnd len="sm" w="sm" type="none"/>
              <a:tailEnd len="sm" w="sm" type="none"/>
            </a:ln>
          </p:spPr>
          <p:txBody>
            <a:bodyPr anchorCtr="0" anchor="ctr" bIns="192000" lIns="192000" spcFirstLastPara="1" rIns="192000" wrap="square" tIns="192000">
              <a:noAutofit/>
            </a:bodyPr>
            <a:lstStyle/>
            <a:p>
              <a:pPr indent="0" lvl="0" marL="0" marR="0" rtl="0" algn="ctr">
                <a:lnSpc>
                  <a:spcPct val="90000"/>
                </a:lnSpc>
                <a:spcBef>
                  <a:spcPts val="0"/>
                </a:spcBef>
                <a:spcAft>
                  <a:spcPts val="700"/>
                </a:spcAft>
                <a:buNone/>
              </a:pPr>
              <a:r>
                <a:rPr b="0" i="0" lang="en-US" sz="2000" u="none" cap="none" strike="noStrike">
                  <a:solidFill>
                    <a:schemeClr val="dk2"/>
                  </a:solidFill>
                  <a:latin typeface="Arial"/>
                  <a:ea typeface="Arial"/>
                  <a:cs typeface="Arial"/>
                  <a:sym typeface="Arial"/>
                </a:rPr>
                <a:t>Read all from source</a:t>
              </a:r>
              <a:endParaRPr/>
            </a:p>
          </p:txBody>
        </p:sp>
      </p:grpSp>
      <p:grpSp>
        <p:nvGrpSpPr>
          <p:cNvPr id="600" name="Google Shape;600;p73"/>
          <p:cNvGrpSpPr/>
          <p:nvPr/>
        </p:nvGrpSpPr>
        <p:grpSpPr>
          <a:xfrm>
            <a:off x="171450" y="3929603"/>
            <a:ext cx="3826675" cy="1240768"/>
            <a:chOff x="0" y="2458862"/>
            <a:chExt cx="5484813" cy="1240768"/>
          </a:xfrm>
        </p:grpSpPr>
        <p:sp>
          <p:nvSpPr>
            <p:cNvPr id="601" name="Google Shape;601;p73"/>
            <p:cNvSpPr/>
            <p:nvPr/>
          </p:nvSpPr>
          <p:spPr>
            <a:xfrm rot="10800000">
              <a:off x="0" y="2458862"/>
              <a:ext cx="5484813" cy="1240768"/>
            </a:xfrm>
            <a:prstGeom prst="upArrowCallout">
              <a:avLst>
                <a:gd fmla="val 25000" name="adj1"/>
                <a:gd fmla="val 25000" name="adj2"/>
                <a:gd fmla="val 25000" name="adj3"/>
                <a:gd fmla="val 64977" name="adj4"/>
              </a:avLst>
            </a:prstGeom>
            <a:solidFill>
              <a:srgbClr val="9DD2D6"/>
            </a:solidFill>
            <a:ln cap="flat" cmpd="sng" w="254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73"/>
            <p:cNvSpPr/>
            <p:nvPr/>
          </p:nvSpPr>
          <p:spPr>
            <a:xfrm>
              <a:off x="0" y="2458862"/>
              <a:ext cx="5484813" cy="806214"/>
            </a:xfrm>
            <a:prstGeom prst="rect">
              <a:avLst/>
            </a:prstGeom>
            <a:solidFill>
              <a:srgbClr val="9DD2D6"/>
            </a:solidFill>
            <a:ln cap="flat" cmpd="sng" w="9525">
              <a:solidFill>
                <a:srgbClr val="000000"/>
              </a:solidFill>
              <a:prstDash val="solid"/>
              <a:round/>
              <a:headEnd len="sm" w="sm" type="none"/>
              <a:tailEnd len="sm" w="sm" type="none"/>
            </a:ln>
          </p:spPr>
          <p:txBody>
            <a:bodyPr anchorCtr="0" anchor="ctr" bIns="192000" lIns="192000" spcFirstLastPara="1" rIns="192000" wrap="square" tIns="192000">
              <a:noAutofit/>
            </a:bodyPr>
            <a:lstStyle/>
            <a:p>
              <a:pPr indent="0" lvl="0" marL="0" marR="0" rtl="0" algn="ctr">
                <a:lnSpc>
                  <a:spcPct val="90000"/>
                </a:lnSpc>
                <a:spcBef>
                  <a:spcPts val="0"/>
                </a:spcBef>
                <a:spcAft>
                  <a:spcPts val="700"/>
                </a:spcAft>
                <a:buNone/>
              </a:pPr>
              <a:r>
                <a:rPr b="0" i="0" lang="en-US" sz="2000" u="none" cap="none" strike="noStrike">
                  <a:solidFill>
                    <a:schemeClr val="dk2"/>
                  </a:solidFill>
                  <a:latin typeface="Arial"/>
                  <a:ea typeface="Arial"/>
                  <a:cs typeface="Arial"/>
                  <a:sym typeface="Arial"/>
                </a:rPr>
                <a:t>Write to destination</a:t>
              </a:r>
              <a:endParaRPr/>
            </a:p>
          </p:txBody>
        </p:sp>
      </p:grpSp>
      <p:grpSp>
        <p:nvGrpSpPr>
          <p:cNvPr id="603" name="Google Shape;603;p73"/>
          <p:cNvGrpSpPr/>
          <p:nvPr/>
        </p:nvGrpSpPr>
        <p:grpSpPr>
          <a:xfrm>
            <a:off x="194601" y="5170371"/>
            <a:ext cx="3919274" cy="806741"/>
            <a:chOff x="0" y="3687530"/>
            <a:chExt cx="5484813" cy="806741"/>
          </a:xfrm>
        </p:grpSpPr>
        <p:sp>
          <p:nvSpPr>
            <p:cNvPr id="604" name="Google Shape;604;p73"/>
            <p:cNvSpPr/>
            <p:nvPr/>
          </p:nvSpPr>
          <p:spPr>
            <a:xfrm>
              <a:off x="0" y="3687530"/>
              <a:ext cx="5484813" cy="806741"/>
            </a:xfrm>
            <a:prstGeom prst="rect">
              <a:avLst/>
            </a:prstGeom>
            <a:solidFill>
              <a:srgbClr val="9DD2D6"/>
            </a:solidFill>
            <a:ln cap="flat" cmpd="sng" w="254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73"/>
            <p:cNvSpPr/>
            <p:nvPr/>
          </p:nvSpPr>
          <p:spPr>
            <a:xfrm>
              <a:off x="0" y="3687530"/>
              <a:ext cx="5484813" cy="806741"/>
            </a:xfrm>
            <a:prstGeom prst="rect">
              <a:avLst/>
            </a:prstGeom>
            <a:solidFill>
              <a:srgbClr val="9DD2D6"/>
            </a:solidFill>
            <a:ln cap="flat" cmpd="sng" w="9525">
              <a:solidFill>
                <a:srgbClr val="000000"/>
              </a:solidFill>
              <a:prstDash val="solid"/>
              <a:round/>
              <a:headEnd len="sm" w="sm" type="none"/>
              <a:tailEnd len="sm" w="sm" type="none"/>
            </a:ln>
          </p:spPr>
          <p:txBody>
            <a:bodyPr anchorCtr="0" anchor="ctr" bIns="192000" lIns="192000" spcFirstLastPara="1" rIns="192000" wrap="square" tIns="192000">
              <a:noAutofit/>
            </a:bodyPr>
            <a:lstStyle/>
            <a:p>
              <a:pPr indent="0" lvl="0" marL="0" marR="0" rtl="0" algn="ctr">
                <a:lnSpc>
                  <a:spcPct val="90000"/>
                </a:lnSpc>
                <a:spcBef>
                  <a:spcPts val="0"/>
                </a:spcBef>
                <a:spcAft>
                  <a:spcPts val="700"/>
                </a:spcAft>
                <a:buNone/>
              </a:pPr>
              <a:r>
                <a:rPr b="0" i="0" lang="en-US" sz="2000" u="none" cap="none" strike="noStrike">
                  <a:solidFill>
                    <a:schemeClr val="dk2"/>
                  </a:solidFill>
                  <a:latin typeface="Arial"/>
                  <a:ea typeface="Arial"/>
                  <a:cs typeface="Arial"/>
                  <a:sym typeface="Arial"/>
                </a:rPr>
                <a:t>Record date</a:t>
              </a:r>
              <a:endParaRPr/>
            </a:p>
          </p:txBody>
        </p:sp>
      </p:grpSp>
      <p:sp>
        <p:nvSpPr>
          <p:cNvPr id="606" name="Google Shape;606;p73"/>
          <p:cNvSpPr txBox="1"/>
          <p:nvPr/>
        </p:nvSpPr>
        <p:spPr>
          <a:xfrm>
            <a:off x="217488" y="809625"/>
            <a:ext cx="3405187" cy="4778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500" u="none" cap="none" strike="noStrike">
                <a:solidFill>
                  <a:schemeClr val="dk1"/>
                </a:solidFill>
                <a:latin typeface="Arial"/>
                <a:ea typeface="Arial"/>
                <a:cs typeface="Arial"/>
                <a:sym typeface="Arial"/>
              </a:rPr>
              <a:t>Initial Load</a:t>
            </a:r>
            <a:endParaRPr/>
          </a:p>
        </p:txBody>
      </p:sp>
      <p:grpSp>
        <p:nvGrpSpPr>
          <p:cNvPr id="607" name="Google Shape;607;p73"/>
          <p:cNvGrpSpPr/>
          <p:nvPr/>
        </p:nvGrpSpPr>
        <p:grpSpPr>
          <a:xfrm>
            <a:off x="4780425" y="5053830"/>
            <a:ext cx="3970036" cy="784382"/>
            <a:chOff x="0" y="3687530"/>
            <a:chExt cx="5486400" cy="806741"/>
          </a:xfrm>
        </p:grpSpPr>
        <p:sp>
          <p:nvSpPr>
            <p:cNvPr id="608" name="Google Shape;608;p73"/>
            <p:cNvSpPr/>
            <p:nvPr/>
          </p:nvSpPr>
          <p:spPr>
            <a:xfrm>
              <a:off x="0" y="3687530"/>
              <a:ext cx="5486400" cy="806741"/>
            </a:xfrm>
            <a:prstGeom prst="rect">
              <a:avLst/>
            </a:prstGeom>
            <a:solidFill>
              <a:srgbClr val="81A7D5"/>
            </a:solidFill>
            <a:ln cap="flat" cmpd="sng" w="254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73"/>
            <p:cNvSpPr/>
            <p:nvPr/>
          </p:nvSpPr>
          <p:spPr>
            <a:xfrm>
              <a:off x="0" y="3687530"/>
              <a:ext cx="5486400" cy="806741"/>
            </a:xfrm>
            <a:prstGeom prst="rect">
              <a:avLst/>
            </a:prstGeom>
            <a:solidFill>
              <a:srgbClr val="81A7D5"/>
            </a:solidFill>
            <a:ln cap="flat" cmpd="sng" w="9525">
              <a:solidFill>
                <a:schemeClr val="dk1"/>
              </a:solidFill>
              <a:prstDash val="solid"/>
              <a:round/>
              <a:headEnd len="sm" w="sm" type="none"/>
              <a:tailEnd len="sm" w="sm" type="none"/>
            </a:ln>
          </p:spPr>
          <p:txBody>
            <a:bodyPr anchorCtr="0" anchor="ctr" bIns="192000" lIns="192000" spcFirstLastPara="1" rIns="192000" wrap="square" tIns="192000">
              <a:noAutofit/>
            </a:bodyPr>
            <a:lstStyle/>
            <a:p>
              <a:pPr indent="0" lvl="0" marL="0" marR="0" rtl="0" algn="ctr">
                <a:lnSpc>
                  <a:spcPct val="90000"/>
                </a:lnSpc>
                <a:spcBef>
                  <a:spcPts val="0"/>
                </a:spcBef>
                <a:spcAft>
                  <a:spcPts val="700"/>
                </a:spcAft>
                <a:buNone/>
              </a:pPr>
              <a:r>
                <a:rPr b="0" i="0" lang="en-US" sz="2000" u="none" cap="none" strike="noStrike">
                  <a:solidFill>
                    <a:schemeClr val="dk1"/>
                  </a:solidFill>
                  <a:latin typeface="Arial"/>
                  <a:ea typeface="Arial"/>
                  <a:cs typeface="Arial"/>
                  <a:sym typeface="Arial"/>
                </a:rPr>
                <a:t>Save current date</a:t>
              </a:r>
              <a:endParaRPr/>
            </a:p>
          </p:txBody>
        </p:sp>
      </p:grpSp>
      <p:grpSp>
        <p:nvGrpSpPr>
          <p:cNvPr id="610" name="Google Shape;610;p73"/>
          <p:cNvGrpSpPr/>
          <p:nvPr/>
        </p:nvGrpSpPr>
        <p:grpSpPr>
          <a:xfrm>
            <a:off x="4780425" y="3825162"/>
            <a:ext cx="3970036" cy="1206380"/>
            <a:chOff x="0" y="2458862"/>
            <a:chExt cx="5486400" cy="1240768"/>
          </a:xfrm>
        </p:grpSpPr>
        <p:sp>
          <p:nvSpPr>
            <p:cNvPr id="611" name="Google Shape;611;p73"/>
            <p:cNvSpPr/>
            <p:nvPr/>
          </p:nvSpPr>
          <p:spPr>
            <a:xfrm rot="10800000">
              <a:off x="0" y="2458862"/>
              <a:ext cx="5486400" cy="1240768"/>
            </a:xfrm>
            <a:prstGeom prst="upArrowCallout">
              <a:avLst>
                <a:gd fmla="val 25000" name="adj1"/>
                <a:gd fmla="val 25000" name="adj2"/>
                <a:gd fmla="val 25000" name="adj3"/>
                <a:gd fmla="val 64977" name="adj4"/>
              </a:avLst>
            </a:prstGeom>
            <a:solidFill>
              <a:srgbClr val="81A7D5"/>
            </a:solidFill>
            <a:ln cap="flat" cmpd="sng" w="254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73"/>
            <p:cNvSpPr/>
            <p:nvPr/>
          </p:nvSpPr>
          <p:spPr>
            <a:xfrm>
              <a:off x="0" y="2458862"/>
              <a:ext cx="5486400" cy="806214"/>
            </a:xfrm>
            <a:prstGeom prst="rect">
              <a:avLst/>
            </a:prstGeom>
            <a:solidFill>
              <a:srgbClr val="81A7D5"/>
            </a:solidFill>
            <a:ln cap="flat" cmpd="sng" w="9525">
              <a:solidFill>
                <a:schemeClr val="dk1"/>
              </a:solidFill>
              <a:prstDash val="solid"/>
              <a:round/>
              <a:headEnd len="sm" w="sm" type="none"/>
              <a:tailEnd len="sm" w="sm" type="none"/>
            </a:ln>
          </p:spPr>
          <p:txBody>
            <a:bodyPr anchorCtr="0" anchor="ctr" bIns="192000" lIns="192000" spcFirstLastPara="1" rIns="192000" wrap="square" tIns="192000">
              <a:noAutofit/>
            </a:bodyPr>
            <a:lstStyle/>
            <a:p>
              <a:pPr indent="0" lvl="0" marL="0" marR="0" rtl="0" algn="ctr">
                <a:lnSpc>
                  <a:spcPct val="90000"/>
                </a:lnSpc>
                <a:spcBef>
                  <a:spcPts val="0"/>
                </a:spcBef>
                <a:spcAft>
                  <a:spcPts val="700"/>
                </a:spcAft>
                <a:buNone/>
              </a:pPr>
              <a:r>
                <a:rPr b="0" i="0" lang="en-US" sz="2000" u="none" cap="none" strike="noStrike">
                  <a:solidFill>
                    <a:schemeClr val="dk1"/>
                  </a:solidFill>
                  <a:latin typeface="Arial"/>
                  <a:ea typeface="Arial"/>
                  <a:cs typeface="Arial"/>
                  <a:sym typeface="Arial"/>
                </a:rPr>
                <a:t>Process changes</a:t>
              </a:r>
              <a:endParaRPr/>
            </a:p>
          </p:txBody>
        </p:sp>
      </p:grpSp>
      <p:grpSp>
        <p:nvGrpSpPr>
          <p:cNvPr id="613" name="Google Shape;613;p73"/>
          <p:cNvGrpSpPr/>
          <p:nvPr/>
        </p:nvGrpSpPr>
        <p:grpSpPr>
          <a:xfrm>
            <a:off x="4780425" y="2584920"/>
            <a:ext cx="3970036" cy="1206380"/>
            <a:chOff x="0" y="1230195"/>
            <a:chExt cx="5486400" cy="1240768"/>
          </a:xfrm>
        </p:grpSpPr>
        <p:sp>
          <p:nvSpPr>
            <p:cNvPr id="614" name="Google Shape;614;p73"/>
            <p:cNvSpPr/>
            <p:nvPr/>
          </p:nvSpPr>
          <p:spPr>
            <a:xfrm rot="10800000">
              <a:off x="0" y="1230195"/>
              <a:ext cx="5486400" cy="1240768"/>
            </a:xfrm>
            <a:prstGeom prst="upArrowCallout">
              <a:avLst>
                <a:gd fmla="val 25000" name="adj1"/>
                <a:gd fmla="val 25000" name="adj2"/>
                <a:gd fmla="val 25000" name="adj3"/>
                <a:gd fmla="val 64977" name="adj4"/>
              </a:avLst>
            </a:prstGeom>
            <a:solidFill>
              <a:srgbClr val="81A7D5"/>
            </a:solidFill>
            <a:ln cap="flat" cmpd="sng" w="254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73"/>
            <p:cNvSpPr/>
            <p:nvPr/>
          </p:nvSpPr>
          <p:spPr>
            <a:xfrm>
              <a:off x="0" y="1230195"/>
              <a:ext cx="5486400" cy="806214"/>
            </a:xfrm>
            <a:prstGeom prst="rect">
              <a:avLst/>
            </a:prstGeom>
            <a:solidFill>
              <a:srgbClr val="81A7D5"/>
            </a:solidFill>
            <a:ln cap="flat" cmpd="sng" w="9525">
              <a:solidFill>
                <a:schemeClr val="dk1"/>
              </a:solidFill>
              <a:prstDash val="solid"/>
              <a:round/>
              <a:headEnd len="sm" w="sm" type="none"/>
              <a:tailEnd len="sm" w="sm" type="none"/>
            </a:ln>
          </p:spPr>
          <p:txBody>
            <a:bodyPr anchorCtr="0" anchor="ctr" bIns="192000" lIns="192000" spcFirstLastPara="1" rIns="192000" wrap="square" tIns="192000">
              <a:noAutofit/>
            </a:bodyPr>
            <a:lstStyle/>
            <a:p>
              <a:pPr indent="0" lvl="0" marL="0" marR="0" rtl="0" algn="ctr">
                <a:lnSpc>
                  <a:spcPct val="90000"/>
                </a:lnSpc>
                <a:spcBef>
                  <a:spcPts val="0"/>
                </a:spcBef>
                <a:spcAft>
                  <a:spcPts val="700"/>
                </a:spcAft>
                <a:buNone/>
              </a:pPr>
              <a:r>
                <a:rPr b="0" i="0" lang="en-US" sz="2000" u="none" cap="none" strike="noStrike">
                  <a:solidFill>
                    <a:schemeClr val="dk1"/>
                  </a:solidFill>
                  <a:latin typeface="Arial"/>
                  <a:ea typeface="Arial"/>
                  <a:cs typeface="Arial"/>
                  <a:sym typeface="Arial"/>
                </a:rPr>
                <a:t>Read changes</a:t>
              </a:r>
              <a:endParaRPr/>
            </a:p>
          </p:txBody>
        </p:sp>
      </p:grpSp>
      <p:grpSp>
        <p:nvGrpSpPr>
          <p:cNvPr id="616" name="Google Shape;616;p73"/>
          <p:cNvGrpSpPr/>
          <p:nvPr/>
        </p:nvGrpSpPr>
        <p:grpSpPr>
          <a:xfrm>
            <a:off x="4780425" y="1344678"/>
            <a:ext cx="3970036" cy="1206380"/>
            <a:chOff x="0" y="1528"/>
            <a:chExt cx="5486400" cy="1240768"/>
          </a:xfrm>
        </p:grpSpPr>
        <p:sp>
          <p:nvSpPr>
            <p:cNvPr id="617" name="Google Shape;617;p73"/>
            <p:cNvSpPr/>
            <p:nvPr/>
          </p:nvSpPr>
          <p:spPr>
            <a:xfrm rot="10800000">
              <a:off x="0" y="1528"/>
              <a:ext cx="5486400" cy="1240768"/>
            </a:xfrm>
            <a:prstGeom prst="upArrowCallout">
              <a:avLst>
                <a:gd fmla="val 25000" name="adj1"/>
                <a:gd fmla="val 25000" name="adj2"/>
                <a:gd fmla="val 25000" name="adj3"/>
                <a:gd fmla="val 64977" name="adj4"/>
              </a:avLst>
            </a:prstGeom>
            <a:solidFill>
              <a:srgbClr val="81A7D5"/>
            </a:solidFill>
            <a:ln cap="flat" cmpd="sng" w="254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73"/>
            <p:cNvSpPr/>
            <p:nvPr/>
          </p:nvSpPr>
          <p:spPr>
            <a:xfrm>
              <a:off x="0" y="1528"/>
              <a:ext cx="5486400" cy="806214"/>
            </a:xfrm>
            <a:prstGeom prst="rect">
              <a:avLst/>
            </a:prstGeom>
            <a:solidFill>
              <a:srgbClr val="81A7D5"/>
            </a:solidFill>
            <a:ln cap="flat" cmpd="sng" w="9525">
              <a:solidFill>
                <a:schemeClr val="dk1"/>
              </a:solidFill>
              <a:prstDash val="solid"/>
              <a:round/>
              <a:headEnd len="sm" w="sm" type="none"/>
              <a:tailEnd len="sm" w="sm" type="none"/>
            </a:ln>
          </p:spPr>
          <p:txBody>
            <a:bodyPr anchorCtr="0" anchor="ctr" bIns="192000" lIns="192000" spcFirstLastPara="1" rIns="192000" wrap="square" tIns="192000">
              <a:noAutofit/>
            </a:bodyPr>
            <a:lstStyle/>
            <a:p>
              <a:pPr indent="0" lvl="0" marL="0" marR="0" rtl="0" algn="ctr">
                <a:lnSpc>
                  <a:spcPct val="90000"/>
                </a:lnSpc>
                <a:spcBef>
                  <a:spcPts val="0"/>
                </a:spcBef>
                <a:spcAft>
                  <a:spcPts val="700"/>
                </a:spcAft>
                <a:buNone/>
              </a:pPr>
              <a:r>
                <a:rPr b="0" i="0" lang="en-US" sz="2000" u="none" cap="none" strike="noStrike">
                  <a:solidFill>
                    <a:schemeClr val="dk1"/>
                  </a:solidFill>
                  <a:latin typeface="Arial"/>
                  <a:ea typeface="Arial"/>
                  <a:cs typeface="Arial"/>
                  <a:sym typeface="Arial"/>
                </a:rPr>
                <a:t>Get last date</a:t>
              </a:r>
              <a:endParaRPr/>
            </a:p>
          </p:txBody>
        </p:sp>
      </p:grpSp>
      <p:sp>
        <p:nvSpPr>
          <p:cNvPr id="619" name="Google Shape;619;p73"/>
          <p:cNvSpPr txBox="1"/>
          <p:nvPr/>
        </p:nvSpPr>
        <p:spPr>
          <a:xfrm>
            <a:off x="5062538" y="782638"/>
            <a:ext cx="3405187"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500" u="none" cap="none" strike="noStrike">
                <a:solidFill>
                  <a:schemeClr val="dk1"/>
                </a:solidFill>
                <a:latin typeface="Arial"/>
                <a:ea typeface="Arial"/>
                <a:cs typeface="Arial"/>
                <a:sym typeface="Arial"/>
              </a:rPr>
              <a:t>Incremental Load</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74"/>
          <p:cNvSpPr txBox="1"/>
          <p:nvPr/>
        </p:nvSpPr>
        <p:spPr>
          <a:xfrm>
            <a:off x="149225" y="228600"/>
            <a:ext cx="8821738"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CDC – Initial Load</a:t>
            </a:r>
            <a:endParaRPr/>
          </a:p>
        </p:txBody>
      </p:sp>
      <p:sp>
        <p:nvSpPr>
          <p:cNvPr id="625" name="Google Shape;625;p74"/>
          <p:cNvSpPr txBox="1"/>
          <p:nvPr/>
        </p:nvSpPr>
        <p:spPr>
          <a:xfrm>
            <a:off x="160338" y="722313"/>
            <a:ext cx="8577262" cy="5908675"/>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Scenario 1: Active database</a:t>
            </a:r>
            <a:endParaRPr/>
          </a:p>
          <a:p>
            <a:pPr indent="-285750" lvl="1" marL="742950" marR="0" rtl="0" algn="just">
              <a:lnSpc>
                <a:spcPct val="150000"/>
              </a:lnSpc>
              <a:spcBef>
                <a:spcPts val="0"/>
              </a:spcBef>
              <a:spcAft>
                <a:spcPts val="0"/>
              </a:spcAft>
              <a:buClr>
                <a:schemeClr val="dk1"/>
              </a:buClr>
              <a:buSzPts val="2000"/>
              <a:buFont typeface="Noto Symbol"/>
              <a:buChar char="▪"/>
            </a:pPr>
            <a:r>
              <a:rPr b="0" i="0" lang="en-US" sz="2000" u="none" cap="none" strike="noStrike">
                <a:solidFill>
                  <a:schemeClr val="dk1"/>
                </a:solidFill>
                <a:latin typeface="Arial"/>
                <a:ea typeface="Arial"/>
                <a:cs typeface="Arial"/>
                <a:sym typeface="Arial"/>
              </a:rPr>
              <a:t>Mark Initial Load Start</a:t>
            </a:r>
            <a:endParaRPr/>
          </a:p>
          <a:p>
            <a:pPr indent="-285750" lvl="1" marL="742950" marR="0" rtl="0" algn="just">
              <a:lnSpc>
                <a:spcPct val="150000"/>
              </a:lnSpc>
              <a:spcBef>
                <a:spcPts val="0"/>
              </a:spcBef>
              <a:spcAft>
                <a:spcPts val="0"/>
              </a:spcAft>
              <a:buClr>
                <a:schemeClr val="dk1"/>
              </a:buClr>
              <a:buSzPts val="2000"/>
              <a:buFont typeface="Noto Symbol"/>
              <a:buChar char="▪"/>
            </a:pPr>
            <a:r>
              <a:rPr b="0" i="0" lang="en-US" sz="2000" u="none" cap="none" strike="noStrike">
                <a:solidFill>
                  <a:schemeClr val="dk1"/>
                </a:solidFill>
                <a:latin typeface="Arial"/>
                <a:ea typeface="Arial"/>
                <a:cs typeface="Arial"/>
                <a:sym typeface="Arial"/>
              </a:rPr>
              <a:t>Bulk load from source to destination</a:t>
            </a:r>
            <a:endParaRPr/>
          </a:p>
          <a:p>
            <a:pPr indent="-285750" lvl="1" marL="742950" marR="0" rtl="0" algn="just">
              <a:lnSpc>
                <a:spcPct val="150000"/>
              </a:lnSpc>
              <a:spcBef>
                <a:spcPts val="0"/>
              </a:spcBef>
              <a:spcAft>
                <a:spcPts val="0"/>
              </a:spcAft>
              <a:buClr>
                <a:schemeClr val="dk1"/>
              </a:buClr>
              <a:buSzPts val="2000"/>
              <a:buFont typeface="Noto Symbol"/>
              <a:buChar char="▪"/>
            </a:pPr>
            <a:r>
              <a:rPr b="0" i="0" lang="en-US" sz="2000" u="none" cap="none" strike="noStrike">
                <a:solidFill>
                  <a:schemeClr val="dk1"/>
                </a:solidFill>
                <a:latin typeface="Arial"/>
                <a:ea typeface="Arial"/>
                <a:cs typeface="Arial"/>
                <a:sym typeface="Arial"/>
              </a:rPr>
              <a:t>Mark Initial Load End</a:t>
            </a:r>
            <a:endParaRPr b="0" i="0" sz="1800" u="none" cap="none" strike="noStrike">
              <a:solidFill>
                <a:schemeClr val="dk1"/>
              </a:solidFill>
              <a:latin typeface="Arial"/>
              <a:ea typeface="Arial"/>
              <a:cs typeface="Arial"/>
              <a:sym typeface="Arial"/>
            </a:endParaRPr>
          </a:p>
          <a:p>
            <a:pPr indent="-285750" lvl="0" marL="28575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Scenario 2: Inactive database or using snapshot/flashback</a:t>
            </a:r>
            <a:endParaRPr/>
          </a:p>
          <a:p>
            <a:pPr indent="-285750" lvl="1" marL="742950" marR="0" rtl="0" algn="just">
              <a:lnSpc>
                <a:spcPct val="150000"/>
              </a:lnSpc>
              <a:spcBef>
                <a:spcPts val="0"/>
              </a:spcBef>
              <a:spcAft>
                <a:spcPts val="0"/>
              </a:spcAft>
              <a:buClr>
                <a:schemeClr val="dk1"/>
              </a:buClr>
              <a:buSzPts val="2000"/>
              <a:buFont typeface="Noto Symbol"/>
              <a:buChar char="▪"/>
            </a:pPr>
            <a:r>
              <a:rPr b="0" i="0" lang="en-US" sz="2000" u="none" cap="none" strike="noStrike">
                <a:solidFill>
                  <a:schemeClr val="dk1"/>
                </a:solidFill>
                <a:latin typeface="Arial"/>
                <a:ea typeface="Arial"/>
                <a:cs typeface="Arial"/>
                <a:sym typeface="Arial"/>
              </a:rPr>
              <a:t>Mark CDC start</a:t>
            </a:r>
            <a:endParaRPr/>
          </a:p>
          <a:p>
            <a:pPr indent="-285750" lvl="2" marL="1200150" marR="0" rtl="0" algn="just">
              <a:lnSpc>
                <a:spcPct val="150000"/>
              </a:lnSpc>
              <a:spcBef>
                <a:spcPts val="0"/>
              </a:spcBef>
              <a:spcAft>
                <a:spcPts val="0"/>
              </a:spcAft>
              <a:buClr>
                <a:schemeClr val="dk1"/>
              </a:buClr>
              <a:buSzPts val="2000"/>
              <a:buFont typeface="Courier New"/>
              <a:buChar char="o"/>
            </a:pPr>
            <a:r>
              <a:rPr b="0" i="0" lang="en-US" sz="2000" u="none" cap="none" strike="noStrike">
                <a:solidFill>
                  <a:schemeClr val="dk1"/>
                </a:solidFill>
                <a:latin typeface="Arial"/>
                <a:ea typeface="Arial"/>
                <a:cs typeface="Arial"/>
                <a:sym typeface="Arial"/>
              </a:rPr>
              <a:t>Oracle – provide the System Change Number (</a:t>
            </a:r>
            <a:r>
              <a:rPr b="0" i="0" lang="en-US" sz="2000" u="none" cap="none" strike="noStrike">
                <a:solidFill>
                  <a:schemeClr val="accent6"/>
                </a:solidFill>
                <a:latin typeface="Arial"/>
                <a:ea typeface="Arial"/>
                <a:cs typeface="Arial"/>
                <a:sym typeface="Arial"/>
              </a:rPr>
              <a:t>SCN</a:t>
            </a:r>
            <a:r>
              <a:rPr b="0" i="0" lang="en-US" sz="2000" u="none" cap="none" strike="noStrike">
                <a:solidFill>
                  <a:schemeClr val="dk1"/>
                </a:solidFill>
                <a:latin typeface="Arial"/>
                <a:ea typeface="Arial"/>
                <a:cs typeface="Arial"/>
                <a:sym typeface="Arial"/>
              </a:rPr>
              <a:t>)</a:t>
            </a:r>
            <a:endParaRPr/>
          </a:p>
          <a:p>
            <a:pPr indent="-285750" lvl="2" marL="1200150" marR="0" rtl="0" algn="just">
              <a:lnSpc>
                <a:spcPct val="150000"/>
              </a:lnSpc>
              <a:spcBef>
                <a:spcPts val="0"/>
              </a:spcBef>
              <a:spcAft>
                <a:spcPts val="0"/>
              </a:spcAft>
              <a:buClr>
                <a:schemeClr val="dk1"/>
              </a:buClr>
              <a:buSzPts val="2000"/>
              <a:buFont typeface="Courier New"/>
              <a:buChar char="o"/>
            </a:pPr>
            <a:r>
              <a:rPr b="0" i="0" lang="en-US" sz="2000" u="none" cap="none" strike="noStrike">
                <a:solidFill>
                  <a:schemeClr val="dk1"/>
                </a:solidFill>
                <a:latin typeface="Arial"/>
                <a:ea typeface="Arial"/>
                <a:cs typeface="Arial"/>
                <a:sym typeface="Arial"/>
              </a:rPr>
              <a:t>SQL – provide the Log Sequence Number (</a:t>
            </a:r>
            <a:r>
              <a:rPr b="0" i="0" lang="en-US" sz="2000" u="none" cap="none" strike="noStrike">
                <a:solidFill>
                  <a:schemeClr val="accent6"/>
                </a:solidFill>
                <a:latin typeface="Arial"/>
                <a:ea typeface="Arial"/>
                <a:cs typeface="Arial"/>
                <a:sym typeface="Arial"/>
              </a:rPr>
              <a:t>LSN</a:t>
            </a:r>
            <a:r>
              <a:rPr b="0" i="0" lang="en-US" sz="2000" u="none" cap="none" strike="noStrike">
                <a:solidFill>
                  <a:schemeClr val="dk1"/>
                </a:solidFill>
                <a:latin typeface="Arial"/>
                <a:ea typeface="Arial"/>
                <a:cs typeface="Arial"/>
                <a:sym typeface="Arial"/>
              </a:rPr>
              <a:t>) or snapshot name</a:t>
            </a:r>
            <a:endParaRPr/>
          </a:p>
          <a:p>
            <a:pPr indent="-285750" lvl="2" marL="1200150" marR="0" rtl="0" algn="just">
              <a:lnSpc>
                <a:spcPct val="150000"/>
              </a:lnSpc>
              <a:spcBef>
                <a:spcPts val="0"/>
              </a:spcBef>
              <a:spcAft>
                <a:spcPts val="0"/>
              </a:spcAft>
              <a:buClr>
                <a:schemeClr val="dk1"/>
              </a:buClr>
              <a:buSzPts val="2000"/>
              <a:buFont typeface="Courier New"/>
              <a:buChar char="o"/>
            </a:pPr>
            <a:r>
              <a:rPr b="0" i="0" lang="en-US" sz="2000" u="none" cap="none" strike="noStrike">
                <a:solidFill>
                  <a:schemeClr val="dk1"/>
                </a:solidFill>
                <a:latin typeface="Arial"/>
                <a:ea typeface="Arial"/>
                <a:cs typeface="Arial"/>
                <a:sym typeface="Arial"/>
              </a:rPr>
              <a:t>CDC Control Task will use current value if none is provided</a:t>
            </a:r>
            <a:endParaRPr/>
          </a:p>
          <a:p>
            <a:pPr indent="-285750" lvl="1" marL="742950" marR="0" rtl="0" algn="just">
              <a:lnSpc>
                <a:spcPct val="150000"/>
              </a:lnSpc>
              <a:spcBef>
                <a:spcPts val="0"/>
              </a:spcBef>
              <a:spcAft>
                <a:spcPts val="0"/>
              </a:spcAft>
              <a:buClr>
                <a:schemeClr val="dk1"/>
              </a:buClr>
              <a:buSzPts val="2000"/>
              <a:buFont typeface="Noto Symbol"/>
              <a:buChar char="▪"/>
            </a:pPr>
            <a:r>
              <a:rPr b="0" i="0" lang="en-US" sz="2000" u="none" cap="none" strike="noStrike">
                <a:solidFill>
                  <a:schemeClr val="dk1"/>
                </a:solidFill>
                <a:latin typeface="Arial"/>
                <a:ea typeface="Arial"/>
                <a:cs typeface="Arial"/>
                <a:sym typeface="Arial"/>
              </a:rPr>
              <a:t>Bulk load data from source to destination</a:t>
            </a:r>
            <a:endParaRPr/>
          </a:p>
          <a:p>
            <a:pPr indent="-304800" lvl="1" marL="914400" marR="0" rtl="0" algn="just">
              <a:lnSpc>
                <a:spcPct val="150000"/>
              </a:lnSpc>
              <a:spcBef>
                <a:spcPts val="0"/>
              </a:spcBef>
              <a:spcAft>
                <a:spcPts val="0"/>
              </a:spcAft>
              <a:buClr>
                <a:schemeClr val="dk1"/>
              </a:buClr>
              <a:buSzPts val="2400"/>
              <a:buFont typeface="Arial"/>
              <a:buNone/>
            </a:pPr>
            <a:r>
              <a:t/>
            </a:r>
            <a:endParaRPr b="0" i="0" sz="2400" u="none" cap="none" strike="noStrike">
              <a:solidFill>
                <a:srgbClr val="4E84C4"/>
              </a:solidFill>
              <a:latin typeface="PT Sans"/>
              <a:ea typeface="PT Sans"/>
              <a:cs typeface="PT Sans"/>
              <a:sym typeface="PT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75"/>
          <p:cNvSpPr txBox="1"/>
          <p:nvPr/>
        </p:nvSpPr>
        <p:spPr>
          <a:xfrm>
            <a:off x="149225" y="228600"/>
            <a:ext cx="8821738"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CDC – Initial Load</a:t>
            </a:r>
            <a:endParaRPr/>
          </a:p>
        </p:txBody>
      </p:sp>
      <p:pic>
        <p:nvPicPr>
          <p:cNvPr id="632" name="Google Shape;632;p75"/>
          <p:cNvPicPr preferRelativeResize="0"/>
          <p:nvPr/>
        </p:nvPicPr>
        <p:blipFill rotWithShape="1">
          <a:blip r:embed="rId3">
            <a:alphaModFix/>
          </a:blip>
          <a:srcRect b="0" l="0" r="0" t="0"/>
          <a:stretch/>
        </p:blipFill>
        <p:spPr>
          <a:xfrm>
            <a:off x="342669" y="1023582"/>
            <a:ext cx="8296363" cy="44218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76"/>
          <p:cNvSpPr txBox="1"/>
          <p:nvPr/>
        </p:nvSpPr>
        <p:spPr>
          <a:xfrm>
            <a:off x="149225" y="228600"/>
            <a:ext cx="8821738"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CDC – Incremental Load</a:t>
            </a:r>
            <a:endParaRPr/>
          </a:p>
        </p:txBody>
      </p:sp>
      <p:sp>
        <p:nvSpPr>
          <p:cNvPr id="638" name="Google Shape;638;p76"/>
          <p:cNvSpPr txBox="1"/>
          <p:nvPr/>
        </p:nvSpPr>
        <p:spPr>
          <a:xfrm>
            <a:off x="160338" y="792163"/>
            <a:ext cx="8577262" cy="3784600"/>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Use CDC Control Task to get the processing range</a:t>
            </a:r>
            <a:endParaRPr/>
          </a:p>
          <a:p>
            <a:pPr indent="-285750" lvl="1" marL="742950" marR="0" rtl="0" algn="just">
              <a:lnSpc>
                <a:spcPct val="150000"/>
              </a:lnSpc>
              <a:spcBef>
                <a:spcPts val="0"/>
              </a:spcBef>
              <a:spcAft>
                <a:spcPts val="0"/>
              </a:spcAft>
              <a:buClr>
                <a:schemeClr val="dk1"/>
              </a:buClr>
              <a:buSzPts val="2000"/>
              <a:buFont typeface="Noto Symbol"/>
              <a:buChar char="▪"/>
            </a:pPr>
            <a:r>
              <a:rPr b="0" i="0" lang="en-US" sz="2000" u="none" cap="none" strike="noStrike">
                <a:solidFill>
                  <a:schemeClr val="dk1"/>
                </a:solidFill>
                <a:latin typeface="Arial"/>
                <a:ea typeface="Arial"/>
                <a:cs typeface="Arial"/>
                <a:sym typeface="Arial"/>
              </a:rPr>
              <a:t>Read from cdc_states table</a:t>
            </a:r>
            <a:endParaRPr/>
          </a:p>
          <a:p>
            <a:pPr indent="-285750" lvl="1" marL="742950" marR="0" rtl="0" algn="just">
              <a:lnSpc>
                <a:spcPct val="150000"/>
              </a:lnSpc>
              <a:spcBef>
                <a:spcPts val="0"/>
              </a:spcBef>
              <a:spcAft>
                <a:spcPts val="0"/>
              </a:spcAft>
              <a:buClr>
                <a:schemeClr val="dk1"/>
              </a:buClr>
              <a:buSzPts val="2000"/>
              <a:buFont typeface="Noto Symbol"/>
              <a:buChar char="▪"/>
            </a:pPr>
            <a:r>
              <a:rPr b="0" i="0" lang="en-US" sz="2000" u="none" cap="none" strike="noStrike">
                <a:solidFill>
                  <a:schemeClr val="dk1"/>
                </a:solidFill>
                <a:latin typeface="Arial"/>
                <a:ea typeface="Arial"/>
                <a:cs typeface="Arial"/>
                <a:sym typeface="Arial"/>
              </a:rPr>
              <a:t>Stored in package variable</a:t>
            </a:r>
            <a:endParaRPr/>
          </a:p>
          <a:p>
            <a:pPr indent="-285750" lvl="0" marL="28575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Use CDC Source to read changes since last run</a:t>
            </a:r>
            <a:endParaRPr/>
          </a:p>
          <a:p>
            <a:pPr indent="-342900" lvl="0" marL="34290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Process change rows</a:t>
            </a:r>
            <a:endParaRPr/>
          </a:p>
          <a:p>
            <a:pPr indent="-342900" lvl="0" marL="34290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Use CDC Control Task to mark processing end</a:t>
            </a:r>
            <a:endParaRPr/>
          </a:p>
          <a:p>
            <a:pPr indent="-304800" lvl="1" marL="914400" marR="0" rtl="0" algn="just">
              <a:lnSpc>
                <a:spcPct val="150000"/>
              </a:lnSpc>
              <a:spcBef>
                <a:spcPts val="0"/>
              </a:spcBef>
              <a:spcAft>
                <a:spcPts val="0"/>
              </a:spcAft>
              <a:buClr>
                <a:schemeClr val="dk1"/>
              </a:buClr>
              <a:buSzPts val="2400"/>
              <a:buFont typeface="Arial"/>
              <a:buNone/>
            </a:pPr>
            <a:r>
              <a:t/>
            </a:r>
            <a:endParaRPr b="0" i="0" sz="2400" u="none" cap="none" strike="noStrike">
              <a:solidFill>
                <a:srgbClr val="4E84C4"/>
              </a:solidFill>
              <a:latin typeface="PT Sans"/>
              <a:ea typeface="PT Sans"/>
              <a:cs typeface="PT Sans"/>
              <a:sym typeface="PT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77"/>
          <p:cNvSpPr txBox="1"/>
          <p:nvPr/>
        </p:nvSpPr>
        <p:spPr>
          <a:xfrm>
            <a:off x="149225" y="228600"/>
            <a:ext cx="8821738"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CDC – Incremental Load</a:t>
            </a:r>
            <a:endParaRPr/>
          </a:p>
        </p:txBody>
      </p:sp>
      <p:pic>
        <p:nvPicPr>
          <p:cNvPr id="644" name="Google Shape;644;p77"/>
          <p:cNvPicPr preferRelativeResize="0"/>
          <p:nvPr/>
        </p:nvPicPr>
        <p:blipFill rotWithShape="1">
          <a:blip r:embed="rId3">
            <a:alphaModFix/>
          </a:blip>
          <a:srcRect b="0" l="0" r="0" t="0"/>
          <a:stretch/>
        </p:blipFill>
        <p:spPr>
          <a:xfrm>
            <a:off x="2632840" y="919660"/>
            <a:ext cx="4064054" cy="53340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78"/>
          <p:cNvSpPr txBox="1"/>
          <p:nvPr/>
        </p:nvSpPr>
        <p:spPr>
          <a:xfrm>
            <a:off x="149225" y="228600"/>
            <a:ext cx="8821738"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CDC – Using the Reprocessing Indicator</a:t>
            </a:r>
            <a:endParaRPr b="0" i="0" sz="2800" u="none" cap="none" strike="noStrike">
              <a:solidFill>
                <a:srgbClr val="4E84C4"/>
              </a:solidFill>
              <a:latin typeface="PT Sans"/>
              <a:ea typeface="PT Sans"/>
              <a:cs typeface="PT Sans"/>
              <a:sym typeface="PT Sans"/>
            </a:endParaRPr>
          </a:p>
        </p:txBody>
      </p:sp>
      <p:sp>
        <p:nvSpPr>
          <p:cNvPr id="650" name="Google Shape;650;p78"/>
          <p:cNvSpPr txBox="1"/>
          <p:nvPr/>
        </p:nvSpPr>
        <p:spPr>
          <a:xfrm>
            <a:off x="160338" y="792163"/>
            <a:ext cx="8577262" cy="3138487"/>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Option in the CDC Source to include a reprocessing flag</a:t>
            </a:r>
            <a:endParaRPr/>
          </a:p>
          <a:p>
            <a:pPr indent="-285750" lvl="1" marL="742950" marR="0" rtl="0" algn="just">
              <a:lnSpc>
                <a:spcPct val="150000"/>
              </a:lnSpc>
              <a:spcBef>
                <a:spcPts val="0"/>
              </a:spcBef>
              <a:spcAft>
                <a:spcPts val="0"/>
              </a:spcAft>
              <a:buClr>
                <a:schemeClr val="dk1"/>
              </a:buClr>
              <a:buSzPts val="2000"/>
              <a:buFont typeface="Noto Symbol"/>
              <a:buChar char="▪"/>
            </a:pPr>
            <a:r>
              <a:rPr b="0" i="0" lang="en-US" sz="2000" u="none" cap="none" strike="noStrike">
                <a:solidFill>
                  <a:schemeClr val="dk1"/>
                </a:solidFill>
                <a:latin typeface="Arial"/>
                <a:ea typeface="Arial"/>
                <a:cs typeface="Arial"/>
                <a:sym typeface="Arial"/>
              </a:rPr>
              <a:t>Adds __$reprocessing column to data flow</a:t>
            </a:r>
            <a:endParaRPr/>
          </a:p>
          <a:p>
            <a:pPr indent="-285750" lvl="0" marL="28575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Flag is set to True for rows that require special handling</a:t>
            </a:r>
            <a:endParaRPr/>
          </a:p>
          <a:p>
            <a:pPr indent="-285750" lvl="1" marL="742950" marR="0" rtl="0" algn="just">
              <a:lnSpc>
                <a:spcPct val="150000"/>
              </a:lnSpc>
              <a:spcBef>
                <a:spcPts val="0"/>
              </a:spcBef>
              <a:spcAft>
                <a:spcPts val="0"/>
              </a:spcAft>
              <a:buClr>
                <a:schemeClr val="dk1"/>
              </a:buClr>
              <a:buSzPts val="2000"/>
              <a:buFont typeface="Noto Symbol"/>
              <a:buChar char="▪"/>
            </a:pPr>
            <a:r>
              <a:rPr b="0" i="0" lang="en-US" sz="2000" u="none" cap="none" strike="noStrike">
                <a:solidFill>
                  <a:schemeClr val="dk1"/>
                </a:solidFill>
                <a:latin typeface="Arial"/>
                <a:ea typeface="Arial"/>
                <a:cs typeface="Arial"/>
                <a:sym typeface="Arial"/>
              </a:rPr>
              <a:t>Rows that overlap with initial load</a:t>
            </a:r>
            <a:endParaRPr/>
          </a:p>
          <a:p>
            <a:pPr indent="-285750" lvl="1" marL="742950" marR="0" rtl="0" algn="just">
              <a:lnSpc>
                <a:spcPct val="150000"/>
              </a:lnSpc>
              <a:spcBef>
                <a:spcPts val="0"/>
              </a:spcBef>
              <a:spcAft>
                <a:spcPts val="0"/>
              </a:spcAft>
              <a:buClr>
                <a:schemeClr val="dk1"/>
              </a:buClr>
              <a:buSzPts val="2000"/>
              <a:buFont typeface="Noto Symbol"/>
              <a:buChar char="▪"/>
            </a:pPr>
            <a:r>
              <a:rPr b="0" i="0" lang="en-US" sz="2000" u="none" cap="none" strike="noStrike">
                <a:solidFill>
                  <a:schemeClr val="dk1"/>
                </a:solidFill>
                <a:latin typeface="Arial"/>
                <a:ea typeface="Arial"/>
                <a:cs typeface="Arial"/>
                <a:sym typeface="Arial"/>
              </a:rPr>
              <a:t>Reprocessing a range after a failure</a:t>
            </a:r>
            <a:endParaRPr/>
          </a:p>
          <a:p>
            <a:pPr indent="-304800" lvl="1" marL="914400" marR="0" rtl="0" algn="just">
              <a:lnSpc>
                <a:spcPct val="150000"/>
              </a:lnSpc>
              <a:spcBef>
                <a:spcPts val="0"/>
              </a:spcBef>
              <a:spcAft>
                <a:spcPts val="0"/>
              </a:spcAft>
              <a:buClr>
                <a:schemeClr val="dk1"/>
              </a:buClr>
              <a:buSzPts val="2400"/>
              <a:buFont typeface="Noto Symbol"/>
              <a:buNone/>
            </a:pPr>
            <a:r>
              <a:t/>
            </a:r>
            <a:endParaRPr b="0" i="0" sz="2400" u="none" cap="none" strike="noStrike">
              <a:solidFill>
                <a:srgbClr val="4E84C4"/>
              </a:solidFill>
              <a:latin typeface="PT Sans"/>
              <a:ea typeface="PT Sans"/>
              <a:cs typeface="PT Sans"/>
              <a:sym typeface="PT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52"/>
          <p:cNvSpPr/>
          <p:nvPr/>
        </p:nvSpPr>
        <p:spPr>
          <a:xfrm>
            <a:off x="914400" y="1313644"/>
            <a:ext cx="875763" cy="888643"/>
          </a:xfrm>
          <a:prstGeom prst="flowChartMagneticDisk">
            <a:avLst/>
          </a:prstGeom>
          <a:solidFill>
            <a:srgbClr val="FBB034"/>
          </a:solidFill>
          <a:ln cap="flat" cmpd="sng" w="25400">
            <a:solidFill>
              <a:srgbClr val="89A4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
        <p:nvSpPr>
          <p:cNvPr id="299" name="Google Shape;299;p52"/>
          <p:cNvSpPr/>
          <p:nvPr/>
        </p:nvSpPr>
        <p:spPr>
          <a:xfrm>
            <a:off x="912252" y="2805446"/>
            <a:ext cx="875763" cy="888643"/>
          </a:xfrm>
          <a:prstGeom prst="flowChartMagneticDisk">
            <a:avLst/>
          </a:prstGeom>
          <a:solidFill>
            <a:srgbClr val="FBB034"/>
          </a:solidFill>
          <a:ln cap="flat" cmpd="sng" w="25400">
            <a:solidFill>
              <a:srgbClr val="89A4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grpSp>
        <p:nvGrpSpPr>
          <p:cNvPr id="300" name="Google Shape;300;p52"/>
          <p:cNvGrpSpPr/>
          <p:nvPr/>
        </p:nvGrpSpPr>
        <p:grpSpPr>
          <a:xfrm>
            <a:off x="654730" y="4029951"/>
            <a:ext cx="1339348" cy="1369402"/>
            <a:chOff x="654730" y="4029951"/>
            <a:chExt cx="1339348" cy="1369402"/>
          </a:xfrm>
        </p:grpSpPr>
        <p:pic>
          <p:nvPicPr>
            <p:cNvPr id="301" name="Google Shape;301;p52"/>
            <p:cNvPicPr preferRelativeResize="0"/>
            <p:nvPr/>
          </p:nvPicPr>
          <p:blipFill rotWithShape="1">
            <a:blip r:embed="rId3">
              <a:alphaModFix/>
            </a:blip>
            <a:srcRect b="0" l="0" r="0" t="0"/>
            <a:stretch/>
          </p:blipFill>
          <p:spPr>
            <a:xfrm>
              <a:off x="654730" y="4148010"/>
              <a:ext cx="1251343" cy="1251343"/>
            </a:xfrm>
            <a:prstGeom prst="rect">
              <a:avLst/>
            </a:prstGeom>
            <a:noFill/>
            <a:ln>
              <a:noFill/>
            </a:ln>
          </p:spPr>
        </p:pic>
        <p:pic>
          <p:nvPicPr>
            <p:cNvPr id="302" name="Google Shape;302;p52"/>
            <p:cNvPicPr preferRelativeResize="0"/>
            <p:nvPr/>
          </p:nvPicPr>
          <p:blipFill rotWithShape="1">
            <a:blip r:embed="rId3">
              <a:alphaModFix/>
            </a:blip>
            <a:srcRect b="0" l="0" r="0" t="0"/>
            <a:stretch/>
          </p:blipFill>
          <p:spPr>
            <a:xfrm>
              <a:off x="742735" y="4029951"/>
              <a:ext cx="1251343" cy="1251343"/>
            </a:xfrm>
            <a:prstGeom prst="rect">
              <a:avLst/>
            </a:prstGeom>
            <a:noFill/>
            <a:ln>
              <a:noFill/>
            </a:ln>
          </p:spPr>
        </p:pic>
      </p:grpSp>
      <p:pic>
        <p:nvPicPr>
          <p:cNvPr id="303" name="Google Shape;303;p52"/>
          <p:cNvPicPr preferRelativeResize="0"/>
          <p:nvPr/>
        </p:nvPicPr>
        <p:blipFill rotWithShape="1">
          <a:blip r:embed="rId4">
            <a:alphaModFix/>
          </a:blip>
          <a:srcRect b="0" l="0" r="0" t="0"/>
          <a:stretch/>
        </p:blipFill>
        <p:spPr>
          <a:xfrm>
            <a:off x="6529857" y="2741589"/>
            <a:ext cx="952500" cy="952500"/>
          </a:xfrm>
          <a:prstGeom prst="rect">
            <a:avLst/>
          </a:prstGeom>
          <a:noFill/>
          <a:ln>
            <a:noFill/>
          </a:ln>
        </p:spPr>
      </p:pic>
      <p:pic>
        <p:nvPicPr>
          <p:cNvPr id="304" name="Google Shape;304;p52"/>
          <p:cNvPicPr preferRelativeResize="0"/>
          <p:nvPr/>
        </p:nvPicPr>
        <p:blipFill rotWithShape="1">
          <a:blip r:embed="rId4">
            <a:alphaModFix/>
          </a:blip>
          <a:srcRect b="0" l="0" r="0" t="0"/>
          <a:stretch/>
        </p:blipFill>
        <p:spPr>
          <a:xfrm>
            <a:off x="4750426" y="1275007"/>
            <a:ext cx="952500" cy="952500"/>
          </a:xfrm>
          <a:prstGeom prst="rect">
            <a:avLst/>
          </a:prstGeom>
          <a:noFill/>
          <a:ln>
            <a:noFill/>
          </a:ln>
        </p:spPr>
      </p:pic>
      <p:cxnSp>
        <p:nvCxnSpPr>
          <p:cNvPr id="305" name="Google Shape;305;p52"/>
          <p:cNvCxnSpPr>
            <a:stCxn id="298" idx="4"/>
            <a:endCxn id="299" idx="4"/>
          </p:cNvCxnSpPr>
          <p:nvPr/>
        </p:nvCxnSpPr>
        <p:spPr>
          <a:xfrm flipH="1">
            <a:off x="1788063" y="1757966"/>
            <a:ext cx="2100" cy="1491900"/>
          </a:xfrm>
          <a:prstGeom prst="bentConnector3">
            <a:avLst>
              <a:gd fmla="val -57494952" name="adj1"/>
            </a:avLst>
          </a:prstGeom>
          <a:noFill/>
          <a:ln cap="flat" cmpd="sng" w="38100">
            <a:solidFill>
              <a:srgbClr val="81A7D5"/>
            </a:solidFill>
            <a:prstDash val="solid"/>
            <a:round/>
            <a:headEnd len="sm" w="sm" type="none"/>
            <a:tailEnd len="sm" w="sm" type="none"/>
          </a:ln>
        </p:spPr>
      </p:cxnSp>
      <p:cxnSp>
        <p:nvCxnSpPr>
          <p:cNvPr id="306" name="Google Shape;306;p52"/>
          <p:cNvCxnSpPr>
            <a:endCxn id="303" idx="1"/>
          </p:cNvCxnSpPr>
          <p:nvPr/>
        </p:nvCxnSpPr>
        <p:spPr>
          <a:xfrm flipH="1" rot="10800000">
            <a:off x="3000657" y="3217839"/>
            <a:ext cx="3529200" cy="18900"/>
          </a:xfrm>
          <a:prstGeom prst="straightConnector1">
            <a:avLst/>
          </a:prstGeom>
          <a:noFill/>
          <a:ln cap="flat" cmpd="sng" w="38100">
            <a:solidFill>
              <a:srgbClr val="81A7D5"/>
            </a:solidFill>
            <a:prstDash val="solid"/>
            <a:round/>
            <a:headEnd len="sm" w="sm" type="none"/>
            <a:tailEnd len="sm" w="sm" type="none"/>
          </a:ln>
        </p:spPr>
      </p:cxnSp>
      <p:cxnSp>
        <p:nvCxnSpPr>
          <p:cNvPr id="307" name="Google Shape;307;p52"/>
          <p:cNvCxnSpPr>
            <a:endCxn id="304" idx="1"/>
          </p:cNvCxnSpPr>
          <p:nvPr/>
        </p:nvCxnSpPr>
        <p:spPr>
          <a:xfrm flipH="1" rot="10800000">
            <a:off x="3000826" y="1751257"/>
            <a:ext cx="1749600" cy="6600"/>
          </a:xfrm>
          <a:prstGeom prst="straightConnector1">
            <a:avLst/>
          </a:prstGeom>
          <a:noFill/>
          <a:ln cap="flat" cmpd="sng" w="38100">
            <a:solidFill>
              <a:srgbClr val="81A7D5"/>
            </a:solidFill>
            <a:prstDash val="solid"/>
            <a:round/>
            <a:headEnd len="sm" w="sm" type="none"/>
            <a:tailEnd len="sm" w="sm" type="none"/>
          </a:ln>
        </p:spPr>
      </p:cxnSp>
      <p:cxnSp>
        <p:nvCxnSpPr>
          <p:cNvPr id="308" name="Google Shape;308;p52"/>
          <p:cNvCxnSpPr>
            <a:stCxn id="299" idx="4"/>
          </p:cNvCxnSpPr>
          <p:nvPr/>
        </p:nvCxnSpPr>
        <p:spPr>
          <a:xfrm>
            <a:off x="1788015" y="3249768"/>
            <a:ext cx="12600" cy="1464000"/>
          </a:xfrm>
          <a:prstGeom prst="bentConnector4">
            <a:avLst>
              <a:gd fmla="val 9531389" name="adj1"/>
              <a:gd fmla="val 99480" name="adj2"/>
            </a:avLst>
          </a:prstGeom>
          <a:noFill/>
          <a:ln cap="flat" cmpd="sng" w="38100">
            <a:solidFill>
              <a:srgbClr val="81A7D5"/>
            </a:solidFill>
            <a:prstDash val="solid"/>
            <a:round/>
            <a:headEnd len="sm" w="sm" type="none"/>
            <a:tailEnd len="sm" w="sm" type="none"/>
          </a:ln>
        </p:spPr>
      </p:cxnSp>
      <p:sp>
        <p:nvSpPr>
          <p:cNvPr id="309" name="Google Shape;309;p52"/>
          <p:cNvSpPr/>
          <p:nvPr/>
        </p:nvSpPr>
        <p:spPr>
          <a:xfrm>
            <a:off x="6529857" y="1563709"/>
            <a:ext cx="1996224" cy="940158"/>
          </a:xfrm>
          <a:prstGeom prst="wedgeEllipseCallout">
            <a:avLst>
              <a:gd fmla="val -20833" name="adj1"/>
              <a:gd fmla="val 62500" name="adj2"/>
            </a:avLst>
          </a:prstGeom>
          <a:solidFill>
            <a:srgbClr val="9DD2D6"/>
          </a:solidFill>
          <a:ln cap="flat" cmpd="sng" w="9525">
            <a:solidFill>
              <a:srgbClr val="BBB1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A1 + B2</a:t>
            </a:r>
            <a:endParaRPr/>
          </a:p>
        </p:txBody>
      </p:sp>
      <p:sp>
        <p:nvSpPr>
          <p:cNvPr id="310" name="Google Shape;310;p52"/>
          <p:cNvSpPr/>
          <p:nvPr/>
        </p:nvSpPr>
        <p:spPr>
          <a:xfrm>
            <a:off x="5082864" y="273675"/>
            <a:ext cx="1996224" cy="940158"/>
          </a:xfrm>
          <a:prstGeom prst="wedgeEllipseCallout">
            <a:avLst>
              <a:gd fmla="val -20833" name="adj1"/>
              <a:gd fmla="val 62500" name="adj2"/>
            </a:avLst>
          </a:prstGeom>
          <a:solidFill>
            <a:srgbClr val="9DD2D6"/>
          </a:solidFill>
          <a:ln cap="flat" cmpd="sng" w="9525">
            <a:solidFill>
              <a:srgbClr val="BBB1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(A1 * B2)/100</a:t>
            </a:r>
            <a:endParaRPr/>
          </a:p>
        </p:txBody>
      </p:sp>
      <p:pic>
        <p:nvPicPr>
          <p:cNvPr id="311" name="Google Shape;311;p52"/>
          <p:cNvPicPr preferRelativeResize="0"/>
          <p:nvPr/>
        </p:nvPicPr>
        <p:blipFill rotWithShape="1">
          <a:blip r:embed="rId5">
            <a:alphaModFix/>
          </a:blip>
          <a:srcRect b="0" l="0" r="0" t="0"/>
          <a:stretch/>
        </p:blipFill>
        <p:spPr>
          <a:xfrm>
            <a:off x="3875601" y="3558591"/>
            <a:ext cx="2383531" cy="168436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
                                        <p:tgtEl>
                                          <p:spTgt spid="2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1"/>
                                        <p:tgtEl>
                                          <p:spTgt spid="2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
                                        <p:tgtEl>
                                          <p:spTgt spid="3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1"/>
                                        <p:tgtEl>
                                          <p:spTgt spid="305"/>
                                        </p:tgtEl>
                                      </p:cBhvr>
                                    </p:animEffect>
                                  </p:childTnLst>
                                </p:cTn>
                              </p:par>
                              <p:par>
                                <p:cTn fill="hold" nodeType="with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1"/>
                                        <p:tgtEl>
                                          <p:spTgt spid="3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500"/>
                                        <p:tgtEl>
                                          <p:spTgt spid="3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500"/>
                                        <p:tgtEl>
                                          <p:spTgt spid="3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1"/>
                                        <p:tgtEl>
                                          <p:spTgt spid="3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1"/>
                                        <p:tgtEl>
                                          <p:spTgt spid="3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
                                        <p:tgtEl>
                                          <p:spTgt spid="3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1"/>
                                        <p:tgtEl>
                                          <p:spTgt spid="3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1"/>
                                        <p:tgtEl>
                                          <p:spTgt spid="3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1"/>
                                        <p:tgtEl>
                                          <p:spTgt spid="3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1"/>
                                        <p:tgtEl>
                                          <p:spTgt spid="3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79"/>
          <p:cNvSpPr txBox="1"/>
          <p:nvPr/>
        </p:nvSpPr>
        <p:spPr>
          <a:xfrm>
            <a:off x="149225" y="147638"/>
            <a:ext cx="8821738"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CDC – Processing Modes</a:t>
            </a:r>
            <a:endParaRPr b="0" i="0" sz="2800" u="none" cap="none" strike="noStrike">
              <a:solidFill>
                <a:srgbClr val="4E84C4"/>
              </a:solidFill>
              <a:latin typeface="PT Sans"/>
              <a:ea typeface="PT Sans"/>
              <a:cs typeface="PT Sans"/>
              <a:sym typeface="PT Sans"/>
            </a:endParaRPr>
          </a:p>
        </p:txBody>
      </p:sp>
      <p:sp>
        <p:nvSpPr>
          <p:cNvPr id="656" name="Google Shape;656;p79"/>
          <p:cNvSpPr txBox="1"/>
          <p:nvPr/>
        </p:nvSpPr>
        <p:spPr>
          <a:xfrm>
            <a:off x="160338" y="792163"/>
            <a:ext cx="3648075" cy="34163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All</a:t>
            </a:r>
            <a:endParaRPr/>
          </a:p>
          <a:p>
            <a:pPr indent="-342900" lvl="0" marL="34290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All with Old Values</a:t>
            </a:r>
            <a:endParaRPr/>
          </a:p>
          <a:p>
            <a:pPr indent="-342900" lvl="0" marL="34290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Net</a:t>
            </a:r>
            <a:endParaRPr/>
          </a:p>
          <a:p>
            <a:pPr indent="-342900" lvl="0" marL="34290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Net with Update Mask</a:t>
            </a:r>
            <a:endParaRPr/>
          </a:p>
          <a:p>
            <a:pPr indent="-342900" lvl="0" marL="34290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Net with Merge</a:t>
            </a:r>
            <a:endParaRPr/>
          </a:p>
          <a:p>
            <a:pPr indent="-304800" lvl="1" marL="914400" marR="0" rtl="0" algn="just">
              <a:lnSpc>
                <a:spcPct val="150000"/>
              </a:lnSpc>
              <a:spcBef>
                <a:spcPts val="0"/>
              </a:spcBef>
              <a:spcAft>
                <a:spcPts val="0"/>
              </a:spcAft>
              <a:buClr>
                <a:schemeClr val="dk1"/>
              </a:buClr>
              <a:buSzPts val="2400"/>
              <a:buFont typeface="Noto Symbol"/>
              <a:buNone/>
            </a:pPr>
            <a:r>
              <a:t/>
            </a:r>
            <a:endParaRPr b="0" i="0" sz="2400" u="none" cap="none" strike="noStrike">
              <a:solidFill>
                <a:srgbClr val="4E84C4"/>
              </a:solidFill>
              <a:latin typeface="PT Sans"/>
              <a:ea typeface="PT Sans"/>
              <a:cs typeface="PT Sans"/>
              <a:sym typeface="PT Sans"/>
            </a:endParaRPr>
          </a:p>
        </p:txBody>
      </p:sp>
      <p:pic>
        <p:nvPicPr>
          <p:cNvPr descr="Cdc_source_ui" id="657" name="Google Shape;657;p79"/>
          <p:cNvPicPr preferRelativeResize="0"/>
          <p:nvPr/>
        </p:nvPicPr>
        <p:blipFill rotWithShape="1">
          <a:blip r:embed="rId3">
            <a:alphaModFix/>
          </a:blip>
          <a:srcRect b="0" l="0" r="0" t="0"/>
          <a:stretch/>
        </p:blipFill>
        <p:spPr>
          <a:xfrm>
            <a:off x="3722688" y="838200"/>
            <a:ext cx="5248275" cy="4833938"/>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graphicFrame>
        <p:nvGraphicFramePr>
          <p:cNvPr id="662" name="Google Shape;662;p80"/>
          <p:cNvGraphicFramePr/>
          <p:nvPr/>
        </p:nvGraphicFramePr>
        <p:xfrm>
          <a:off x="298450" y="973138"/>
          <a:ext cx="3000000" cy="3000000"/>
        </p:xfrm>
        <a:graphic>
          <a:graphicData uri="http://schemas.openxmlformats.org/drawingml/2006/table">
            <a:tbl>
              <a:tblPr bandRow="1" firstRow="1">
                <a:noFill/>
                <a:tableStyleId>{DA20E8E0-0328-45E9-B09E-FFEE897510FA}</a:tableStyleId>
              </a:tblPr>
              <a:tblGrid>
                <a:gridCol w="2694000"/>
                <a:gridCol w="2694000"/>
                <a:gridCol w="2694000"/>
              </a:tblGrid>
              <a:tr h="370850">
                <a:tc>
                  <a:txBody>
                    <a:bodyPr/>
                    <a:lstStyle/>
                    <a:p>
                      <a:pPr indent="0" lvl="0" marL="0" marR="0" rtl="0" algn="l">
                        <a:spcBef>
                          <a:spcPts val="0"/>
                        </a:spcBef>
                        <a:spcAft>
                          <a:spcPts val="0"/>
                        </a:spcAft>
                        <a:buNone/>
                      </a:pPr>
                      <a:r>
                        <a:rPr lang="en-US" sz="2400" u="none" cap="none" strike="noStrike"/>
                        <a:t>Operation</a:t>
                      </a:r>
                      <a:endParaRPr sz="2400" u="none" cap="none" strike="noStrike"/>
                    </a:p>
                  </a:txBody>
                  <a:tcPr marT="45725" marB="45725" marR="91450" marL="91450"/>
                </a:tc>
                <a:tc>
                  <a:txBody>
                    <a:bodyPr/>
                    <a:lstStyle/>
                    <a:p>
                      <a:pPr indent="0" lvl="0" marL="0" marR="0" rtl="0" algn="l">
                        <a:spcBef>
                          <a:spcPts val="0"/>
                        </a:spcBef>
                        <a:spcAft>
                          <a:spcPts val="0"/>
                        </a:spcAft>
                        <a:buNone/>
                      </a:pPr>
                      <a:r>
                        <a:rPr lang="en-US" sz="2400" u="none" cap="none" strike="noStrike"/>
                        <a:t>Key</a:t>
                      </a:r>
                      <a:endParaRPr sz="2400" u="none" cap="none" strike="noStrike"/>
                    </a:p>
                  </a:txBody>
                  <a:tcPr marT="45725" marB="45725" marR="91450" marL="91450"/>
                </a:tc>
                <a:tc>
                  <a:txBody>
                    <a:bodyPr/>
                    <a:lstStyle/>
                    <a:p>
                      <a:pPr indent="0" lvl="0" marL="0" marR="0" rtl="0" algn="l">
                        <a:spcBef>
                          <a:spcPts val="0"/>
                        </a:spcBef>
                        <a:spcAft>
                          <a:spcPts val="0"/>
                        </a:spcAft>
                        <a:buNone/>
                      </a:pPr>
                      <a:r>
                        <a:rPr lang="en-US" sz="2400" u="none" cap="none" strike="noStrike"/>
                        <a:t>Name</a:t>
                      </a:r>
                      <a:endParaRPr sz="2400" u="none" cap="none" strike="noStrike"/>
                    </a:p>
                  </a:txBody>
                  <a:tcPr marT="45725" marB="45725" marR="91450" marL="91450"/>
                </a:tc>
              </a:tr>
              <a:tr h="370850">
                <a:tc>
                  <a:txBody>
                    <a:bodyPr/>
                    <a:lstStyle/>
                    <a:p>
                      <a:pPr indent="0" lvl="0" marL="0" marR="0" rtl="0" algn="l">
                        <a:spcBef>
                          <a:spcPts val="0"/>
                        </a:spcBef>
                        <a:spcAft>
                          <a:spcPts val="0"/>
                        </a:spcAft>
                        <a:buNone/>
                      </a:pPr>
                      <a:r>
                        <a:rPr lang="en-US" sz="2400" u="none" cap="none" strike="noStrike"/>
                        <a:t>Insert</a:t>
                      </a:r>
                      <a:endParaRPr sz="2400" u="none" cap="none" strike="noStrike"/>
                    </a:p>
                  </a:txBody>
                  <a:tcPr marT="45725" marB="45725" marR="91450" marL="91450"/>
                </a:tc>
                <a:tc>
                  <a:txBody>
                    <a:bodyPr/>
                    <a:lstStyle/>
                    <a:p>
                      <a:pPr indent="0" lvl="0" marL="0" marR="0" rtl="0" algn="l">
                        <a:spcBef>
                          <a:spcPts val="0"/>
                        </a:spcBef>
                        <a:spcAft>
                          <a:spcPts val="0"/>
                        </a:spcAft>
                        <a:buNone/>
                      </a:pPr>
                      <a:r>
                        <a:rPr lang="en-US" sz="2400" u="none" cap="none" strike="noStrike"/>
                        <a:t>50</a:t>
                      </a:r>
                      <a:endParaRPr sz="2400" u="none" cap="none" strike="noStrike"/>
                    </a:p>
                  </a:txBody>
                  <a:tcPr marT="45725" marB="45725" marR="91450" marL="91450"/>
                </a:tc>
                <a:tc>
                  <a:txBody>
                    <a:bodyPr/>
                    <a:lstStyle/>
                    <a:p>
                      <a:pPr indent="0" lvl="0" marL="0" marR="0" rtl="0" algn="l">
                        <a:spcBef>
                          <a:spcPts val="0"/>
                        </a:spcBef>
                        <a:spcAft>
                          <a:spcPts val="0"/>
                        </a:spcAft>
                        <a:buNone/>
                      </a:pPr>
                      <a:r>
                        <a:rPr lang="en-US" sz="2400" u="none" cap="none" strike="noStrike"/>
                        <a:t>Smith</a:t>
                      </a:r>
                      <a:endParaRPr sz="2400" u="none" cap="none" strike="noStrike"/>
                    </a:p>
                  </a:txBody>
                  <a:tcPr marT="45725" marB="45725" marR="91450" marL="91450"/>
                </a:tc>
              </a:tr>
              <a:tr h="370850">
                <a:tc>
                  <a:txBody>
                    <a:bodyPr/>
                    <a:lstStyle/>
                    <a:p>
                      <a:pPr indent="0" lvl="0" marL="0" marR="0" rtl="0" algn="l">
                        <a:spcBef>
                          <a:spcPts val="0"/>
                        </a:spcBef>
                        <a:spcAft>
                          <a:spcPts val="0"/>
                        </a:spcAft>
                        <a:buNone/>
                      </a:pPr>
                      <a:r>
                        <a:rPr lang="en-US" sz="2400" u="none" cap="none" strike="noStrike">
                          <a:solidFill>
                            <a:srgbClr val="429A16"/>
                          </a:solidFill>
                        </a:rPr>
                        <a:t>Update</a:t>
                      </a:r>
                      <a:endParaRPr sz="2400" u="none" cap="none" strike="noStrike">
                        <a:solidFill>
                          <a:srgbClr val="429A16"/>
                        </a:solidFill>
                      </a:endParaRPr>
                    </a:p>
                  </a:txBody>
                  <a:tcPr marT="45725" marB="45725" marR="91450" marL="91450"/>
                </a:tc>
                <a:tc>
                  <a:txBody>
                    <a:bodyPr/>
                    <a:lstStyle/>
                    <a:p>
                      <a:pPr indent="0" lvl="0" marL="0" marR="0" rtl="0" algn="l">
                        <a:spcBef>
                          <a:spcPts val="0"/>
                        </a:spcBef>
                        <a:spcAft>
                          <a:spcPts val="0"/>
                        </a:spcAft>
                        <a:buNone/>
                      </a:pPr>
                      <a:r>
                        <a:rPr lang="en-US" sz="2400" u="none" cap="none" strike="noStrike">
                          <a:solidFill>
                            <a:srgbClr val="429A16"/>
                          </a:solidFill>
                        </a:rPr>
                        <a:t>50</a:t>
                      </a:r>
                      <a:endParaRPr sz="2400" u="none" cap="none" strike="noStrike">
                        <a:solidFill>
                          <a:srgbClr val="429A16"/>
                        </a:solidFill>
                      </a:endParaRPr>
                    </a:p>
                  </a:txBody>
                  <a:tcPr marT="45725" marB="45725" marR="91450" marL="91450"/>
                </a:tc>
                <a:tc>
                  <a:txBody>
                    <a:bodyPr/>
                    <a:lstStyle/>
                    <a:p>
                      <a:pPr indent="0" lvl="0" marL="0" marR="0" rtl="0" algn="l">
                        <a:spcBef>
                          <a:spcPts val="0"/>
                        </a:spcBef>
                        <a:spcAft>
                          <a:spcPts val="0"/>
                        </a:spcAft>
                        <a:buNone/>
                      </a:pPr>
                      <a:r>
                        <a:rPr lang="en-US" sz="2400" u="none" cap="none" strike="noStrike">
                          <a:solidFill>
                            <a:srgbClr val="429A16"/>
                          </a:solidFill>
                        </a:rPr>
                        <a:t>Smyth</a:t>
                      </a:r>
                      <a:endParaRPr sz="2400" u="none" cap="none" strike="noStrike">
                        <a:solidFill>
                          <a:srgbClr val="429A16"/>
                        </a:solidFill>
                      </a:endParaRPr>
                    </a:p>
                  </a:txBody>
                  <a:tcPr marT="45725" marB="45725" marR="91450" marL="91450"/>
                </a:tc>
              </a:tr>
              <a:tr h="370850">
                <a:tc>
                  <a:txBody>
                    <a:bodyPr/>
                    <a:lstStyle/>
                    <a:p>
                      <a:pPr indent="0" lvl="0" marL="0" marR="0" rtl="0" algn="l">
                        <a:spcBef>
                          <a:spcPts val="0"/>
                        </a:spcBef>
                        <a:spcAft>
                          <a:spcPts val="0"/>
                        </a:spcAft>
                        <a:buNone/>
                      </a:pPr>
                      <a:r>
                        <a:rPr lang="en-US" sz="2400" u="none" cap="none" strike="noStrike"/>
                        <a:t>Insert</a:t>
                      </a:r>
                      <a:endParaRPr sz="2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Font typeface="Arial"/>
                        <a:buNone/>
                      </a:pPr>
                      <a:r>
                        <a:rPr lang="en-US" sz="2400" u="none" cap="none" strike="noStrike"/>
                        <a:t>60</a:t>
                      </a:r>
                      <a:endParaRPr/>
                    </a:p>
                  </a:txBody>
                  <a:tcPr marT="45725" marB="45725" marR="91450" marL="91450"/>
                </a:tc>
                <a:tc>
                  <a:txBody>
                    <a:bodyPr/>
                    <a:lstStyle/>
                    <a:p>
                      <a:pPr indent="0" lvl="0" marL="0" marR="0" rtl="0" algn="l">
                        <a:spcBef>
                          <a:spcPts val="0"/>
                        </a:spcBef>
                        <a:spcAft>
                          <a:spcPts val="0"/>
                        </a:spcAft>
                        <a:buNone/>
                      </a:pPr>
                      <a:r>
                        <a:rPr lang="en-US" sz="2400" u="none" cap="none" strike="noStrike"/>
                        <a:t>Jones</a:t>
                      </a:r>
                      <a:endParaRPr sz="2400" u="none" cap="none" strike="noStrike"/>
                    </a:p>
                  </a:txBody>
                  <a:tcPr marT="45725" marB="45725" marR="91450" marL="91450"/>
                </a:tc>
              </a:tr>
              <a:tr h="370850">
                <a:tc>
                  <a:txBody>
                    <a:bodyPr/>
                    <a:lstStyle/>
                    <a:p>
                      <a:pPr indent="0" lvl="0" marL="0" marR="0" rtl="0" algn="l">
                        <a:spcBef>
                          <a:spcPts val="0"/>
                        </a:spcBef>
                        <a:spcAft>
                          <a:spcPts val="0"/>
                        </a:spcAft>
                        <a:buNone/>
                      </a:pPr>
                      <a:r>
                        <a:rPr lang="en-US" sz="2400" u="none" cap="none" strike="noStrike">
                          <a:solidFill>
                            <a:srgbClr val="C00000"/>
                          </a:solidFill>
                        </a:rPr>
                        <a:t>Delete</a:t>
                      </a:r>
                      <a:endParaRPr sz="2400" u="none" cap="none" strike="noStrike">
                        <a:solidFill>
                          <a:srgbClr val="C00000"/>
                        </a:solidFill>
                      </a:endParaRPr>
                    </a:p>
                  </a:txBody>
                  <a:tcPr marT="45725" marB="45725" marR="91450" marL="91450"/>
                </a:tc>
                <a:tc>
                  <a:txBody>
                    <a:bodyPr/>
                    <a:lstStyle/>
                    <a:p>
                      <a:pPr indent="0" lvl="0" marL="0" marR="0" rtl="0" algn="l">
                        <a:spcBef>
                          <a:spcPts val="0"/>
                        </a:spcBef>
                        <a:spcAft>
                          <a:spcPts val="0"/>
                        </a:spcAft>
                        <a:buNone/>
                      </a:pPr>
                      <a:r>
                        <a:rPr lang="en-US" sz="2400" u="none" cap="none" strike="noStrike">
                          <a:solidFill>
                            <a:srgbClr val="C00000"/>
                          </a:solidFill>
                        </a:rPr>
                        <a:t>60</a:t>
                      </a:r>
                      <a:endParaRPr sz="2400" u="none" cap="none" strike="noStrike">
                        <a:solidFill>
                          <a:srgbClr val="C00000"/>
                        </a:solidFill>
                      </a:endParaRPr>
                    </a:p>
                  </a:txBody>
                  <a:tcPr marT="45725" marB="45725" marR="91450" marL="91450"/>
                </a:tc>
                <a:tc>
                  <a:txBody>
                    <a:bodyPr/>
                    <a:lstStyle/>
                    <a:p>
                      <a:pPr indent="0" lvl="0" marL="0" marR="0" rtl="0" algn="l">
                        <a:spcBef>
                          <a:spcPts val="0"/>
                        </a:spcBef>
                        <a:spcAft>
                          <a:spcPts val="0"/>
                        </a:spcAft>
                        <a:buNone/>
                      </a:pPr>
                      <a:r>
                        <a:rPr lang="en-US" sz="2400" u="none" cap="none" strike="noStrike">
                          <a:solidFill>
                            <a:srgbClr val="C00000"/>
                          </a:solidFill>
                        </a:rPr>
                        <a:t>Jones</a:t>
                      </a:r>
                      <a:endParaRPr sz="2400" u="none" cap="none" strike="noStrike">
                        <a:solidFill>
                          <a:srgbClr val="C00000"/>
                        </a:solidFill>
                      </a:endParaRPr>
                    </a:p>
                  </a:txBody>
                  <a:tcPr marT="45725" marB="45725" marR="91450" marL="91450"/>
                </a:tc>
              </a:tr>
              <a:tr h="370850">
                <a:tc>
                  <a:txBody>
                    <a:bodyPr/>
                    <a:lstStyle/>
                    <a:p>
                      <a:pPr indent="0" lvl="0" marL="0" marR="0" rtl="0" algn="l">
                        <a:spcBef>
                          <a:spcPts val="0"/>
                        </a:spcBef>
                        <a:spcAft>
                          <a:spcPts val="0"/>
                        </a:spcAft>
                        <a:buNone/>
                      </a:pPr>
                      <a:r>
                        <a:rPr lang="en-US" sz="2400" u="none" cap="none" strike="noStrike">
                          <a:solidFill>
                            <a:srgbClr val="429A16"/>
                          </a:solidFill>
                        </a:rPr>
                        <a:t>Update</a:t>
                      </a:r>
                      <a:endParaRPr sz="2400" u="none" cap="none" strike="noStrike">
                        <a:solidFill>
                          <a:srgbClr val="429A16"/>
                        </a:solidFill>
                      </a:endParaRPr>
                    </a:p>
                  </a:txBody>
                  <a:tcPr marT="45725" marB="45725" marR="91450" marL="91450"/>
                </a:tc>
                <a:tc>
                  <a:txBody>
                    <a:bodyPr/>
                    <a:lstStyle/>
                    <a:p>
                      <a:pPr indent="0" lvl="0" marL="0" marR="0" rtl="0" algn="l">
                        <a:spcBef>
                          <a:spcPts val="0"/>
                        </a:spcBef>
                        <a:spcAft>
                          <a:spcPts val="0"/>
                        </a:spcAft>
                        <a:buNone/>
                      </a:pPr>
                      <a:r>
                        <a:rPr lang="en-US" sz="2400" u="none" cap="none" strike="noStrike">
                          <a:solidFill>
                            <a:srgbClr val="429A16"/>
                          </a:solidFill>
                        </a:rPr>
                        <a:t>10</a:t>
                      </a:r>
                      <a:endParaRPr sz="2400" u="none" cap="none" strike="noStrike">
                        <a:solidFill>
                          <a:srgbClr val="429A16"/>
                        </a:solidFill>
                      </a:endParaRPr>
                    </a:p>
                  </a:txBody>
                  <a:tcPr marT="45725" marB="45725" marR="91450" marL="91450"/>
                </a:tc>
                <a:tc>
                  <a:txBody>
                    <a:bodyPr/>
                    <a:lstStyle/>
                    <a:p>
                      <a:pPr indent="0" lvl="0" marL="0" marR="0" rtl="0" algn="l">
                        <a:spcBef>
                          <a:spcPts val="0"/>
                        </a:spcBef>
                        <a:spcAft>
                          <a:spcPts val="0"/>
                        </a:spcAft>
                        <a:buNone/>
                      </a:pPr>
                      <a:r>
                        <a:rPr lang="en-US" sz="2400" u="none" cap="none" strike="noStrike">
                          <a:solidFill>
                            <a:srgbClr val="429A16"/>
                          </a:solidFill>
                        </a:rPr>
                        <a:t>Williams</a:t>
                      </a:r>
                      <a:endParaRPr sz="2400" u="none" cap="none" strike="noStrike">
                        <a:solidFill>
                          <a:srgbClr val="429A16"/>
                        </a:solidFill>
                      </a:endParaRPr>
                    </a:p>
                  </a:txBody>
                  <a:tcPr marT="45725" marB="45725" marR="91450" marL="91450"/>
                </a:tc>
              </a:tr>
              <a:tr h="370850">
                <a:tc>
                  <a:txBody>
                    <a:bodyPr/>
                    <a:lstStyle/>
                    <a:p>
                      <a:pPr indent="0" lvl="0" marL="0" marR="0" rtl="0" algn="l">
                        <a:spcBef>
                          <a:spcPts val="0"/>
                        </a:spcBef>
                        <a:spcAft>
                          <a:spcPts val="0"/>
                        </a:spcAft>
                        <a:buNone/>
                      </a:pPr>
                      <a:r>
                        <a:rPr lang="en-US" sz="2400" u="none" cap="none" strike="noStrike">
                          <a:solidFill>
                            <a:srgbClr val="C00000"/>
                          </a:solidFill>
                        </a:rPr>
                        <a:t>Delete</a:t>
                      </a:r>
                      <a:endParaRPr sz="2400" u="none" cap="none" strike="noStrike">
                        <a:solidFill>
                          <a:srgbClr val="C00000"/>
                        </a:solidFill>
                      </a:endParaRPr>
                    </a:p>
                  </a:txBody>
                  <a:tcPr marT="45725" marB="45725" marR="91450" marL="91450"/>
                </a:tc>
                <a:tc>
                  <a:txBody>
                    <a:bodyPr/>
                    <a:lstStyle/>
                    <a:p>
                      <a:pPr indent="0" lvl="0" marL="0" marR="0" rtl="0" algn="l">
                        <a:spcBef>
                          <a:spcPts val="0"/>
                        </a:spcBef>
                        <a:spcAft>
                          <a:spcPts val="0"/>
                        </a:spcAft>
                        <a:buNone/>
                      </a:pPr>
                      <a:r>
                        <a:rPr lang="en-US" sz="2400" u="none" cap="none" strike="noStrike">
                          <a:solidFill>
                            <a:srgbClr val="C00000"/>
                          </a:solidFill>
                        </a:rPr>
                        <a:t>20</a:t>
                      </a:r>
                      <a:endParaRPr sz="2400" u="none" cap="none" strike="noStrike">
                        <a:solidFill>
                          <a:srgbClr val="C00000"/>
                        </a:solidFill>
                      </a:endParaRPr>
                    </a:p>
                  </a:txBody>
                  <a:tcPr marT="45725" marB="45725" marR="91450" marL="91450"/>
                </a:tc>
                <a:tc>
                  <a:txBody>
                    <a:bodyPr/>
                    <a:lstStyle/>
                    <a:p>
                      <a:pPr indent="0" lvl="0" marL="0" marR="0" rtl="0" algn="l">
                        <a:spcBef>
                          <a:spcPts val="0"/>
                        </a:spcBef>
                        <a:spcAft>
                          <a:spcPts val="0"/>
                        </a:spcAft>
                        <a:buNone/>
                      </a:pPr>
                      <a:r>
                        <a:rPr lang="en-US" sz="2400" u="none" cap="none" strike="noStrike">
                          <a:solidFill>
                            <a:srgbClr val="C00000"/>
                          </a:solidFill>
                        </a:rPr>
                        <a:t>Martin</a:t>
                      </a:r>
                      <a:endParaRPr sz="2400" u="none" cap="none" strike="noStrike">
                        <a:solidFill>
                          <a:srgbClr val="C00000"/>
                        </a:solidFill>
                      </a:endParaRPr>
                    </a:p>
                  </a:txBody>
                  <a:tcPr marT="45725" marB="45725" marR="91450" marL="91450"/>
                </a:tc>
              </a:tr>
            </a:tbl>
          </a:graphicData>
        </a:graphic>
      </p:graphicFrame>
      <p:sp>
        <p:nvSpPr>
          <p:cNvPr id="663" name="Google Shape;663;p80"/>
          <p:cNvSpPr txBox="1"/>
          <p:nvPr/>
        </p:nvSpPr>
        <p:spPr>
          <a:xfrm>
            <a:off x="149225" y="136525"/>
            <a:ext cx="8821738"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CDC – Processing Modes All</a:t>
            </a:r>
            <a:endParaRPr b="0" i="0" sz="2800" u="none" cap="none" strike="noStrike">
              <a:solidFill>
                <a:srgbClr val="4E84C4"/>
              </a:solidFill>
              <a:latin typeface="PT Sans"/>
              <a:ea typeface="PT Sans"/>
              <a:cs typeface="PT Sans"/>
              <a:sym typeface="PT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81"/>
          <p:cNvSpPr txBox="1"/>
          <p:nvPr/>
        </p:nvSpPr>
        <p:spPr>
          <a:xfrm>
            <a:off x="149225" y="136525"/>
            <a:ext cx="8821738"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CDC – Processing Modes All</a:t>
            </a:r>
            <a:endParaRPr b="0" i="0" sz="2800" u="none" cap="none" strike="noStrike">
              <a:solidFill>
                <a:srgbClr val="4E84C4"/>
              </a:solidFill>
              <a:latin typeface="PT Sans"/>
              <a:ea typeface="PT Sans"/>
              <a:cs typeface="PT Sans"/>
              <a:sym typeface="PT Sans"/>
            </a:endParaRPr>
          </a:p>
        </p:txBody>
      </p:sp>
      <p:sp>
        <p:nvSpPr>
          <p:cNvPr id="669" name="Google Shape;669;p81"/>
          <p:cNvSpPr txBox="1"/>
          <p:nvPr/>
        </p:nvSpPr>
        <p:spPr>
          <a:xfrm>
            <a:off x="252413" y="730250"/>
            <a:ext cx="2743200" cy="3460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600" u="none" cap="none" strike="noStrike">
                <a:solidFill>
                  <a:schemeClr val="dk1"/>
                </a:solidFill>
                <a:latin typeface="Arial"/>
                <a:ea typeface="Arial"/>
                <a:cs typeface="Arial"/>
                <a:sym typeface="Arial"/>
              </a:rPr>
              <a:t>Control Flow</a:t>
            </a:r>
            <a:endParaRPr/>
          </a:p>
        </p:txBody>
      </p:sp>
      <p:sp>
        <p:nvSpPr>
          <p:cNvPr id="670" name="Google Shape;670;p81"/>
          <p:cNvSpPr txBox="1"/>
          <p:nvPr/>
        </p:nvSpPr>
        <p:spPr>
          <a:xfrm>
            <a:off x="5741988" y="728663"/>
            <a:ext cx="2743200" cy="3460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600" u="none" cap="none" strike="noStrike">
                <a:solidFill>
                  <a:schemeClr val="dk1"/>
                </a:solidFill>
                <a:latin typeface="Arial"/>
                <a:ea typeface="Arial"/>
                <a:cs typeface="Arial"/>
                <a:sym typeface="Arial"/>
              </a:rPr>
              <a:t>Data Flow</a:t>
            </a:r>
            <a:endParaRPr/>
          </a:p>
        </p:txBody>
      </p:sp>
      <p:pic>
        <p:nvPicPr>
          <p:cNvPr id="671" name="Google Shape;671;p81"/>
          <p:cNvPicPr preferRelativeResize="0"/>
          <p:nvPr/>
        </p:nvPicPr>
        <p:blipFill rotWithShape="1">
          <a:blip r:embed="rId3">
            <a:alphaModFix/>
          </a:blip>
          <a:srcRect b="0" l="0" r="0" t="0"/>
          <a:stretch/>
        </p:blipFill>
        <p:spPr>
          <a:xfrm>
            <a:off x="223838" y="1168400"/>
            <a:ext cx="3781425" cy="3962400"/>
          </a:xfrm>
          <a:prstGeom prst="rect">
            <a:avLst/>
          </a:prstGeom>
          <a:noFill/>
          <a:ln>
            <a:noFill/>
          </a:ln>
        </p:spPr>
      </p:pic>
      <p:pic>
        <p:nvPicPr>
          <p:cNvPr id="672" name="Google Shape;672;p81"/>
          <p:cNvPicPr preferRelativeResize="0"/>
          <p:nvPr/>
        </p:nvPicPr>
        <p:blipFill rotWithShape="1">
          <a:blip r:embed="rId4">
            <a:alphaModFix/>
          </a:blip>
          <a:srcRect b="0" l="0" r="0" t="0"/>
          <a:stretch/>
        </p:blipFill>
        <p:spPr>
          <a:xfrm>
            <a:off x="5151438" y="1154113"/>
            <a:ext cx="3600450" cy="39814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82"/>
          <p:cNvSpPr txBox="1"/>
          <p:nvPr/>
        </p:nvSpPr>
        <p:spPr>
          <a:xfrm>
            <a:off x="149225" y="136525"/>
            <a:ext cx="8821738"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CDC – Processing Modes All with Old Values</a:t>
            </a:r>
            <a:endParaRPr b="0" i="0" sz="2800" u="none" cap="none" strike="noStrike">
              <a:solidFill>
                <a:srgbClr val="4E84C4"/>
              </a:solidFill>
              <a:latin typeface="PT Sans"/>
              <a:ea typeface="PT Sans"/>
              <a:cs typeface="PT Sans"/>
              <a:sym typeface="PT Sans"/>
            </a:endParaRPr>
          </a:p>
        </p:txBody>
      </p:sp>
      <p:graphicFrame>
        <p:nvGraphicFramePr>
          <p:cNvPr id="678" name="Google Shape;678;p82"/>
          <p:cNvGraphicFramePr/>
          <p:nvPr/>
        </p:nvGraphicFramePr>
        <p:xfrm>
          <a:off x="298450" y="746125"/>
          <a:ext cx="3000000" cy="3000000"/>
        </p:xfrm>
        <a:graphic>
          <a:graphicData uri="http://schemas.openxmlformats.org/drawingml/2006/table">
            <a:tbl>
              <a:tblPr bandRow="1" firstRow="1">
                <a:noFill/>
                <a:tableStyleId>{DA20E8E0-0328-45E9-B09E-FFEE897510FA}</a:tableStyleId>
              </a:tblPr>
              <a:tblGrid>
                <a:gridCol w="2060975"/>
                <a:gridCol w="2953200"/>
                <a:gridCol w="1273375"/>
                <a:gridCol w="1956350"/>
              </a:tblGrid>
              <a:tr h="370850">
                <a:tc>
                  <a:txBody>
                    <a:bodyPr/>
                    <a:lstStyle/>
                    <a:p>
                      <a:pPr indent="0" lvl="0" marL="0" marR="0" rtl="0" algn="l">
                        <a:spcBef>
                          <a:spcPts val="0"/>
                        </a:spcBef>
                        <a:spcAft>
                          <a:spcPts val="0"/>
                        </a:spcAft>
                        <a:buNone/>
                      </a:pPr>
                      <a:r>
                        <a:rPr lang="en-US" sz="2400" u="none" cap="none" strike="noStrike"/>
                        <a:t>Operation</a:t>
                      </a:r>
                      <a:endParaRPr sz="2400" u="none" cap="none" strike="noStrike"/>
                    </a:p>
                  </a:txBody>
                  <a:tcPr marT="45725" marB="45725" marR="91450" marL="91450"/>
                </a:tc>
                <a:tc>
                  <a:txBody>
                    <a:bodyPr/>
                    <a:lstStyle/>
                    <a:p>
                      <a:pPr indent="0" lvl="0" marL="0" marR="0" rtl="0" algn="l">
                        <a:spcBef>
                          <a:spcPts val="0"/>
                        </a:spcBef>
                        <a:spcAft>
                          <a:spcPts val="0"/>
                        </a:spcAft>
                        <a:buNone/>
                      </a:pPr>
                      <a:r>
                        <a:rPr lang="en-US" sz="2400" u="none" cap="none" strike="noStrike"/>
                        <a:t>__$update_mask</a:t>
                      </a:r>
                      <a:endParaRPr sz="2400" u="none" cap="none" strike="noStrike"/>
                    </a:p>
                  </a:txBody>
                  <a:tcPr marT="45725" marB="45725" marR="91450" marL="91450" anchor="ctr"/>
                </a:tc>
                <a:tc>
                  <a:txBody>
                    <a:bodyPr/>
                    <a:lstStyle/>
                    <a:p>
                      <a:pPr indent="0" lvl="0" marL="0" marR="0" rtl="0" algn="l">
                        <a:spcBef>
                          <a:spcPts val="0"/>
                        </a:spcBef>
                        <a:spcAft>
                          <a:spcPts val="0"/>
                        </a:spcAft>
                        <a:buNone/>
                      </a:pPr>
                      <a:r>
                        <a:rPr lang="en-US" sz="2400" u="none" cap="none" strike="noStrike"/>
                        <a:t>Key</a:t>
                      </a:r>
                      <a:endParaRPr sz="2400" u="none" cap="none" strike="noStrike"/>
                    </a:p>
                  </a:txBody>
                  <a:tcPr marT="45725" marB="45725" marR="91450" marL="91450"/>
                </a:tc>
                <a:tc>
                  <a:txBody>
                    <a:bodyPr/>
                    <a:lstStyle/>
                    <a:p>
                      <a:pPr indent="0" lvl="0" marL="0" marR="0" rtl="0" algn="l">
                        <a:spcBef>
                          <a:spcPts val="0"/>
                        </a:spcBef>
                        <a:spcAft>
                          <a:spcPts val="0"/>
                        </a:spcAft>
                        <a:buNone/>
                      </a:pPr>
                      <a:r>
                        <a:rPr lang="en-US" sz="2400" u="none" cap="none" strike="noStrike"/>
                        <a:t>Name</a:t>
                      </a:r>
                      <a:endParaRPr sz="2400" u="none" cap="none" strike="noStrike"/>
                    </a:p>
                  </a:txBody>
                  <a:tcPr marT="45725" marB="45725" marR="91450" marL="91450"/>
                </a:tc>
              </a:tr>
              <a:tr h="370850">
                <a:tc>
                  <a:txBody>
                    <a:bodyPr/>
                    <a:lstStyle/>
                    <a:p>
                      <a:pPr indent="0" lvl="0" marL="0" marR="0" rtl="0" algn="l">
                        <a:spcBef>
                          <a:spcPts val="0"/>
                        </a:spcBef>
                        <a:spcAft>
                          <a:spcPts val="0"/>
                        </a:spcAft>
                        <a:buNone/>
                      </a:pPr>
                      <a:r>
                        <a:rPr lang="en-US" sz="2400" u="none" cap="none" strike="noStrike"/>
                        <a:t>Insert</a:t>
                      </a:r>
                      <a:endParaRPr sz="2400" u="none" cap="none" strike="noStrike"/>
                    </a:p>
                  </a:txBody>
                  <a:tcPr marT="45725" marB="45725" marR="91450" marL="91450"/>
                </a:tc>
                <a:tc>
                  <a:txBody>
                    <a:bodyPr/>
                    <a:lstStyle/>
                    <a:p>
                      <a:pPr indent="0" lvl="0" marL="0" marR="0" rtl="0" algn="l">
                        <a:spcBef>
                          <a:spcPts val="0"/>
                        </a:spcBef>
                        <a:spcAft>
                          <a:spcPts val="0"/>
                        </a:spcAft>
                        <a:buNone/>
                      </a:pPr>
                      <a:r>
                        <a:rPr lang="en-US" sz="2400" u="none" cap="none" strike="noStrike"/>
                        <a:t>0xFF</a:t>
                      </a:r>
                      <a:endParaRPr sz="2400" u="none" cap="none" strike="noStrike"/>
                    </a:p>
                  </a:txBody>
                  <a:tcPr marT="45725" marB="45725" marR="91450" marL="91450"/>
                </a:tc>
                <a:tc>
                  <a:txBody>
                    <a:bodyPr/>
                    <a:lstStyle/>
                    <a:p>
                      <a:pPr indent="0" lvl="0" marL="0" marR="0" rtl="0" algn="l">
                        <a:spcBef>
                          <a:spcPts val="0"/>
                        </a:spcBef>
                        <a:spcAft>
                          <a:spcPts val="0"/>
                        </a:spcAft>
                        <a:buNone/>
                      </a:pPr>
                      <a:r>
                        <a:rPr lang="en-US" sz="2400" u="none" cap="none" strike="noStrike"/>
                        <a:t>50</a:t>
                      </a:r>
                      <a:endParaRPr sz="2400" u="none" cap="none" strike="noStrike"/>
                    </a:p>
                  </a:txBody>
                  <a:tcPr marT="45725" marB="45725" marR="91450" marL="91450"/>
                </a:tc>
                <a:tc>
                  <a:txBody>
                    <a:bodyPr/>
                    <a:lstStyle/>
                    <a:p>
                      <a:pPr indent="0" lvl="0" marL="0" marR="0" rtl="0" algn="l">
                        <a:spcBef>
                          <a:spcPts val="0"/>
                        </a:spcBef>
                        <a:spcAft>
                          <a:spcPts val="0"/>
                        </a:spcAft>
                        <a:buNone/>
                      </a:pPr>
                      <a:r>
                        <a:rPr lang="en-US" sz="2400" u="none" cap="none" strike="noStrike"/>
                        <a:t>Smith</a:t>
                      </a:r>
                      <a:endParaRPr sz="2400" u="none" cap="none" strike="noStrike"/>
                    </a:p>
                  </a:txBody>
                  <a:tcPr marT="45725" marB="45725" marR="91450" marL="91450"/>
                </a:tc>
              </a:tr>
              <a:tr h="370850">
                <a:tc>
                  <a:txBody>
                    <a:bodyPr/>
                    <a:lstStyle/>
                    <a:p>
                      <a:pPr indent="0" lvl="0" marL="0" marR="0" rtl="0" algn="l">
                        <a:spcBef>
                          <a:spcPts val="0"/>
                        </a:spcBef>
                        <a:spcAft>
                          <a:spcPts val="0"/>
                        </a:spcAft>
                        <a:buNone/>
                      </a:pPr>
                      <a:r>
                        <a:rPr lang="en-US" sz="2400" u="none" cap="none" strike="noStrike">
                          <a:solidFill>
                            <a:schemeClr val="accent6"/>
                          </a:solidFill>
                        </a:rPr>
                        <a:t>Update Old</a:t>
                      </a:r>
                      <a:endParaRPr sz="2400" u="none" cap="none" strike="noStrike">
                        <a:solidFill>
                          <a:schemeClr val="accent6"/>
                        </a:solidFill>
                      </a:endParaRPr>
                    </a:p>
                  </a:txBody>
                  <a:tcPr marT="45725" marB="45725" marR="91450" marL="91450"/>
                </a:tc>
                <a:tc>
                  <a:txBody>
                    <a:bodyPr/>
                    <a:lstStyle/>
                    <a:p>
                      <a:pPr indent="0" lvl="0" marL="0" marR="0" rtl="0" algn="l">
                        <a:spcBef>
                          <a:spcPts val="0"/>
                        </a:spcBef>
                        <a:spcAft>
                          <a:spcPts val="0"/>
                        </a:spcAft>
                        <a:buNone/>
                      </a:pPr>
                      <a:r>
                        <a:rPr lang="en-US" sz="2400" u="none" cap="none" strike="noStrike">
                          <a:solidFill>
                            <a:schemeClr val="accent6"/>
                          </a:solidFill>
                        </a:rPr>
                        <a:t>0x80</a:t>
                      </a:r>
                      <a:endParaRPr sz="2400" u="none" cap="none" strike="noStrike">
                        <a:solidFill>
                          <a:schemeClr val="accent6"/>
                        </a:solidFill>
                      </a:endParaRPr>
                    </a:p>
                  </a:txBody>
                  <a:tcPr marT="45725" marB="45725" marR="91450" marL="91450"/>
                </a:tc>
                <a:tc>
                  <a:txBody>
                    <a:bodyPr/>
                    <a:lstStyle/>
                    <a:p>
                      <a:pPr indent="0" lvl="0" marL="0" marR="0" rtl="0" algn="l">
                        <a:spcBef>
                          <a:spcPts val="0"/>
                        </a:spcBef>
                        <a:spcAft>
                          <a:spcPts val="0"/>
                        </a:spcAft>
                        <a:buNone/>
                      </a:pPr>
                      <a:r>
                        <a:rPr lang="en-US" sz="2400" u="none" cap="none" strike="noStrike">
                          <a:solidFill>
                            <a:schemeClr val="accent6"/>
                          </a:solidFill>
                        </a:rPr>
                        <a:t>50</a:t>
                      </a:r>
                      <a:endParaRPr sz="2400" u="none" cap="none" strike="noStrike">
                        <a:solidFill>
                          <a:schemeClr val="accent6"/>
                        </a:solidFill>
                      </a:endParaRPr>
                    </a:p>
                  </a:txBody>
                  <a:tcPr marT="45725" marB="45725" marR="91450" marL="91450"/>
                </a:tc>
                <a:tc>
                  <a:txBody>
                    <a:bodyPr/>
                    <a:lstStyle/>
                    <a:p>
                      <a:pPr indent="0" lvl="0" marL="0" marR="0" rtl="0" algn="l">
                        <a:spcBef>
                          <a:spcPts val="0"/>
                        </a:spcBef>
                        <a:spcAft>
                          <a:spcPts val="0"/>
                        </a:spcAft>
                        <a:buNone/>
                      </a:pPr>
                      <a:r>
                        <a:rPr lang="en-US" sz="2400" u="none" cap="none" strike="noStrike">
                          <a:solidFill>
                            <a:schemeClr val="accent6"/>
                          </a:solidFill>
                        </a:rPr>
                        <a:t>Smith</a:t>
                      </a:r>
                      <a:endParaRPr sz="2400" u="none" cap="none" strike="noStrike">
                        <a:solidFill>
                          <a:schemeClr val="accent6"/>
                        </a:solidFill>
                      </a:endParaRPr>
                    </a:p>
                  </a:txBody>
                  <a:tcPr marT="45725" marB="45725" marR="91450" marL="91450"/>
                </a:tc>
              </a:tr>
              <a:tr h="370850">
                <a:tc>
                  <a:txBody>
                    <a:bodyPr/>
                    <a:lstStyle/>
                    <a:p>
                      <a:pPr indent="0" lvl="0" marL="0" marR="0" rtl="0" algn="l">
                        <a:spcBef>
                          <a:spcPts val="0"/>
                        </a:spcBef>
                        <a:spcAft>
                          <a:spcPts val="0"/>
                        </a:spcAft>
                        <a:buNone/>
                      </a:pPr>
                      <a:r>
                        <a:rPr lang="en-US" sz="2400" u="none" cap="none" strike="noStrike">
                          <a:solidFill>
                            <a:srgbClr val="429A16"/>
                          </a:solidFill>
                        </a:rPr>
                        <a:t>Update</a:t>
                      </a:r>
                      <a:endParaRPr sz="2400" u="none" cap="none" strike="noStrike">
                        <a:solidFill>
                          <a:srgbClr val="429A16"/>
                        </a:solidFill>
                      </a:endParaRPr>
                    </a:p>
                  </a:txBody>
                  <a:tcPr marT="45725" marB="45725" marR="91450" marL="91450"/>
                </a:tc>
                <a:tc>
                  <a:txBody>
                    <a:bodyPr/>
                    <a:lstStyle/>
                    <a:p>
                      <a:pPr indent="0" lvl="0" marL="0" marR="0" rtl="0" algn="l">
                        <a:lnSpc>
                          <a:spcPct val="100000"/>
                        </a:lnSpc>
                        <a:spcBef>
                          <a:spcPts val="0"/>
                        </a:spcBef>
                        <a:spcAft>
                          <a:spcPts val="0"/>
                        </a:spcAft>
                        <a:buClr>
                          <a:srgbClr val="429A16"/>
                        </a:buClr>
                        <a:buFont typeface="Arial"/>
                        <a:buNone/>
                      </a:pPr>
                      <a:r>
                        <a:rPr lang="en-US" sz="2400" u="none" cap="none" strike="noStrike">
                          <a:solidFill>
                            <a:srgbClr val="429A16"/>
                          </a:solidFill>
                        </a:rPr>
                        <a:t>0x80</a:t>
                      </a:r>
                      <a:endParaRPr/>
                    </a:p>
                  </a:txBody>
                  <a:tcPr marT="45725" marB="45725" marR="91450" marL="91450"/>
                </a:tc>
                <a:tc>
                  <a:txBody>
                    <a:bodyPr/>
                    <a:lstStyle/>
                    <a:p>
                      <a:pPr indent="0" lvl="0" marL="0" marR="0" rtl="0" algn="l">
                        <a:spcBef>
                          <a:spcPts val="0"/>
                        </a:spcBef>
                        <a:spcAft>
                          <a:spcPts val="0"/>
                        </a:spcAft>
                        <a:buNone/>
                      </a:pPr>
                      <a:r>
                        <a:rPr lang="en-US" sz="2400" u="none" cap="none" strike="noStrike">
                          <a:solidFill>
                            <a:srgbClr val="429A16"/>
                          </a:solidFill>
                        </a:rPr>
                        <a:t>50</a:t>
                      </a:r>
                      <a:endParaRPr sz="2400" u="none" cap="none" strike="noStrike">
                        <a:solidFill>
                          <a:srgbClr val="429A16"/>
                        </a:solidFill>
                      </a:endParaRPr>
                    </a:p>
                  </a:txBody>
                  <a:tcPr marT="45725" marB="45725" marR="91450" marL="91450"/>
                </a:tc>
                <a:tc>
                  <a:txBody>
                    <a:bodyPr/>
                    <a:lstStyle/>
                    <a:p>
                      <a:pPr indent="0" lvl="0" marL="0" marR="0" rtl="0" algn="l">
                        <a:spcBef>
                          <a:spcPts val="0"/>
                        </a:spcBef>
                        <a:spcAft>
                          <a:spcPts val="0"/>
                        </a:spcAft>
                        <a:buNone/>
                      </a:pPr>
                      <a:r>
                        <a:rPr lang="en-US" sz="2400" u="none" cap="none" strike="noStrike">
                          <a:solidFill>
                            <a:srgbClr val="429A16"/>
                          </a:solidFill>
                        </a:rPr>
                        <a:t>Smyth</a:t>
                      </a:r>
                      <a:endParaRPr sz="2400" u="none" cap="none" strike="noStrike">
                        <a:solidFill>
                          <a:srgbClr val="429A16"/>
                        </a:solidFill>
                      </a:endParaRPr>
                    </a:p>
                  </a:txBody>
                  <a:tcPr marT="45725" marB="45725" marR="91450" marL="91450"/>
                </a:tc>
              </a:tr>
              <a:tr h="370850">
                <a:tc>
                  <a:txBody>
                    <a:bodyPr/>
                    <a:lstStyle/>
                    <a:p>
                      <a:pPr indent="0" lvl="0" marL="0" marR="0" rtl="0" algn="l">
                        <a:spcBef>
                          <a:spcPts val="0"/>
                        </a:spcBef>
                        <a:spcAft>
                          <a:spcPts val="0"/>
                        </a:spcAft>
                        <a:buNone/>
                      </a:pPr>
                      <a:r>
                        <a:rPr lang="en-US" sz="2400" u="none" cap="none" strike="noStrike"/>
                        <a:t>Insert</a:t>
                      </a:r>
                      <a:endParaRPr sz="2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Font typeface="Arial"/>
                        <a:buNone/>
                      </a:pPr>
                      <a:r>
                        <a:rPr lang="en-US" sz="2400" u="none" cap="none" strike="noStrike"/>
                        <a:t>0xFF</a:t>
                      </a:r>
                      <a:endParaRPr/>
                    </a:p>
                  </a:txBody>
                  <a:tcPr marT="45725" marB="45725" marR="91450" marL="91450"/>
                </a:tc>
                <a:tc>
                  <a:txBody>
                    <a:bodyPr/>
                    <a:lstStyle/>
                    <a:p>
                      <a:pPr indent="0" lvl="0" marL="0" marR="0" rtl="0" algn="l">
                        <a:lnSpc>
                          <a:spcPct val="100000"/>
                        </a:lnSpc>
                        <a:spcBef>
                          <a:spcPts val="0"/>
                        </a:spcBef>
                        <a:spcAft>
                          <a:spcPts val="0"/>
                        </a:spcAft>
                        <a:buClr>
                          <a:schemeClr val="dk1"/>
                        </a:buClr>
                        <a:buFont typeface="Arial"/>
                        <a:buNone/>
                      </a:pPr>
                      <a:r>
                        <a:rPr lang="en-US" sz="2400" u="none" cap="none" strike="noStrike"/>
                        <a:t>60</a:t>
                      </a:r>
                      <a:endParaRPr/>
                    </a:p>
                  </a:txBody>
                  <a:tcPr marT="45725" marB="45725" marR="91450" marL="91450"/>
                </a:tc>
                <a:tc>
                  <a:txBody>
                    <a:bodyPr/>
                    <a:lstStyle/>
                    <a:p>
                      <a:pPr indent="0" lvl="0" marL="0" marR="0" rtl="0" algn="l">
                        <a:spcBef>
                          <a:spcPts val="0"/>
                        </a:spcBef>
                        <a:spcAft>
                          <a:spcPts val="0"/>
                        </a:spcAft>
                        <a:buNone/>
                      </a:pPr>
                      <a:r>
                        <a:rPr lang="en-US" sz="2400" u="none" cap="none" strike="noStrike"/>
                        <a:t>Jones</a:t>
                      </a:r>
                      <a:endParaRPr sz="2400" u="none" cap="none" strike="noStrike"/>
                    </a:p>
                  </a:txBody>
                  <a:tcPr marT="45725" marB="45725" marR="91450" marL="91450"/>
                </a:tc>
              </a:tr>
              <a:tr h="370850">
                <a:tc>
                  <a:txBody>
                    <a:bodyPr/>
                    <a:lstStyle/>
                    <a:p>
                      <a:pPr indent="0" lvl="0" marL="0" marR="0" rtl="0" algn="l">
                        <a:spcBef>
                          <a:spcPts val="0"/>
                        </a:spcBef>
                        <a:spcAft>
                          <a:spcPts val="0"/>
                        </a:spcAft>
                        <a:buNone/>
                      </a:pPr>
                      <a:r>
                        <a:rPr lang="en-US" sz="2400" u="none" cap="none" strike="noStrike">
                          <a:solidFill>
                            <a:srgbClr val="C00000"/>
                          </a:solidFill>
                        </a:rPr>
                        <a:t>Delete</a:t>
                      </a:r>
                      <a:endParaRPr sz="2400" u="none" cap="none" strike="noStrike">
                        <a:solidFill>
                          <a:srgbClr val="C00000"/>
                        </a:solidFill>
                      </a:endParaRPr>
                    </a:p>
                  </a:txBody>
                  <a:tcPr marT="45725" marB="45725" marR="91450" marL="91450"/>
                </a:tc>
                <a:tc>
                  <a:txBody>
                    <a:bodyPr/>
                    <a:lstStyle/>
                    <a:p>
                      <a:pPr indent="0" lvl="0" marL="0" marR="0" rtl="0" algn="l">
                        <a:lnSpc>
                          <a:spcPct val="100000"/>
                        </a:lnSpc>
                        <a:spcBef>
                          <a:spcPts val="0"/>
                        </a:spcBef>
                        <a:spcAft>
                          <a:spcPts val="0"/>
                        </a:spcAft>
                        <a:buClr>
                          <a:schemeClr val="dk1"/>
                        </a:buClr>
                        <a:buFont typeface="Arial"/>
                        <a:buNone/>
                      </a:pPr>
                      <a:r>
                        <a:rPr lang="en-US" sz="2400" u="none" cap="none" strike="noStrike"/>
                        <a:t>0xFF</a:t>
                      </a:r>
                      <a:endParaRPr/>
                    </a:p>
                  </a:txBody>
                  <a:tcPr marT="45725" marB="45725" marR="91450" marL="91450"/>
                </a:tc>
                <a:tc>
                  <a:txBody>
                    <a:bodyPr/>
                    <a:lstStyle/>
                    <a:p>
                      <a:pPr indent="0" lvl="0" marL="0" marR="0" rtl="0" algn="l">
                        <a:spcBef>
                          <a:spcPts val="0"/>
                        </a:spcBef>
                        <a:spcAft>
                          <a:spcPts val="0"/>
                        </a:spcAft>
                        <a:buNone/>
                      </a:pPr>
                      <a:r>
                        <a:rPr lang="en-US" sz="2400" u="none" cap="none" strike="noStrike">
                          <a:solidFill>
                            <a:srgbClr val="C00000"/>
                          </a:solidFill>
                        </a:rPr>
                        <a:t>60</a:t>
                      </a:r>
                      <a:endParaRPr sz="2400" u="none" cap="none" strike="noStrike">
                        <a:solidFill>
                          <a:srgbClr val="C00000"/>
                        </a:solidFill>
                      </a:endParaRPr>
                    </a:p>
                  </a:txBody>
                  <a:tcPr marT="45725" marB="45725" marR="91450" marL="91450"/>
                </a:tc>
                <a:tc>
                  <a:txBody>
                    <a:bodyPr/>
                    <a:lstStyle/>
                    <a:p>
                      <a:pPr indent="0" lvl="0" marL="0" marR="0" rtl="0" algn="l">
                        <a:spcBef>
                          <a:spcPts val="0"/>
                        </a:spcBef>
                        <a:spcAft>
                          <a:spcPts val="0"/>
                        </a:spcAft>
                        <a:buNone/>
                      </a:pPr>
                      <a:r>
                        <a:rPr lang="en-US" sz="2400" u="none" cap="none" strike="noStrike">
                          <a:solidFill>
                            <a:srgbClr val="C00000"/>
                          </a:solidFill>
                        </a:rPr>
                        <a:t>Jones</a:t>
                      </a:r>
                      <a:endParaRPr sz="2400" u="none" cap="none" strike="noStrike">
                        <a:solidFill>
                          <a:srgbClr val="C00000"/>
                        </a:solidFill>
                      </a:endParaRPr>
                    </a:p>
                  </a:txBody>
                  <a:tcPr marT="45725" marB="45725" marR="91450" marL="91450"/>
                </a:tc>
              </a:tr>
              <a:tr h="370850">
                <a:tc>
                  <a:txBody>
                    <a:bodyPr/>
                    <a:lstStyle/>
                    <a:p>
                      <a:pPr indent="0" lvl="0" marL="0" marR="0" rtl="0" algn="l">
                        <a:spcBef>
                          <a:spcPts val="0"/>
                        </a:spcBef>
                        <a:spcAft>
                          <a:spcPts val="0"/>
                        </a:spcAft>
                        <a:buNone/>
                      </a:pPr>
                      <a:r>
                        <a:rPr lang="en-US" sz="2400" u="none" cap="none" strike="noStrike">
                          <a:solidFill>
                            <a:schemeClr val="accent6"/>
                          </a:solidFill>
                        </a:rPr>
                        <a:t>Update Old</a:t>
                      </a:r>
                      <a:endParaRPr sz="2400" u="none" cap="none" strike="noStrike">
                        <a:solidFill>
                          <a:schemeClr val="accent6"/>
                        </a:solidFill>
                      </a:endParaRPr>
                    </a:p>
                  </a:txBody>
                  <a:tcPr marT="45725" marB="45725" marR="91450" marL="91450"/>
                </a:tc>
                <a:tc>
                  <a:txBody>
                    <a:bodyPr/>
                    <a:lstStyle/>
                    <a:p>
                      <a:pPr indent="0" lvl="0" marL="0" marR="0" rtl="0" algn="l">
                        <a:lnSpc>
                          <a:spcPct val="100000"/>
                        </a:lnSpc>
                        <a:spcBef>
                          <a:spcPts val="0"/>
                        </a:spcBef>
                        <a:spcAft>
                          <a:spcPts val="0"/>
                        </a:spcAft>
                        <a:buClr>
                          <a:schemeClr val="accent6"/>
                        </a:buClr>
                        <a:buFont typeface="Arial"/>
                        <a:buNone/>
                      </a:pPr>
                      <a:r>
                        <a:rPr lang="en-US" sz="2400" u="none" cap="none" strike="noStrike">
                          <a:solidFill>
                            <a:schemeClr val="accent6"/>
                          </a:solidFill>
                        </a:rPr>
                        <a:t>0x80</a:t>
                      </a:r>
                      <a:endParaRPr/>
                    </a:p>
                  </a:txBody>
                  <a:tcPr marT="45725" marB="45725" marR="91450" marL="91450"/>
                </a:tc>
                <a:tc>
                  <a:txBody>
                    <a:bodyPr/>
                    <a:lstStyle/>
                    <a:p>
                      <a:pPr indent="0" lvl="0" marL="0" marR="0" rtl="0" algn="l">
                        <a:spcBef>
                          <a:spcPts val="0"/>
                        </a:spcBef>
                        <a:spcAft>
                          <a:spcPts val="0"/>
                        </a:spcAft>
                        <a:buNone/>
                      </a:pPr>
                      <a:r>
                        <a:rPr lang="en-US" sz="2400" u="none" cap="none" strike="noStrike">
                          <a:solidFill>
                            <a:schemeClr val="accent6"/>
                          </a:solidFill>
                        </a:rPr>
                        <a:t>10</a:t>
                      </a:r>
                      <a:endParaRPr sz="2400" u="none" cap="none" strike="noStrike">
                        <a:solidFill>
                          <a:schemeClr val="accent6"/>
                        </a:solidFill>
                      </a:endParaRPr>
                    </a:p>
                  </a:txBody>
                  <a:tcPr marT="45725" marB="45725" marR="91450" marL="91450"/>
                </a:tc>
                <a:tc>
                  <a:txBody>
                    <a:bodyPr/>
                    <a:lstStyle/>
                    <a:p>
                      <a:pPr indent="0" lvl="0" marL="0" marR="0" rtl="0" algn="l">
                        <a:spcBef>
                          <a:spcPts val="0"/>
                        </a:spcBef>
                        <a:spcAft>
                          <a:spcPts val="0"/>
                        </a:spcAft>
                        <a:buNone/>
                      </a:pPr>
                      <a:r>
                        <a:rPr lang="en-US" sz="2400" u="none" cap="none" strike="noStrike">
                          <a:solidFill>
                            <a:schemeClr val="accent6"/>
                          </a:solidFill>
                        </a:rPr>
                        <a:t>William</a:t>
                      </a:r>
                      <a:endParaRPr sz="2400" u="none" cap="none" strike="noStrike">
                        <a:solidFill>
                          <a:schemeClr val="accent6"/>
                        </a:solidFill>
                      </a:endParaRPr>
                    </a:p>
                  </a:txBody>
                  <a:tcPr marT="45725" marB="45725" marR="91450" marL="91450"/>
                </a:tc>
              </a:tr>
              <a:tr h="370850">
                <a:tc>
                  <a:txBody>
                    <a:bodyPr/>
                    <a:lstStyle/>
                    <a:p>
                      <a:pPr indent="0" lvl="0" marL="0" marR="0" rtl="0" algn="l">
                        <a:spcBef>
                          <a:spcPts val="0"/>
                        </a:spcBef>
                        <a:spcAft>
                          <a:spcPts val="0"/>
                        </a:spcAft>
                        <a:buNone/>
                      </a:pPr>
                      <a:r>
                        <a:rPr lang="en-US" sz="2400" u="none" cap="none" strike="noStrike">
                          <a:solidFill>
                            <a:srgbClr val="429A16"/>
                          </a:solidFill>
                        </a:rPr>
                        <a:t>Update</a:t>
                      </a:r>
                      <a:endParaRPr sz="2400" u="none" cap="none" strike="noStrike">
                        <a:solidFill>
                          <a:srgbClr val="429A16"/>
                        </a:solidFill>
                      </a:endParaRPr>
                    </a:p>
                  </a:txBody>
                  <a:tcPr marT="45725" marB="45725" marR="91450" marL="91450"/>
                </a:tc>
                <a:tc>
                  <a:txBody>
                    <a:bodyPr/>
                    <a:lstStyle/>
                    <a:p>
                      <a:pPr indent="0" lvl="0" marL="0" marR="0" rtl="0" algn="l">
                        <a:lnSpc>
                          <a:spcPct val="100000"/>
                        </a:lnSpc>
                        <a:spcBef>
                          <a:spcPts val="0"/>
                        </a:spcBef>
                        <a:spcAft>
                          <a:spcPts val="0"/>
                        </a:spcAft>
                        <a:buClr>
                          <a:srgbClr val="429A16"/>
                        </a:buClr>
                        <a:buFont typeface="Arial"/>
                        <a:buNone/>
                      </a:pPr>
                      <a:r>
                        <a:rPr lang="en-US" sz="2400" u="none" cap="none" strike="noStrike">
                          <a:solidFill>
                            <a:srgbClr val="429A16"/>
                          </a:solidFill>
                        </a:rPr>
                        <a:t>0x80</a:t>
                      </a:r>
                      <a:endParaRPr/>
                    </a:p>
                  </a:txBody>
                  <a:tcPr marT="45725" marB="45725" marR="91450" marL="91450"/>
                </a:tc>
                <a:tc>
                  <a:txBody>
                    <a:bodyPr/>
                    <a:lstStyle/>
                    <a:p>
                      <a:pPr indent="0" lvl="0" marL="0" marR="0" rtl="0" algn="l">
                        <a:spcBef>
                          <a:spcPts val="0"/>
                        </a:spcBef>
                        <a:spcAft>
                          <a:spcPts val="0"/>
                        </a:spcAft>
                        <a:buNone/>
                      </a:pPr>
                      <a:r>
                        <a:rPr lang="en-US" sz="2400" u="none" cap="none" strike="noStrike">
                          <a:solidFill>
                            <a:srgbClr val="429A16"/>
                          </a:solidFill>
                        </a:rPr>
                        <a:t>10</a:t>
                      </a:r>
                      <a:endParaRPr sz="2400" u="none" cap="none" strike="noStrike">
                        <a:solidFill>
                          <a:srgbClr val="429A16"/>
                        </a:solidFill>
                      </a:endParaRPr>
                    </a:p>
                  </a:txBody>
                  <a:tcPr marT="45725" marB="45725" marR="91450" marL="91450"/>
                </a:tc>
                <a:tc>
                  <a:txBody>
                    <a:bodyPr/>
                    <a:lstStyle/>
                    <a:p>
                      <a:pPr indent="0" lvl="0" marL="0" marR="0" rtl="0" algn="l">
                        <a:spcBef>
                          <a:spcPts val="0"/>
                        </a:spcBef>
                        <a:spcAft>
                          <a:spcPts val="0"/>
                        </a:spcAft>
                        <a:buNone/>
                      </a:pPr>
                      <a:r>
                        <a:rPr lang="en-US" sz="2400" u="none" cap="none" strike="noStrike">
                          <a:solidFill>
                            <a:srgbClr val="429A16"/>
                          </a:solidFill>
                        </a:rPr>
                        <a:t>Williams</a:t>
                      </a:r>
                      <a:endParaRPr sz="2400" u="none" cap="none" strike="noStrike">
                        <a:solidFill>
                          <a:srgbClr val="429A16"/>
                        </a:solidFill>
                      </a:endParaRPr>
                    </a:p>
                  </a:txBody>
                  <a:tcPr marT="45725" marB="45725" marR="91450" marL="91450"/>
                </a:tc>
              </a:tr>
              <a:tr h="370850">
                <a:tc>
                  <a:txBody>
                    <a:bodyPr/>
                    <a:lstStyle/>
                    <a:p>
                      <a:pPr indent="0" lvl="0" marL="0" marR="0" rtl="0" algn="l">
                        <a:spcBef>
                          <a:spcPts val="0"/>
                        </a:spcBef>
                        <a:spcAft>
                          <a:spcPts val="0"/>
                        </a:spcAft>
                        <a:buNone/>
                      </a:pPr>
                      <a:r>
                        <a:rPr lang="en-US" sz="2400" u="none" cap="none" strike="noStrike">
                          <a:solidFill>
                            <a:srgbClr val="C00000"/>
                          </a:solidFill>
                        </a:rPr>
                        <a:t>Delete</a:t>
                      </a:r>
                      <a:endParaRPr sz="2400" u="none" cap="none" strike="noStrike">
                        <a:solidFill>
                          <a:srgbClr val="C00000"/>
                        </a:solidFill>
                      </a:endParaRPr>
                    </a:p>
                  </a:txBody>
                  <a:tcPr marT="45725" marB="45725" marR="91450" marL="91450"/>
                </a:tc>
                <a:tc>
                  <a:txBody>
                    <a:bodyPr/>
                    <a:lstStyle/>
                    <a:p>
                      <a:pPr indent="0" lvl="0" marL="0" marR="0" rtl="0" algn="l">
                        <a:lnSpc>
                          <a:spcPct val="100000"/>
                        </a:lnSpc>
                        <a:spcBef>
                          <a:spcPts val="0"/>
                        </a:spcBef>
                        <a:spcAft>
                          <a:spcPts val="0"/>
                        </a:spcAft>
                        <a:buClr>
                          <a:schemeClr val="dk1"/>
                        </a:buClr>
                        <a:buFont typeface="Arial"/>
                        <a:buNone/>
                      </a:pPr>
                      <a:r>
                        <a:rPr lang="en-US" sz="2400" u="none" cap="none" strike="noStrike"/>
                        <a:t>0xFF</a:t>
                      </a:r>
                      <a:endParaRPr/>
                    </a:p>
                  </a:txBody>
                  <a:tcPr marT="45725" marB="45725" marR="91450" marL="91450"/>
                </a:tc>
                <a:tc>
                  <a:txBody>
                    <a:bodyPr/>
                    <a:lstStyle/>
                    <a:p>
                      <a:pPr indent="0" lvl="0" marL="0" marR="0" rtl="0" algn="l">
                        <a:spcBef>
                          <a:spcPts val="0"/>
                        </a:spcBef>
                        <a:spcAft>
                          <a:spcPts val="0"/>
                        </a:spcAft>
                        <a:buNone/>
                      </a:pPr>
                      <a:r>
                        <a:rPr lang="en-US" sz="2400" u="none" cap="none" strike="noStrike">
                          <a:solidFill>
                            <a:srgbClr val="C00000"/>
                          </a:solidFill>
                        </a:rPr>
                        <a:t>20</a:t>
                      </a:r>
                      <a:endParaRPr sz="2400" u="none" cap="none" strike="noStrike">
                        <a:solidFill>
                          <a:srgbClr val="C00000"/>
                        </a:solidFill>
                      </a:endParaRPr>
                    </a:p>
                  </a:txBody>
                  <a:tcPr marT="45725" marB="45725" marR="91450" marL="91450"/>
                </a:tc>
                <a:tc>
                  <a:txBody>
                    <a:bodyPr/>
                    <a:lstStyle/>
                    <a:p>
                      <a:pPr indent="0" lvl="0" marL="0" marR="0" rtl="0" algn="l">
                        <a:spcBef>
                          <a:spcPts val="0"/>
                        </a:spcBef>
                        <a:spcAft>
                          <a:spcPts val="0"/>
                        </a:spcAft>
                        <a:buNone/>
                      </a:pPr>
                      <a:r>
                        <a:rPr lang="en-US" sz="2400" u="none" cap="none" strike="noStrike">
                          <a:solidFill>
                            <a:srgbClr val="C00000"/>
                          </a:solidFill>
                        </a:rPr>
                        <a:t>Martin</a:t>
                      </a:r>
                      <a:endParaRPr sz="2400" u="none" cap="none" strike="noStrike">
                        <a:solidFill>
                          <a:srgbClr val="C00000"/>
                        </a:solidFill>
                      </a:endParaRPr>
                    </a:p>
                  </a:txBody>
                  <a:tcPr marT="45725" marB="45725" marR="91450" marL="91450"/>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83"/>
          <p:cNvSpPr txBox="1"/>
          <p:nvPr/>
        </p:nvSpPr>
        <p:spPr>
          <a:xfrm>
            <a:off x="149225" y="136525"/>
            <a:ext cx="8821738"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CDC – Processing Modes All with Old Values</a:t>
            </a:r>
            <a:endParaRPr b="0" i="0" sz="2800" u="none" cap="none" strike="noStrike">
              <a:solidFill>
                <a:srgbClr val="4E84C4"/>
              </a:solidFill>
              <a:latin typeface="PT Sans"/>
              <a:ea typeface="PT Sans"/>
              <a:cs typeface="PT Sans"/>
              <a:sym typeface="PT Sans"/>
            </a:endParaRPr>
          </a:p>
        </p:txBody>
      </p:sp>
      <p:sp>
        <p:nvSpPr>
          <p:cNvPr id="684" name="Google Shape;684;p83"/>
          <p:cNvSpPr txBox="1"/>
          <p:nvPr/>
        </p:nvSpPr>
        <p:spPr>
          <a:xfrm>
            <a:off x="252413" y="730250"/>
            <a:ext cx="2743200" cy="3460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600" u="none" cap="none" strike="noStrike">
                <a:solidFill>
                  <a:schemeClr val="dk1"/>
                </a:solidFill>
                <a:latin typeface="Arial"/>
                <a:ea typeface="Arial"/>
                <a:cs typeface="Arial"/>
                <a:sym typeface="Arial"/>
              </a:rPr>
              <a:t>Control Flow</a:t>
            </a:r>
            <a:endParaRPr/>
          </a:p>
        </p:txBody>
      </p:sp>
      <p:sp>
        <p:nvSpPr>
          <p:cNvPr id="685" name="Google Shape;685;p83"/>
          <p:cNvSpPr txBox="1"/>
          <p:nvPr/>
        </p:nvSpPr>
        <p:spPr>
          <a:xfrm>
            <a:off x="5741988" y="728663"/>
            <a:ext cx="2743200" cy="3460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600" u="none" cap="none" strike="noStrike">
                <a:solidFill>
                  <a:schemeClr val="dk1"/>
                </a:solidFill>
                <a:latin typeface="Arial"/>
                <a:ea typeface="Arial"/>
                <a:cs typeface="Arial"/>
                <a:sym typeface="Arial"/>
              </a:rPr>
              <a:t>Data Flow</a:t>
            </a:r>
            <a:endParaRPr/>
          </a:p>
        </p:txBody>
      </p:sp>
      <p:pic>
        <p:nvPicPr>
          <p:cNvPr id="686" name="Google Shape;686;p83"/>
          <p:cNvPicPr preferRelativeResize="0"/>
          <p:nvPr/>
        </p:nvPicPr>
        <p:blipFill rotWithShape="1">
          <a:blip r:embed="rId3">
            <a:alphaModFix/>
          </a:blip>
          <a:srcRect b="0" l="0" r="0" t="0"/>
          <a:stretch/>
        </p:blipFill>
        <p:spPr>
          <a:xfrm>
            <a:off x="4903788" y="1177925"/>
            <a:ext cx="3754437" cy="4232275"/>
          </a:xfrm>
          <a:prstGeom prst="rect">
            <a:avLst/>
          </a:prstGeom>
          <a:noFill/>
          <a:ln>
            <a:noFill/>
          </a:ln>
        </p:spPr>
      </p:pic>
      <p:pic>
        <p:nvPicPr>
          <p:cNvPr id="687" name="Google Shape;687;p83"/>
          <p:cNvPicPr preferRelativeResize="0"/>
          <p:nvPr/>
        </p:nvPicPr>
        <p:blipFill rotWithShape="1">
          <a:blip r:embed="rId4">
            <a:alphaModFix/>
          </a:blip>
          <a:srcRect b="0" l="0" r="0" t="0"/>
          <a:stretch/>
        </p:blipFill>
        <p:spPr>
          <a:xfrm>
            <a:off x="149225" y="1200150"/>
            <a:ext cx="3589338" cy="4233863"/>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graphicFrame>
        <p:nvGraphicFramePr>
          <p:cNvPr id="692" name="Google Shape;692;p84"/>
          <p:cNvGraphicFramePr/>
          <p:nvPr/>
        </p:nvGraphicFramePr>
        <p:xfrm>
          <a:off x="298450" y="1262063"/>
          <a:ext cx="3000000" cy="3000000"/>
        </p:xfrm>
        <a:graphic>
          <a:graphicData uri="http://schemas.openxmlformats.org/drawingml/2006/table">
            <a:tbl>
              <a:tblPr bandRow="1" firstRow="1">
                <a:noFill/>
                <a:tableStyleId>{DA20E8E0-0328-45E9-B09E-FFEE897510FA}</a:tableStyleId>
              </a:tblPr>
              <a:tblGrid>
                <a:gridCol w="2473850"/>
                <a:gridCol w="2473850"/>
                <a:gridCol w="2473850"/>
              </a:tblGrid>
              <a:tr h="370850">
                <a:tc>
                  <a:txBody>
                    <a:bodyPr/>
                    <a:lstStyle/>
                    <a:p>
                      <a:pPr indent="0" lvl="0" marL="0" marR="0" rtl="0" algn="l">
                        <a:spcBef>
                          <a:spcPts val="0"/>
                        </a:spcBef>
                        <a:spcAft>
                          <a:spcPts val="0"/>
                        </a:spcAft>
                        <a:buNone/>
                      </a:pPr>
                      <a:r>
                        <a:rPr lang="en-US" sz="2400" u="none" cap="none" strike="noStrike"/>
                        <a:t>Operation</a:t>
                      </a:r>
                      <a:endParaRPr sz="2400" u="none" cap="none" strike="noStrike"/>
                    </a:p>
                  </a:txBody>
                  <a:tcPr marT="45725" marB="45725" marR="91450" marL="91450"/>
                </a:tc>
                <a:tc>
                  <a:txBody>
                    <a:bodyPr/>
                    <a:lstStyle/>
                    <a:p>
                      <a:pPr indent="0" lvl="0" marL="0" marR="0" rtl="0" algn="l">
                        <a:spcBef>
                          <a:spcPts val="0"/>
                        </a:spcBef>
                        <a:spcAft>
                          <a:spcPts val="0"/>
                        </a:spcAft>
                        <a:buNone/>
                      </a:pPr>
                      <a:r>
                        <a:rPr lang="en-US" sz="2400" u="none" cap="none" strike="noStrike"/>
                        <a:t>Key</a:t>
                      </a:r>
                      <a:endParaRPr sz="2400" u="none" cap="none" strike="noStrike"/>
                    </a:p>
                  </a:txBody>
                  <a:tcPr marT="45725" marB="45725" marR="91450" marL="91450"/>
                </a:tc>
                <a:tc>
                  <a:txBody>
                    <a:bodyPr/>
                    <a:lstStyle/>
                    <a:p>
                      <a:pPr indent="0" lvl="0" marL="0" marR="0" rtl="0" algn="l">
                        <a:spcBef>
                          <a:spcPts val="0"/>
                        </a:spcBef>
                        <a:spcAft>
                          <a:spcPts val="0"/>
                        </a:spcAft>
                        <a:buNone/>
                      </a:pPr>
                      <a:r>
                        <a:rPr lang="en-US" sz="2400" u="none" cap="none" strike="noStrike"/>
                        <a:t>Name</a:t>
                      </a:r>
                      <a:endParaRPr sz="2400" u="none" cap="none" strike="noStrike"/>
                    </a:p>
                  </a:txBody>
                  <a:tcPr marT="45725" marB="45725" marR="91450" marL="91450"/>
                </a:tc>
              </a:tr>
              <a:tr h="370850">
                <a:tc>
                  <a:txBody>
                    <a:bodyPr/>
                    <a:lstStyle/>
                    <a:p>
                      <a:pPr indent="0" lvl="0" marL="0" marR="0" rtl="0" algn="l">
                        <a:spcBef>
                          <a:spcPts val="0"/>
                        </a:spcBef>
                        <a:spcAft>
                          <a:spcPts val="0"/>
                        </a:spcAft>
                        <a:buNone/>
                      </a:pPr>
                      <a:r>
                        <a:rPr lang="en-US" sz="2400" u="none" cap="none" strike="noStrike"/>
                        <a:t>Insert</a:t>
                      </a:r>
                      <a:endParaRPr sz="2400" u="none" cap="none" strike="noStrike"/>
                    </a:p>
                  </a:txBody>
                  <a:tcPr marT="45725" marB="45725" marR="91450" marL="91450"/>
                </a:tc>
                <a:tc>
                  <a:txBody>
                    <a:bodyPr/>
                    <a:lstStyle/>
                    <a:p>
                      <a:pPr indent="0" lvl="0" marL="0" marR="0" rtl="0" algn="l">
                        <a:spcBef>
                          <a:spcPts val="0"/>
                        </a:spcBef>
                        <a:spcAft>
                          <a:spcPts val="0"/>
                        </a:spcAft>
                        <a:buNone/>
                      </a:pPr>
                      <a:r>
                        <a:rPr lang="en-US" sz="2400" u="none" cap="none" strike="noStrike"/>
                        <a:t>50</a:t>
                      </a:r>
                      <a:endParaRPr sz="2400" u="none" cap="none" strike="noStrike"/>
                    </a:p>
                  </a:txBody>
                  <a:tcPr marT="45725" marB="45725" marR="91450" marL="91450"/>
                </a:tc>
                <a:tc>
                  <a:txBody>
                    <a:bodyPr/>
                    <a:lstStyle/>
                    <a:p>
                      <a:pPr indent="0" lvl="0" marL="0" marR="0" rtl="0" algn="l">
                        <a:spcBef>
                          <a:spcPts val="0"/>
                        </a:spcBef>
                        <a:spcAft>
                          <a:spcPts val="0"/>
                        </a:spcAft>
                        <a:buNone/>
                      </a:pPr>
                      <a:r>
                        <a:rPr lang="en-US" sz="2400" u="none" cap="none" strike="noStrike">
                          <a:solidFill>
                            <a:srgbClr val="429A16"/>
                          </a:solidFill>
                        </a:rPr>
                        <a:t>Smyth</a:t>
                      </a:r>
                      <a:endParaRPr sz="2400" u="none" cap="none" strike="noStrike">
                        <a:solidFill>
                          <a:srgbClr val="429A16"/>
                        </a:solidFill>
                      </a:endParaRPr>
                    </a:p>
                  </a:txBody>
                  <a:tcPr marT="45725" marB="45725" marR="91450" marL="91450"/>
                </a:tc>
              </a:tr>
              <a:tr h="370850">
                <a:tc>
                  <a:txBody>
                    <a:bodyPr/>
                    <a:lstStyle/>
                    <a:p>
                      <a:pPr indent="0" lvl="0" marL="0" marR="0" rtl="0" algn="l">
                        <a:spcBef>
                          <a:spcPts val="0"/>
                        </a:spcBef>
                        <a:spcAft>
                          <a:spcPts val="0"/>
                        </a:spcAft>
                        <a:buNone/>
                      </a:pPr>
                      <a:r>
                        <a:rPr lang="en-US" sz="2400" u="none" cap="none" strike="noStrike">
                          <a:solidFill>
                            <a:srgbClr val="429A16"/>
                          </a:solidFill>
                        </a:rPr>
                        <a:t>Update</a:t>
                      </a:r>
                      <a:endParaRPr sz="2400" u="none" cap="none" strike="noStrike">
                        <a:solidFill>
                          <a:srgbClr val="429A16"/>
                        </a:solidFill>
                      </a:endParaRPr>
                    </a:p>
                  </a:txBody>
                  <a:tcPr marT="45725" marB="45725" marR="91450" marL="91450"/>
                </a:tc>
                <a:tc>
                  <a:txBody>
                    <a:bodyPr/>
                    <a:lstStyle/>
                    <a:p>
                      <a:pPr indent="0" lvl="0" marL="0" marR="0" rtl="0" algn="l">
                        <a:spcBef>
                          <a:spcPts val="0"/>
                        </a:spcBef>
                        <a:spcAft>
                          <a:spcPts val="0"/>
                        </a:spcAft>
                        <a:buNone/>
                      </a:pPr>
                      <a:r>
                        <a:rPr lang="en-US" sz="2400" u="none" cap="none" strike="noStrike">
                          <a:solidFill>
                            <a:srgbClr val="429A16"/>
                          </a:solidFill>
                        </a:rPr>
                        <a:t>10</a:t>
                      </a:r>
                      <a:endParaRPr sz="2400" u="none" cap="none" strike="noStrike">
                        <a:solidFill>
                          <a:srgbClr val="429A16"/>
                        </a:solidFill>
                      </a:endParaRPr>
                    </a:p>
                  </a:txBody>
                  <a:tcPr marT="45725" marB="45725" marR="91450" marL="91450"/>
                </a:tc>
                <a:tc>
                  <a:txBody>
                    <a:bodyPr/>
                    <a:lstStyle/>
                    <a:p>
                      <a:pPr indent="0" lvl="0" marL="0" marR="0" rtl="0" algn="l">
                        <a:spcBef>
                          <a:spcPts val="0"/>
                        </a:spcBef>
                        <a:spcAft>
                          <a:spcPts val="0"/>
                        </a:spcAft>
                        <a:buNone/>
                      </a:pPr>
                      <a:r>
                        <a:rPr lang="en-US" sz="2400" u="none" cap="none" strike="noStrike">
                          <a:solidFill>
                            <a:srgbClr val="429A16"/>
                          </a:solidFill>
                        </a:rPr>
                        <a:t>Williams</a:t>
                      </a:r>
                      <a:endParaRPr sz="2400" u="none" cap="none" strike="noStrike">
                        <a:solidFill>
                          <a:srgbClr val="429A16"/>
                        </a:solidFill>
                      </a:endParaRPr>
                    </a:p>
                  </a:txBody>
                  <a:tcPr marT="45725" marB="45725" marR="91450" marL="91450"/>
                </a:tc>
              </a:tr>
              <a:tr h="370850">
                <a:tc>
                  <a:txBody>
                    <a:bodyPr/>
                    <a:lstStyle/>
                    <a:p>
                      <a:pPr indent="0" lvl="0" marL="0" marR="0" rtl="0" algn="l">
                        <a:spcBef>
                          <a:spcPts val="0"/>
                        </a:spcBef>
                        <a:spcAft>
                          <a:spcPts val="0"/>
                        </a:spcAft>
                        <a:buNone/>
                      </a:pPr>
                      <a:r>
                        <a:rPr lang="en-US" sz="2400" u="none" cap="none" strike="noStrike">
                          <a:solidFill>
                            <a:srgbClr val="C00000"/>
                          </a:solidFill>
                        </a:rPr>
                        <a:t>Delete</a:t>
                      </a:r>
                      <a:endParaRPr sz="2400" u="none" cap="none" strike="noStrike">
                        <a:solidFill>
                          <a:srgbClr val="C00000"/>
                        </a:solidFill>
                      </a:endParaRPr>
                    </a:p>
                  </a:txBody>
                  <a:tcPr marT="45725" marB="45725" marR="91450" marL="91450"/>
                </a:tc>
                <a:tc>
                  <a:txBody>
                    <a:bodyPr/>
                    <a:lstStyle/>
                    <a:p>
                      <a:pPr indent="0" lvl="0" marL="0" marR="0" rtl="0" algn="l">
                        <a:spcBef>
                          <a:spcPts val="0"/>
                        </a:spcBef>
                        <a:spcAft>
                          <a:spcPts val="0"/>
                        </a:spcAft>
                        <a:buNone/>
                      </a:pPr>
                      <a:r>
                        <a:rPr lang="en-US" sz="2400" u="none" cap="none" strike="noStrike">
                          <a:solidFill>
                            <a:srgbClr val="C00000"/>
                          </a:solidFill>
                        </a:rPr>
                        <a:t>20</a:t>
                      </a:r>
                      <a:endParaRPr sz="2400" u="none" cap="none" strike="noStrike">
                        <a:solidFill>
                          <a:srgbClr val="C00000"/>
                        </a:solidFill>
                      </a:endParaRPr>
                    </a:p>
                  </a:txBody>
                  <a:tcPr marT="45725" marB="45725" marR="91450" marL="91450"/>
                </a:tc>
                <a:tc>
                  <a:txBody>
                    <a:bodyPr/>
                    <a:lstStyle/>
                    <a:p>
                      <a:pPr indent="0" lvl="0" marL="0" marR="0" rtl="0" algn="l">
                        <a:spcBef>
                          <a:spcPts val="0"/>
                        </a:spcBef>
                        <a:spcAft>
                          <a:spcPts val="0"/>
                        </a:spcAft>
                        <a:buNone/>
                      </a:pPr>
                      <a:r>
                        <a:rPr lang="en-US" sz="2400" u="none" cap="none" strike="noStrike">
                          <a:solidFill>
                            <a:srgbClr val="C00000"/>
                          </a:solidFill>
                        </a:rPr>
                        <a:t>Martin</a:t>
                      </a:r>
                      <a:endParaRPr sz="2400" u="none" cap="none" strike="noStrike">
                        <a:solidFill>
                          <a:srgbClr val="C00000"/>
                        </a:solidFill>
                      </a:endParaRPr>
                    </a:p>
                  </a:txBody>
                  <a:tcPr marT="45725" marB="45725" marR="91450" marL="91450"/>
                </a:tc>
              </a:tr>
            </a:tbl>
          </a:graphicData>
        </a:graphic>
      </p:graphicFrame>
      <p:sp>
        <p:nvSpPr>
          <p:cNvPr id="693" name="Google Shape;693;p84"/>
          <p:cNvSpPr txBox="1"/>
          <p:nvPr/>
        </p:nvSpPr>
        <p:spPr>
          <a:xfrm>
            <a:off x="149225" y="136525"/>
            <a:ext cx="8821738"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CDC – Processing Mode Net</a:t>
            </a:r>
            <a:endParaRPr b="0" i="0" sz="2800" u="none" cap="none" strike="noStrike">
              <a:solidFill>
                <a:srgbClr val="4E84C4"/>
              </a:solidFill>
              <a:latin typeface="PT Sans"/>
              <a:ea typeface="PT Sans"/>
              <a:cs typeface="PT Sans"/>
              <a:sym typeface="PT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85"/>
          <p:cNvSpPr txBox="1"/>
          <p:nvPr/>
        </p:nvSpPr>
        <p:spPr>
          <a:xfrm>
            <a:off x="149225" y="136525"/>
            <a:ext cx="8821738"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CDC – Processing Mode Net</a:t>
            </a:r>
            <a:endParaRPr b="0" i="0" sz="2800" u="none" cap="none" strike="noStrike">
              <a:solidFill>
                <a:srgbClr val="4E84C4"/>
              </a:solidFill>
              <a:latin typeface="PT Sans"/>
              <a:ea typeface="PT Sans"/>
              <a:cs typeface="PT Sans"/>
              <a:sym typeface="PT Sans"/>
            </a:endParaRPr>
          </a:p>
        </p:txBody>
      </p:sp>
      <p:sp>
        <p:nvSpPr>
          <p:cNvPr id="699" name="Google Shape;699;p85"/>
          <p:cNvSpPr txBox="1"/>
          <p:nvPr/>
        </p:nvSpPr>
        <p:spPr>
          <a:xfrm>
            <a:off x="252413" y="730250"/>
            <a:ext cx="2743200" cy="3460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600" u="none" cap="none" strike="noStrike">
                <a:solidFill>
                  <a:schemeClr val="dk1"/>
                </a:solidFill>
                <a:latin typeface="Arial"/>
                <a:ea typeface="Arial"/>
                <a:cs typeface="Arial"/>
                <a:sym typeface="Arial"/>
              </a:rPr>
              <a:t>Control Flow</a:t>
            </a:r>
            <a:endParaRPr/>
          </a:p>
        </p:txBody>
      </p:sp>
      <p:sp>
        <p:nvSpPr>
          <p:cNvPr id="700" name="Google Shape;700;p85"/>
          <p:cNvSpPr txBox="1"/>
          <p:nvPr/>
        </p:nvSpPr>
        <p:spPr>
          <a:xfrm>
            <a:off x="5741988" y="728663"/>
            <a:ext cx="2743200" cy="3460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600" u="none" cap="none" strike="noStrike">
                <a:solidFill>
                  <a:schemeClr val="dk1"/>
                </a:solidFill>
                <a:latin typeface="Arial"/>
                <a:ea typeface="Arial"/>
                <a:cs typeface="Arial"/>
                <a:sym typeface="Arial"/>
              </a:rPr>
              <a:t>Data Flow</a:t>
            </a:r>
            <a:endParaRPr/>
          </a:p>
        </p:txBody>
      </p:sp>
      <p:pic>
        <p:nvPicPr>
          <p:cNvPr id="701" name="Google Shape;701;p85"/>
          <p:cNvPicPr preferRelativeResize="0"/>
          <p:nvPr/>
        </p:nvPicPr>
        <p:blipFill rotWithShape="1">
          <a:blip r:embed="rId3">
            <a:alphaModFix/>
          </a:blip>
          <a:srcRect b="0" l="0" r="0" t="0"/>
          <a:stretch/>
        </p:blipFill>
        <p:spPr>
          <a:xfrm>
            <a:off x="92075" y="1136650"/>
            <a:ext cx="2432050" cy="4648200"/>
          </a:xfrm>
          <a:prstGeom prst="rect">
            <a:avLst/>
          </a:prstGeom>
          <a:noFill/>
          <a:ln>
            <a:noFill/>
          </a:ln>
        </p:spPr>
      </p:pic>
      <p:pic>
        <p:nvPicPr>
          <p:cNvPr id="702" name="Google Shape;702;p85"/>
          <p:cNvPicPr preferRelativeResize="0"/>
          <p:nvPr/>
        </p:nvPicPr>
        <p:blipFill rotWithShape="1">
          <a:blip r:embed="rId4">
            <a:alphaModFix/>
          </a:blip>
          <a:srcRect b="0" l="0" r="0" t="0"/>
          <a:stretch/>
        </p:blipFill>
        <p:spPr>
          <a:xfrm>
            <a:off x="3078163" y="1206500"/>
            <a:ext cx="5822950" cy="4452938"/>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86"/>
          <p:cNvSpPr txBox="1"/>
          <p:nvPr/>
        </p:nvSpPr>
        <p:spPr>
          <a:xfrm>
            <a:off x="149225" y="136525"/>
            <a:ext cx="8821738"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CDC – Processing Mode Net with Update Mask</a:t>
            </a:r>
            <a:endParaRPr b="0" i="0" sz="2800" u="none" cap="none" strike="noStrike">
              <a:solidFill>
                <a:srgbClr val="4E84C4"/>
              </a:solidFill>
              <a:latin typeface="PT Sans"/>
              <a:ea typeface="PT Sans"/>
              <a:cs typeface="PT Sans"/>
              <a:sym typeface="PT Sans"/>
            </a:endParaRPr>
          </a:p>
        </p:txBody>
      </p:sp>
      <p:graphicFrame>
        <p:nvGraphicFramePr>
          <p:cNvPr id="708" name="Google Shape;708;p86"/>
          <p:cNvGraphicFramePr/>
          <p:nvPr/>
        </p:nvGraphicFramePr>
        <p:xfrm>
          <a:off x="206375" y="1447800"/>
          <a:ext cx="3000000" cy="3000000"/>
        </p:xfrm>
        <a:graphic>
          <a:graphicData uri="http://schemas.openxmlformats.org/drawingml/2006/table">
            <a:tbl>
              <a:tblPr bandRow="1" firstRow="1">
                <a:noFill/>
                <a:tableStyleId>{DA20E8E0-0328-45E9-B09E-FFEE897510FA}</a:tableStyleId>
              </a:tblPr>
              <a:tblGrid>
                <a:gridCol w="1645400"/>
                <a:gridCol w="1064900"/>
                <a:gridCol w="2870600"/>
                <a:gridCol w="1430775"/>
                <a:gridCol w="1752925"/>
              </a:tblGrid>
              <a:tr h="822725">
                <a:tc>
                  <a:txBody>
                    <a:bodyPr/>
                    <a:lstStyle/>
                    <a:p>
                      <a:pPr indent="0" lvl="0" marL="0" marR="0" rtl="0" algn="l">
                        <a:spcBef>
                          <a:spcPts val="0"/>
                        </a:spcBef>
                        <a:spcAft>
                          <a:spcPts val="0"/>
                        </a:spcAft>
                        <a:buNone/>
                      </a:pPr>
                      <a:r>
                        <a:rPr lang="en-US" sz="2400" u="none" cap="none" strike="noStrike"/>
                        <a:t>Operation</a:t>
                      </a:r>
                      <a:endParaRPr sz="2400" u="none" cap="none" strike="noStrike"/>
                    </a:p>
                  </a:txBody>
                  <a:tcPr marT="45700" marB="45700" marR="91450" marL="91450"/>
                </a:tc>
                <a:tc>
                  <a:txBody>
                    <a:bodyPr/>
                    <a:lstStyle/>
                    <a:p>
                      <a:pPr indent="0" lvl="0" marL="0" marR="0" rtl="0" algn="l">
                        <a:spcBef>
                          <a:spcPts val="0"/>
                        </a:spcBef>
                        <a:spcAft>
                          <a:spcPts val="0"/>
                        </a:spcAft>
                        <a:buNone/>
                      </a:pPr>
                      <a:r>
                        <a:rPr lang="en-US" sz="2400" u="none" cap="none" strike="noStrike"/>
                        <a:t>Key</a:t>
                      </a:r>
                      <a:endParaRPr sz="2400" u="none" cap="none" strike="noStrike"/>
                    </a:p>
                  </a:txBody>
                  <a:tcPr marT="45700" marB="45700" marR="91450" marL="91450"/>
                </a:tc>
                <a:tc>
                  <a:txBody>
                    <a:bodyPr/>
                    <a:lstStyle/>
                    <a:p>
                      <a:pPr indent="0" lvl="0" marL="0" marR="0" rtl="0" algn="l">
                        <a:spcBef>
                          <a:spcPts val="0"/>
                        </a:spcBef>
                        <a:spcAft>
                          <a:spcPts val="0"/>
                        </a:spcAft>
                        <a:buNone/>
                      </a:pPr>
                      <a:r>
                        <a:rPr lang="en-US" sz="2400" u="none" cap="none" strike="noStrike"/>
                        <a:t>__$Key_Changed</a:t>
                      </a:r>
                      <a:endParaRPr sz="2400" u="none" cap="none" strike="noStrike"/>
                    </a:p>
                  </a:txBody>
                  <a:tcPr marT="45700" marB="45700" marR="91450" marL="91450" anchor="ctr"/>
                </a:tc>
                <a:tc>
                  <a:txBody>
                    <a:bodyPr/>
                    <a:lstStyle/>
                    <a:p>
                      <a:pPr indent="0" lvl="0" marL="0" marR="0" rtl="0" algn="l">
                        <a:spcBef>
                          <a:spcPts val="0"/>
                        </a:spcBef>
                        <a:spcAft>
                          <a:spcPts val="0"/>
                        </a:spcAft>
                        <a:buNone/>
                      </a:pPr>
                      <a:r>
                        <a:rPr lang="en-US" sz="2400" u="none" cap="none" strike="noStrike"/>
                        <a:t>Name</a:t>
                      </a:r>
                      <a:endParaRPr sz="2400" u="none" cap="none" strike="noStrike"/>
                    </a:p>
                  </a:txBody>
                  <a:tcPr marT="45700" marB="45700" marR="91450" marL="91450"/>
                </a:tc>
                <a:tc>
                  <a:txBody>
                    <a:bodyPr/>
                    <a:lstStyle/>
                    <a:p>
                      <a:pPr indent="0" lvl="0" marL="0" marR="0" rtl="0" algn="l">
                        <a:spcBef>
                          <a:spcPts val="0"/>
                        </a:spcBef>
                        <a:spcAft>
                          <a:spcPts val="0"/>
                        </a:spcAft>
                        <a:buNone/>
                      </a:pPr>
                      <a:r>
                        <a:rPr lang="en-US" sz="2400" u="none" cap="none" strike="noStrike"/>
                        <a:t>__$Name_Changed</a:t>
                      </a:r>
                      <a:endParaRPr sz="2400" u="none" cap="none" strike="noStrike"/>
                    </a:p>
                  </a:txBody>
                  <a:tcPr marT="45700" marB="45700" marR="91450" marL="91450" anchor="ctr"/>
                </a:tc>
              </a:tr>
              <a:tr h="457075">
                <a:tc>
                  <a:txBody>
                    <a:bodyPr/>
                    <a:lstStyle/>
                    <a:p>
                      <a:pPr indent="0" lvl="0" marL="0" marR="0" rtl="0" algn="l">
                        <a:spcBef>
                          <a:spcPts val="0"/>
                        </a:spcBef>
                        <a:spcAft>
                          <a:spcPts val="0"/>
                        </a:spcAft>
                        <a:buNone/>
                      </a:pPr>
                      <a:r>
                        <a:rPr lang="en-US" sz="2400" u="none" cap="none" strike="noStrike"/>
                        <a:t>Insert</a:t>
                      </a:r>
                      <a:endParaRPr sz="2400" u="none" cap="none" strike="noStrike"/>
                    </a:p>
                  </a:txBody>
                  <a:tcPr marT="45700" marB="45700" marR="91450" marL="91450"/>
                </a:tc>
                <a:tc>
                  <a:txBody>
                    <a:bodyPr/>
                    <a:lstStyle/>
                    <a:p>
                      <a:pPr indent="0" lvl="0" marL="0" marR="0" rtl="0" algn="l">
                        <a:spcBef>
                          <a:spcPts val="0"/>
                        </a:spcBef>
                        <a:spcAft>
                          <a:spcPts val="0"/>
                        </a:spcAft>
                        <a:buNone/>
                      </a:pPr>
                      <a:r>
                        <a:rPr lang="en-US" sz="2400" u="none" cap="none" strike="noStrike"/>
                        <a:t>50</a:t>
                      </a:r>
                      <a:endParaRPr sz="2400" u="none" cap="none" strike="noStrike"/>
                    </a:p>
                  </a:txBody>
                  <a:tcPr marT="45700" marB="45700" marR="91450" marL="91450"/>
                </a:tc>
                <a:tc>
                  <a:txBody>
                    <a:bodyPr/>
                    <a:lstStyle/>
                    <a:p>
                      <a:pPr indent="0" lvl="0" marL="0" marR="0" rtl="0" algn="l">
                        <a:spcBef>
                          <a:spcPts val="0"/>
                        </a:spcBef>
                        <a:spcAft>
                          <a:spcPts val="0"/>
                        </a:spcAft>
                        <a:buNone/>
                      </a:pPr>
                      <a:r>
                        <a:rPr lang="en-US" sz="2400" u="none" cap="none" strike="noStrike"/>
                        <a:t>True</a:t>
                      </a:r>
                      <a:endParaRPr sz="2400" u="none" cap="none" strike="noStrike"/>
                    </a:p>
                  </a:txBody>
                  <a:tcPr marT="45700" marB="45700" marR="91450" marL="91450"/>
                </a:tc>
                <a:tc>
                  <a:txBody>
                    <a:bodyPr/>
                    <a:lstStyle/>
                    <a:p>
                      <a:pPr indent="0" lvl="0" marL="0" marR="0" rtl="0" algn="l">
                        <a:spcBef>
                          <a:spcPts val="0"/>
                        </a:spcBef>
                        <a:spcAft>
                          <a:spcPts val="0"/>
                        </a:spcAft>
                        <a:buNone/>
                      </a:pPr>
                      <a:r>
                        <a:rPr lang="en-US" sz="2400" u="none" cap="none" strike="noStrike">
                          <a:solidFill>
                            <a:srgbClr val="429A16"/>
                          </a:solidFill>
                        </a:rPr>
                        <a:t>Smyth</a:t>
                      </a:r>
                      <a:endParaRPr sz="2400" u="none" cap="none" strike="noStrike">
                        <a:solidFill>
                          <a:srgbClr val="429A16"/>
                        </a:solidFill>
                      </a:endParaRPr>
                    </a:p>
                  </a:txBody>
                  <a:tcPr marT="45700" marB="45700" marR="91450" marL="91450"/>
                </a:tc>
                <a:tc>
                  <a:txBody>
                    <a:bodyPr/>
                    <a:lstStyle/>
                    <a:p>
                      <a:pPr indent="0" lvl="0" marL="0" marR="0" rtl="0" algn="l">
                        <a:spcBef>
                          <a:spcPts val="0"/>
                        </a:spcBef>
                        <a:spcAft>
                          <a:spcPts val="0"/>
                        </a:spcAft>
                        <a:buNone/>
                      </a:pPr>
                      <a:r>
                        <a:rPr lang="en-US" sz="2400" u="none" cap="none" strike="noStrike">
                          <a:solidFill>
                            <a:schemeClr val="dk1"/>
                          </a:solidFill>
                        </a:rPr>
                        <a:t>True</a:t>
                      </a:r>
                      <a:endParaRPr sz="2400" u="none" cap="none" strike="noStrike">
                        <a:solidFill>
                          <a:schemeClr val="dk1"/>
                        </a:solidFill>
                      </a:endParaRPr>
                    </a:p>
                  </a:txBody>
                  <a:tcPr marT="45700" marB="45700" marR="91450" marL="91450"/>
                </a:tc>
              </a:tr>
              <a:tr h="457075">
                <a:tc>
                  <a:txBody>
                    <a:bodyPr/>
                    <a:lstStyle/>
                    <a:p>
                      <a:pPr indent="0" lvl="0" marL="0" marR="0" rtl="0" algn="l">
                        <a:spcBef>
                          <a:spcPts val="0"/>
                        </a:spcBef>
                        <a:spcAft>
                          <a:spcPts val="0"/>
                        </a:spcAft>
                        <a:buNone/>
                      </a:pPr>
                      <a:r>
                        <a:rPr lang="en-US" sz="2400" u="none" cap="none" strike="noStrike">
                          <a:solidFill>
                            <a:srgbClr val="429A16"/>
                          </a:solidFill>
                        </a:rPr>
                        <a:t>Update</a:t>
                      </a:r>
                      <a:endParaRPr sz="2400" u="none" cap="none" strike="noStrike">
                        <a:solidFill>
                          <a:srgbClr val="429A16"/>
                        </a:solidFill>
                      </a:endParaRPr>
                    </a:p>
                  </a:txBody>
                  <a:tcPr marT="45700" marB="45700" marR="91450" marL="91450"/>
                </a:tc>
                <a:tc>
                  <a:txBody>
                    <a:bodyPr/>
                    <a:lstStyle/>
                    <a:p>
                      <a:pPr indent="0" lvl="0" marL="0" marR="0" rtl="0" algn="l">
                        <a:spcBef>
                          <a:spcPts val="0"/>
                        </a:spcBef>
                        <a:spcAft>
                          <a:spcPts val="0"/>
                        </a:spcAft>
                        <a:buNone/>
                      </a:pPr>
                      <a:r>
                        <a:rPr lang="en-US" sz="2400" u="none" cap="none" strike="noStrike">
                          <a:solidFill>
                            <a:srgbClr val="429A16"/>
                          </a:solidFill>
                        </a:rPr>
                        <a:t>10</a:t>
                      </a:r>
                      <a:endParaRPr sz="2400" u="none" cap="none" strike="noStrike">
                        <a:solidFill>
                          <a:srgbClr val="429A16"/>
                        </a:solidFill>
                      </a:endParaRPr>
                    </a:p>
                  </a:txBody>
                  <a:tcPr marT="45700" marB="45700" marR="91450" marL="91450"/>
                </a:tc>
                <a:tc>
                  <a:txBody>
                    <a:bodyPr/>
                    <a:lstStyle/>
                    <a:p>
                      <a:pPr indent="0" lvl="0" marL="0" marR="0" rtl="0" algn="l">
                        <a:spcBef>
                          <a:spcPts val="0"/>
                        </a:spcBef>
                        <a:spcAft>
                          <a:spcPts val="0"/>
                        </a:spcAft>
                        <a:buNone/>
                      </a:pPr>
                      <a:r>
                        <a:rPr lang="en-US" sz="2400" u="none" cap="none" strike="noStrike">
                          <a:solidFill>
                            <a:srgbClr val="429A16"/>
                          </a:solidFill>
                        </a:rPr>
                        <a:t>False</a:t>
                      </a:r>
                      <a:endParaRPr sz="2400" u="none" cap="none" strike="noStrike">
                        <a:solidFill>
                          <a:srgbClr val="429A16"/>
                        </a:solidFill>
                      </a:endParaRPr>
                    </a:p>
                  </a:txBody>
                  <a:tcPr marT="45700" marB="45700" marR="91450" marL="91450"/>
                </a:tc>
                <a:tc>
                  <a:txBody>
                    <a:bodyPr/>
                    <a:lstStyle/>
                    <a:p>
                      <a:pPr indent="0" lvl="0" marL="0" marR="0" rtl="0" algn="l">
                        <a:spcBef>
                          <a:spcPts val="0"/>
                        </a:spcBef>
                        <a:spcAft>
                          <a:spcPts val="0"/>
                        </a:spcAft>
                        <a:buNone/>
                      </a:pPr>
                      <a:r>
                        <a:rPr lang="en-US" sz="2400" u="none" cap="none" strike="noStrike">
                          <a:solidFill>
                            <a:srgbClr val="429A16"/>
                          </a:solidFill>
                        </a:rPr>
                        <a:t>Williams</a:t>
                      </a:r>
                      <a:endParaRPr sz="2400" u="none" cap="none" strike="noStrike">
                        <a:solidFill>
                          <a:srgbClr val="429A16"/>
                        </a:solidFill>
                      </a:endParaRPr>
                    </a:p>
                  </a:txBody>
                  <a:tcPr marT="45700" marB="45700" marR="91450" marL="91450"/>
                </a:tc>
                <a:tc>
                  <a:txBody>
                    <a:bodyPr/>
                    <a:lstStyle/>
                    <a:p>
                      <a:pPr indent="0" lvl="0" marL="0" marR="0" rtl="0" algn="l">
                        <a:spcBef>
                          <a:spcPts val="0"/>
                        </a:spcBef>
                        <a:spcAft>
                          <a:spcPts val="0"/>
                        </a:spcAft>
                        <a:buNone/>
                      </a:pPr>
                      <a:r>
                        <a:rPr lang="en-US" sz="2400" u="none" cap="none" strike="noStrike">
                          <a:solidFill>
                            <a:srgbClr val="429A16"/>
                          </a:solidFill>
                        </a:rPr>
                        <a:t>True</a:t>
                      </a:r>
                      <a:endParaRPr sz="2400" u="none" cap="none" strike="noStrike">
                        <a:solidFill>
                          <a:srgbClr val="429A16"/>
                        </a:solidFill>
                      </a:endParaRPr>
                    </a:p>
                  </a:txBody>
                  <a:tcPr marT="45700" marB="45700" marR="91450" marL="91450"/>
                </a:tc>
              </a:tr>
              <a:tr h="457075">
                <a:tc>
                  <a:txBody>
                    <a:bodyPr/>
                    <a:lstStyle/>
                    <a:p>
                      <a:pPr indent="0" lvl="0" marL="0" marR="0" rtl="0" algn="l">
                        <a:spcBef>
                          <a:spcPts val="0"/>
                        </a:spcBef>
                        <a:spcAft>
                          <a:spcPts val="0"/>
                        </a:spcAft>
                        <a:buNone/>
                      </a:pPr>
                      <a:r>
                        <a:rPr lang="en-US" sz="2400" u="none" cap="none" strike="noStrike">
                          <a:solidFill>
                            <a:srgbClr val="C00000"/>
                          </a:solidFill>
                        </a:rPr>
                        <a:t>Delete</a:t>
                      </a:r>
                      <a:endParaRPr sz="2400" u="none" cap="none" strike="noStrike">
                        <a:solidFill>
                          <a:srgbClr val="C00000"/>
                        </a:solidFill>
                      </a:endParaRPr>
                    </a:p>
                  </a:txBody>
                  <a:tcPr marT="45700" marB="45700" marR="91450" marL="91450"/>
                </a:tc>
                <a:tc>
                  <a:txBody>
                    <a:bodyPr/>
                    <a:lstStyle/>
                    <a:p>
                      <a:pPr indent="0" lvl="0" marL="0" marR="0" rtl="0" algn="l">
                        <a:spcBef>
                          <a:spcPts val="0"/>
                        </a:spcBef>
                        <a:spcAft>
                          <a:spcPts val="0"/>
                        </a:spcAft>
                        <a:buNone/>
                      </a:pPr>
                      <a:r>
                        <a:rPr lang="en-US" sz="2400" u="none" cap="none" strike="noStrike">
                          <a:solidFill>
                            <a:srgbClr val="C00000"/>
                          </a:solidFill>
                        </a:rPr>
                        <a:t>20</a:t>
                      </a:r>
                      <a:endParaRPr sz="2400" u="none" cap="none" strike="noStrike">
                        <a:solidFill>
                          <a:srgbClr val="C00000"/>
                        </a:solidFill>
                      </a:endParaRPr>
                    </a:p>
                  </a:txBody>
                  <a:tcPr marT="45700" marB="45700" marR="91450" marL="91450"/>
                </a:tc>
                <a:tc>
                  <a:txBody>
                    <a:bodyPr/>
                    <a:lstStyle/>
                    <a:p>
                      <a:pPr indent="0" lvl="0" marL="0" marR="0" rtl="0" algn="l">
                        <a:spcBef>
                          <a:spcPts val="0"/>
                        </a:spcBef>
                        <a:spcAft>
                          <a:spcPts val="0"/>
                        </a:spcAft>
                        <a:buNone/>
                      </a:pPr>
                      <a:r>
                        <a:rPr lang="en-US" sz="2400" u="none" cap="none" strike="noStrike">
                          <a:solidFill>
                            <a:srgbClr val="C00000"/>
                          </a:solidFill>
                        </a:rPr>
                        <a:t>True</a:t>
                      </a:r>
                      <a:endParaRPr sz="2400" u="none" cap="none" strike="noStrike">
                        <a:solidFill>
                          <a:srgbClr val="C00000"/>
                        </a:solidFill>
                      </a:endParaRPr>
                    </a:p>
                  </a:txBody>
                  <a:tcPr marT="45700" marB="45700" marR="91450" marL="91450"/>
                </a:tc>
                <a:tc>
                  <a:txBody>
                    <a:bodyPr/>
                    <a:lstStyle/>
                    <a:p>
                      <a:pPr indent="0" lvl="0" marL="0" marR="0" rtl="0" algn="l">
                        <a:spcBef>
                          <a:spcPts val="0"/>
                        </a:spcBef>
                        <a:spcAft>
                          <a:spcPts val="0"/>
                        </a:spcAft>
                        <a:buNone/>
                      </a:pPr>
                      <a:r>
                        <a:rPr lang="en-US" sz="2400" u="none" cap="none" strike="noStrike">
                          <a:solidFill>
                            <a:srgbClr val="C00000"/>
                          </a:solidFill>
                        </a:rPr>
                        <a:t>Martin</a:t>
                      </a:r>
                      <a:endParaRPr sz="2400" u="none" cap="none" strike="noStrike">
                        <a:solidFill>
                          <a:srgbClr val="C00000"/>
                        </a:solidFill>
                      </a:endParaRPr>
                    </a:p>
                  </a:txBody>
                  <a:tcPr marT="45700" marB="45700" marR="91450" marL="91450"/>
                </a:tc>
                <a:tc>
                  <a:txBody>
                    <a:bodyPr/>
                    <a:lstStyle/>
                    <a:p>
                      <a:pPr indent="0" lvl="0" marL="0" marR="0" rtl="0" algn="l">
                        <a:spcBef>
                          <a:spcPts val="0"/>
                        </a:spcBef>
                        <a:spcAft>
                          <a:spcPts val="0"/>
                        </a:spcAft>
                        <a:buNone/>
                      </a:pPr>
                      <a:r>
                        <a:rPr lang="en-US" sz="2400" u="none" cap="none" strike="noStrike">
                          <a:solidFill>
                            <a:srgbClr val="C00000"/>
                          </a:solidFill>
                        </a:rPr>
                        <a:t>True</a:t>
                      </a:r>
                      <a:endParaRPr sz="2400" u="none" cap="none" strike="noStrike">
                        <a:solidFill>
                          <a:srgbClr val="C00000"/>
                        </a:solidFill>
                      </a:endParaRPr>
                    </a:p>
                  </a:txBody>
                  <a:tcPr marT="45700" marB="45700" marR="91450" marL="91450"/>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87"/>
          <p:cNvSpPr txBox="1"/>
          <p:nvPr/>
        </p:nvSpPr>
        <p:spPr>
          <a:xfrm>
            <a:off x="149225" y="136525"/>
            <a:ext cx="8821738"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CDC – Processing Mode Net with Update Mask</a:t>
            </a:r>
            <a:endParaRPr b="0" i="0" sz="2800" u="none" cap="none" strike="noStrike">
              <a:solidFill>
                <a:srgbClr val="4E84C4"/>
              </a:solidFill>
              <a:latin typeface="PT Sans"/>
              <a:ea typeface="PT Sans"/>
              <a:cs typeface="PT Sans"/>
              <a:sym typeface="PT Sans"/>
            </a:endParaRPr>
          </a:p>
        </p:txBody>
      </p:sp>
      <p:sp>
        <p:nvSpPr>
          <p:cNvPr id="714" name="Google Shape;714;p87"/>
          <p:cNvSpPr txBox="1"/>
          <p:nvPr/>
        </p:nvSpPr>
        <p:spPr>
          <a:xfrm>
            <a:off x="252413" y="730250"/>
            <a:ext cx="2743200" cy="3460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600" u="none" cap="none" strike="noStrike">
                <a:solidFill>
                  <a:schemeClr val="dk1"/>
                </a:solidFill>
                <a:latin typeface="Arial"/>
                <a:ea typeface="Arial"/>
                <a:cs typeface="Arial"/>
                <a:sym typeface="Arial"/>
              </a:rPr>
              <a:t>Control Flow</a:t>
            </a:r>
            <a:endParaRPr/>
          </a:p>
        </p:txBody>
      </p:sp>
      <p:sp>
        <p:nvSpPr>
          <p:cNvPr id="715" name="Google Shape;715;p87"/>
          <p:cNvSpPr txBox="1"/>
          <p:nvPr/>
        </p:nvSpPr>
        <p:spPr>
          <a:xfrm>
            <a:off x="5741988" y="728663"/>
            <a:ext cx="2743200" cy="3460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600" u="none" cap="none" strike="noStrike">
                <a:solidFill>
                  <a:schemeClr val="dk1"/>
                </a:solidFill>
                <a:latin typeface="Arial"/>
                <a:ea typeface="Arial"/>
                <a:cs typeface="Arial"/>
                <a:sym typeface="Arial"/>
              </a:rPr>
              <a:t>Data Flow</a:t>
            </a:r>
            <a:endParaRPr/>
          </a:p>
        </p:txBody>
      </p:sp>
      <p:pic>
        <p:nvPicPr>
          <p:cNvPr id="716" name="Google Shape;716;p87"/>
          <p:cNvPicPr preferRelativeResize="0"/>
          <p:nvPr/>
        </p:nvPicPr>
        <p:blipFill rotWithShape="1">
          <a:blip r:embed="rId3">
            <a:alphaModFix/>
          </a:blip>
          <a:srcRect b="0" l="0" r="0" t="0"/>
          <a:stretch/>
        </p:blipFill>
        <p:spPr>
          <a:xfrm>
            <a:off x="114300" y="1222375"/>
            <a:ext cx="2432050" cy="4648200"/>
          </a:xfrm>
          <a:prstGeom prst="rect">
            <a:avLst/>
          </a:prstGeom>
          <a:noFill/>
          <a:ln>
            <a:noFill/>
          </a:ln>
        </p:spPr>
      </p:pic>
      <p:pic>
        <p:nvPicPr>
          <p:cNvPr id="717" name="Google Shape;717;p87"/>
          <p:cNvPicPr preferRelativeResize="0"/>
          <p:nvPr/>
        </p:nvPicPr>
        <p:blipFill rotWithShape="1">
          <a:blip r:embed="rId4">
            <a:alphaModFix/>
          </a:blip>
          <a:srcRect b="0" l="0" r="0" t="0"/>
          <a:stretch/>
        </p:blipFill>
        <p:spPr>
          <a:xfrm>
            <a:off x="3654425" y="1211263"/>
            <a:ext cx="5181600" cy="4602162"/>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graphicFrame>
        <p:nvGraphicFramePr>
          <p:cNvPr id="722" name="Google Shape;722;p88"/>
          <p:cNvGraphicFramePr/>
          <p:nvPr/>
        </p:nvGraphicFramePr>
        <p:xfrm>
          <a:off x="403225" y="1146175"/>
          <a:ext cx="3000000" cy="3000000"/>
        </p:xfrm>
        <a:graphic>
          <a:graphicData uri="http://schemas.openxmlformats.org/drawingml/2006/table">
            <a:tbl>
              <a:tblPr bandRow="1" firstRow="1">
                <a:noFill/>
                <a:tableStyleId>{DA20E8E0-0328-45E9-B09E-FFEE897510FA}</a:tableStyleId>
              </a:tblPr>
              <a:tblGrid>
                <a:gridCol w="2489200"/>
                <a:gridCol w="2489200"/>
                <a:gridCol w="2489200"/>
              </a:tblGrid>
              <a:tr h="370850">
                <a:tc>
                  <a:txBody>
                    <a:bodyPr/>
                    <a:lstStyle/>
                    <a:p>
                      <a:pPr indent="0" lvl="0" marL="0" marR="0" rtl="0" algn="l">
                        <a:spcBef>
                          <a:spcPts val="0"/>
                        </a:spcBef>
                        <a:spcAft>
                          <a:spcPts val="0"/>
                        </a:spcAft>
                        <a:buNone/>
                      </a:pPr>
                      <a:r>
                        <a:rPr lang="en-US" sz="2400" u="none" cap="none" strike="noStrike"/>
                        <a:t>Operation</a:t>
                      </a:r>
                      <a:endParaRPr sz="2400" u="none" cap="none" strike="noStrike"/>
                    </a:p>
                  </a:txBody>
                  <a:tcPr marT="45725" marB="45725" marR="91450" marL="91450"/>
                </a:tc>
                <a:tc>
                  <a:txBody>
                    <a:bodyPr/>
                    <a:lstStyle/>
                    <a:p>
                      <a:pPr indent="0" lvl="0" marL="0" marR="0" rtl="0" algn="l">
                        <a:spcBef>
                          <a:spcPts val="0"/>
                        </a:spcBef>
                        <a:spcAft>
                          <a:spcPts val="0"/>
                        </a:spcAft>
                        <a:buNone/>
                      </a:pPr>
                      <a:r>
                        <a:rPr lang="en-US" sz="2400" u="none" cap="none" strike="noStrike"/>
                        <a:t>Key</a:t>
                      </a:r>
                      <a:endParaRPr sz="2400" u="none" cap="none" strike="noStrike"/>
                    </a:p>
                  </a:txBody>
                  <a:tcPr marT="45725" marB="45725" marR="91450" marL="91450"/>
                </a:tc>
                <a:tc>
                  <a:txBody>
                    <a:bodyPr/>
                    <a:lstStyle/>
                    <a:p>
                      <a:pPr indent="0" lvl="0" marL="0" marR="0" rtl="0" algn="l">
                        <a:spcBef>
                          <a:spcPts val="0"/>
                        </a:spcBef>
                        <a:spcAft>
                          <a:spcPts val="0"/>
                        </a:spcAft>
                        <a:buNone/>
                      </a:pPr>
                      <a:r>
                        <a:rPr lang="en-US" sz="2400" u="none" cap="none" strike="noStrike"/>
                        <a:t>Name</a:t>
                      </a:r>
                      <a:endParaRPr sz="2400" u="none" cap="none" strike="noStrike"/>
                    </a:p>
                  </a:txBody>
                  <a:tcPr marT="45725" marB="45725" marR="91450" marL="91450"/>
                </a:tc>
              </a:tr>
              <a:tr h="370850">
                <a:tc>
                  <a:txBody>
                    <a:bodyPr/>
                    <a:lstStyle/>
                    <a:p>
                      <a:pPr indent="0" lvl="0" marL="0" marR="0" rtl="0" algn="l">
                        <a:spcBef>
                          <a:spcPts val="0"/>
                        </a:spcBef>
                        <a:spcAft>
                          <a:spcPts val="0"/>
                        </a:spcAft>
                        <a:buNone/>
                      </a:pPr>
                      <a:r>
                        <a:rPr lang="en-US" sz="2400" u="none" cap="none" strike="noStrike">
                          <a:solidFill>
                            <a:srgbClr val="429A16"/>
                          </a:solidFill>
                        </a:rPr>
                        <a:t>Update</a:t>
                      </a:r>
                      <a:endParaRPr sz="2400" u="none" cap="none" strike="noStrike">
                        <a:solidFill>
                          <a:srgbClr val="429A16"/>
                        </a:solidFill>
                      </a:endParaRPr>
                    </a:p>
                  </a:txBody>
                  <a:tcPr marT="45725" marB="45725" marR="91450" marL="91450"/>
                </a:tc>
                <a:tc>
                  <a:txBody>
                    <a:bodyPr/>
                    <a:lstStyle/>
                    <a:p>
                      <a:pPr indent="0" lvl="0" marL="0" marR="0" rtl="0" algn="l">
                        <a:spcBef>
                          <a:spcPts val="0"/>
                        </a:spcBef>
                        <a:spcAft>
                          <a:spcPts val="0"/>
                        </a:spcAft>
                        <a:buNone/>
                      </a:pPr>
                      <a:r>
                        <a:rPr lang="en-US" sz="2400" u="none" cap="none" strike="noStrike">
                          <a:solidFill>
                            <a:srgbClr val="429A16"/>
                          </a:solidFill>
                        </a:rPr>
                        <a:t>50</a:t>
                      </a:r>
                      <a:endParaRPr sz="2400" u="none" cap="none" strike="noStrike">
                        <a:solidFill>
                          <a:srgbClr val="429A16"/>
                        </a:solidFill>
                      </a:endParaRPr>
                    </a:p>
                  </a:txBody>
                  <a:tcPr marT="45725" marB="45725" marR="91450" marL="91450"/>
                </a:tc>
                <a:tc>
                  <a:txBody>
                    <a:bodyPr/>
                    <a:lstStyle/>
                    <a:p>
                      <a:pPr indent="0" lvl="0" marL="0" marR="0" rtl="0" algn="l">
                        <a:spcBef>
                          <a:spcPts val="0"/>
                        </a:spcBef>
                        <a:spcAft>
                          <a:spcPts val="0"/>
                        </a:spcAft>
                        <a:buNone/>
                      </a:pPr>
                      <a:r>
                        <a:rPr lang="en-US" sz="2400" u="none" cap="none" strike="noStrike">
                          <a:solidFill>
                            <a:srgbClr val="429A16"/>
                          </a:solidFill>
                        </a:rPr>
                        <a:t>Smyth</a:t>
                      </a:r>
                      <a:endParaRPr sz="2400" u="none" cap="none" strike="noStrike">
                        <a:solidFill>
                          <a:srgbClr val="429A16"/>
                        </a:solidFill>
                      </a:endParaRPr>
                    </a:p>
                  </a:txBody>
                  <a:tcPr marT="45725" marB="45725" marR="91450" marL="91450"/>
                </a:tc>
              </a:tr>
              <a:tr h="370850">
                <a:tc>
                  <a:txBody>
                    <a:bodyPr/>
                    <a:lstStyle/>
                    <a:p>
                      <a:pPr indent="0" lvl="0" marL="0" marR="0" rtl="0" algn="l">
                        <a:spcBef>
                          <a:spcPts val="0"/>
                        </a:spcBef>
                        <a:spcAft>
                          <a:spcPts val="0"/>
                        </a:spcAft>
                        <a:buNone/>
                      </a:pPr>
                      <a:r>
                        <a:rPr lang="en-US" sz="2400" u="none" cap="none" strike="noStrike">
                          <a:solidFill>
                            <a:srgbClr val="429A16"/>
                          </a:solidFill>
                        </a:rPr>
                        <a:t>Update</a:t>
                      </a:r>
                      <a:endParaRPr sz="2400" u="none" cap="none" strike="noStrike">
                        <a:solidFill>
                          <a:srgbClr val="429A16"/>
                        </a:solidFill>
                      </a:endParaRPr>
                    </a:p>
                  </a:txBody>
                  <a:tcPr marT="45725" marB="45725" marR="91450" marL="91450"/>
                </a:tc>
                <a:tc>
                  <a:txBody>
                    <a:bodyPr/>
                    <a:lstStyle/>
                    <a:p>
                      <a:pPr indent="0" lvl="0" marL="0" marR="0" rtl="0" algn="l">
                        <a:spcBef>
                          <a:spcPts val="0"/>
                        </a:spcBef>
                        <a:spcAft>
                          <a:spcPts val="0"/>
                        </a:spcAft>
                        <a:buNone/>
                      </a:pPr>
                      <a:r>
                        <a:rPr lang="en-US" sz="2400" u="none" cap="none" strike="noStrike">
                          <a:solidFill>
                            <a:srgbClr val="429A16"/>
                          </a:solidFill>
                        </a:rPr>
                        <a:t>10</a:t>
                      </a:r>
                      <a:endParaRPr sz="2400" u="none" cap="none" strike="noStrike">
                        <a:solidFill>
                          <a:srgbClr val="429A16"/>
                        </a:solidFill>
                      </a:endParaRPr>
                    </a:p>
                  </a:txBody>
                  <a:tcPr marT="45725" marB="45725" marR="91450" marL="91450"/>
                </a:tc>
                <a:tc>
                  <a:txBody>
                    <a:bodyPr/>
                    <a:lstStyle/>
                    <a:p>
                      <a:pPr indent="0" lvl="0" marL="0" marR="0" rtl="0" algn="l">
                        <a:spcBef>
                          <a:spcPts val="0"/>
                        </a:spcBef>
                        <a:spcAft>
                          <a:spcPts val="0"/>
                        </a:spcAft>
                        <a:buNone/>
                      </a:pPr>
                      <a:r>
                        <a:rPr lang="en-US" sz="2400" u="none" cap="none" strike="noStrike">
                          <a:solidFill>
                            <a:srgbClr val="429A16"/>
                          </a:solidFill>
                        </a:rPr>
                        <a:t>Williams</a:t>
                      </a:r>
                      <a:endParaRPr sz="2400" u="none" cap="none" strike="noStrike">
                        <a:solidFill>
                          <a:srgbClr val="429A16"/>
                        </a:solidFill>
                      </a:endParaRPr>
                    </a:p>
                  </a:txBody>
                  <a:tcPr marT="45725" marB="45725" marR="91450" marL="91450"/>
                </a:tc>
              </a:tr>
              <a:tr h="370850">
                <a:tc>
                  <a:txBody>
                    <a:bodyPr/>
                    <a:lstStyle/>
                    <a:p>
                      <a:pPr indent="0" lvl="0" marL="0" marR="0" rtl="0" algn="l">
                        <a:spcBef>
                          <a:spcPts val="0"/>
                        </a:spcBef>
                        <a:spcAft>
                          <a:spcPts val="0"/>
                        </a:spcAft>
                        <a:buNone/>
                      </a:pPr>
                      <a:r>
                        <a:rPr lang="en-US" sz="2400" u="none" cap="none" strike="noStrike">
                          <a:solidFill>
                            <a:srgbClr val="C00000"/>
                          </a:solidFill>
                        </a:rPr>
                        <a:t>Delete</a:t>
                      </a:r>
                      <a:endParaRPr sz="2400" u="none" cap="none" strike="noStrike">
                        <a:solidFill>
                          <a:srgbClr val="C00000"/>
                        </a:solidFill>
                      </a:endParaRPr>
                    </a:p>
                  </a:txBody>
                  <a:tcPr marT="45725" marB="45725" marR="91450" marL="91450"/>
                </a:tc>
                <a:tc>
                  <a:txBody>
                    <a:bodyPr/>
                    <a:lstStyle/>
                    <a:p>
                      <a:pPr indent="0" lvl="0" marL="0" marR="0" rtl="0" algn="l">
                        <a:spcBef>
                          <a:spcPts val="0"/>
                        </a:spcBef>
                        <a:spcAft>
                          <a:spcPts val="0"/>
                        </a:spcAft>
                        <a:buNone/>
                      </a:pPr>
                      <a:r>
                        <a:rPr lang="en-US" sz="2400" u="none" cap="none" strike="noStrike">
                          <a:solidFill>
                            <a:srgbClr val="C00000"/>
                          </a:solidFill>
                        </a:rPr>
                        <a:t>20</a:t>
                      </a:r>
                      <a:endParaRPr sz="2400" u="none" cap="none" strike="noStrike">
                        <a:solidFill>
                          <a:srgbClr val="C00000"/>
                        </a:solidFill>
                      </a:endParaRPr>
                    </a:p>
                  </a:txBody>
                  <a:tcPr marT="45725" marB="45725" marR="91450" marL="91450"/>
                </a:tc>
                <a:tc>
                  <a:txBody>
                    <a:bodyPr/>
                    <a:lstStyle/>
                    <a:p>
                      <a:pPr indent="0" lvl="0" marL="0" marR="0" rtl="0" algn="l">
                        <a:spcBef>
                          <a:spcPts val="0"/>
                        </a:spcBef>
                        <a:spcAft>
                          <a:spcPts val="0"/>
                        </a:spcAft>
                        <a:buNone/>
                      </a:pPr>
                      <a:r>
                        <a:rPr lang="en-US" sz="2400" u="none" cap="none" strike="noStrike">
                          <a:solidFill>
                            <a:srgbClr val="C00000"/>
                          </a:solidFill>
                        </a:rPr>
                        <a:t>Martin</a:t>
                      </a:r>
                      <a:endParaRPr sz="2400" u="none" cap="none" strike="noStrike">
                        <a:solidFill>
                          <a:srgbClr val="C00000"/>
                        </a:solidFill>
                      </a:endParaRPr>
                    </a:p>
                  </a:txBody>
                  <a:tcPr marT="45725" marB="45725" marR="91450" marL="91450"/>
                </a:tc>
              </a:tr>
            </a:tbl>
          </a:graphicData>
        </a:graphic>
      </p:graphicFrame>
      <p:sp>
        <p:nvSpPr>
          <p:cNvPr id="723" name="Google Shape;723;p88"/>
          <p:cNvSpPr txBox="1"/>
          <p:nvPr/>
        </p:nvSpPr>
        <p:spPr>
          <a:xfrm>
            <a:off x="149225" y="136525"/>
            <a:ext cx="8821738"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CDC – Processing Mode Net with Merge</a:t>
            </a:r>
            <a:endParaRPr b="0" i="0" sz="2800" u="none" cap="none" strike="noStrike">
              <a:solidFill>
                <a:srgbClr val="4E84C4"/>
              </a:solidFill>
              <a:latin typeface="PT Sans"/>
              <a:ea typeface="PT Sans"/>
              <a:cs typeface="PT Sans"/>
              <a:sym typeface="PT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3"/>
          <p:cNvSpPr/>
          <p:nvPr/>
        </p:nvSpPr>
        <p:spPr>
          <a:xfrm>
            <a:off x="940158" y="1313644"/>
            <a:ext cx="875763" cy="888643"/>
          </a:xfrm>
          <a:prstGeom prst="flowChartMagneticDisk">
            <a:avLst/>
          </a:prstGeom>
          <a:solidFill>
            <a:srgbClr val="FBB034"/>
          </a:solidFill>
          <a:ln cap="flat" cmpd="sng" w="25400">
            <a:solidFill>
              <a:srgbClr val="89A4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
        <p:nvSpPr>
          <p:cNvPr id="318" name="Google Shape;318;p53"/>
          <p:cNvSpPr/>
          <p:nvPr/>
        </p:nvSpPr>
        <p:spPr>
          <a:xfrm>
            <a:off x="938010" y="2805446"/>
            <a:ext cx="875763" cy="888643"/>
          </a:xfrm>
          <a:prstGeom prst="flowChartMagneticDisk">
            <a:avLst/>
          </a:prstGeom>
          <a:solidFill>
            <a:srgbClr val="FBB034"/>
          </a:solidFill>
          <a:ln cap="flat" cmpd="sng" w="25400">
            <a:solidFill>
              <a:srgbClr val="89A4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grpSp>
        <p:nvGrpSpPr>
          <p:cNvPr id="319" name="Google Shape;319;p53"/>
          <p:cNvGrpSpPr/>
          <p:nvPr/>
        </p:nvGrpSpPr>
        <p:grpSpPr>
          <a:xfrm>
            <a:off x="680488" y="4029951"/>
            <a:ext cx="1339348" cy="1369402"/>
            <a:chOff x="654730" y="4029951"/>
            <a:chExt cx="1339348" cy="1369402"/>
          </a:xfrm>
        </p:grpSpPr>
        <p:pic>
          <p:nvPicPr>
            <p:cNvPr id="320" name="Google Shape;320;p53"/>
            <p:cNvPicPr preferRelativeResize="0"/>
            <p:nvPr/>
          </p:nvPicPr>
          <p:blipFill rotWithShape="1">
            <a:blip r:embed="rId3">
              <a:alphaModFix/>
            </a:blip>
            <a:srcRect b="0" l="0" r="0" t="0"/>
            <a:stretch/>
          </p:blipFill>
          <p:spPr>
            <a:xfrm>
              <a:off x="654730" y="4148010"/>
              <a:ext cx="1251343" cy="1251343"/>
            </a:xfrm>
            <a:prstGeom prst="rect">
              <a:avLst/>
            </a:prstGeom>
            <a:noFill/>
            <a:ln>
              <a:noFill/>
            </a:ln>
          </p:spPr>
        </p:pic>
        <p:pic>
          <p:nvPicPr>
            <p:cNvPr id="321" name="Google Shape;321;p53"/>
            <p:cNvPicPr preferRelativeResize="0"/>
            <p:nvPr/>
          </p:nvPicPr>
          <p:blipFill rotWithShape="1">
            <a:blip r:embed="rId3">
              <a:alphaModFix/>
            </a:blip>
            <a:srcRect b="0" l="0" r="0" t="0"/>
            <a:stretch/>
          </p:blipFill>
          <p:spPr>
            <a:xfrm>
              <a:off x="742735" y="4029951"/>
              <a:ext cx="1251343" cy="1251343"/>
            </a:xfrm>
            <a:prstGeom prst="rect">
              <a:avLst/>
            </a:prstGeom>
            <a:noFill/>
            <a:ln>
              <a:noFill/>
            </a:ln>
          </p:spPr>
        </p:pic>
      </p:grpSp>
      <p:cxnSp>
        <p:nvCxnSpPr>
          <p:cNvPr id="322" name="Google Shape;322;p53"/>
          <p:cNvCxnSpPr>
            <a:stCxn id="317" idx="4"/>
            <a:endCxn id="318" idx="4"/>
          </p:cNvCxnSpPr>
          <p:nvPr/>
        </p:nvCxnSpPr>
        <p:spPr>
          <a:xfrm flipH="1">
            <a:off x="1813821" y="1757966"/>
            <a:ext cx="2100" cy="1491900"/>
          </a:xfrm>
          <a:prstGeom prst="bentConnector3">
            <a:avLst>
              <a:gd fmla="val -39096571" name="adj1"/>
            </a:avLst>
          </a:prstGeom>
          <a:noFill/>
          <a:ln cap="flat" cmpd="sng" w="38100">
            <a:solidFill>
              <a:srgbClr val="81A7D5"/>
            </a:solidFill>
            <a:prstDash val="solid"/>
            <a:round/>
            <a:headEnd len="sm" w="sm" type="none"/>
            <a:tailEnd len="sm" w="sm" type="none"/>
          </a:ln>
        </p:spPr>
      </p:cxnSp>
      <p:cxnSp>
        <p:nvCxnSpPr>
          <p:cNvPr id="323" name="Google Shape;323;p53"/>
          <p:cNvCxnSpPr>
            <a:stCxn id="318" idx="4"/>
          </p:cNvCxnSpPr>
          <p:nvPr/>
        </p:nvCxnSpPr>
        <p:spPr>
          <a:xfrm flipH="1" rot="10800000">
            <a:off x="1813773" y="3245568"/>
            <a:ext cx="1663500" cy="4200"/>
          </a:xfrm>
          <a:prstGeom prst="straightConnector1">
            <a:avLst/>
          </a:prstGeom>
          <a:noFill/>
          <a:ln cap="flat" cmpd="sng" w="38100">
            <a:solidFill>
              <a:srgbClr val="81A7D5"/>
            </a:solidFill>
            <a:prstDash val="solid"/>
            <a:round/>
            <a:headEnd len="sm" w="sm" type="none"/>
            <a:tailEnd len="sm" w="sm" type="none"/>
          </a:ln>
        </p:spPr>
      </p:cxnSp>
      <p:cxnSp>
        <p:nvCxnSpPr>
          <p:cNvPr id="324" name="Google Shape;324;p53"/>
          <p:cNvCxnSpPr>
            <a:stCxn id="318" idx="4"/>
          </p:cNvCxnSpPr>
          <p:nvPr/>
        </p:nvCxnSpPr>
        <p:spPr>
          <a:xfrm>
            <a:off x="1813773" y="3249768"/>
            <a:ext cx="12600" cy="1464000"/>
          </a:xfrm>
          <a:prstGeom prst="bentConnector4">
            <a:avLst>
              <a:gd fmla="val 6567206" name="adj1"/>
              <a:gd fmla="val 99480" name="adj2"/>
            </a:avLst>
          </a:prstGeom>
          <a:noFill/>
          <a:ln cap="flat" cmpd="sng" w="38100">
            <a:solidFill>
              <a:srgbClr val="81A7D5"/>
            </a:solidFill>
            <a:prstDash val="solid"/>
            <a:round/>
            <a:headEnd len="sm" w="sm" type="none"/>
            <a:tailEnd len="sm" w="sm" type="none"/>
          </a:ln>
        </p:spPr>
      </p:cxnSp>
      <p:sp>
        <p:nvSpPr>
          <p:cNvPr id="325" name="Google Shape;325;p53"/>
          <p:cNvSpPr/>
          <p:nvPr/>
        </p:nvSpPr>
        <p:spPr>
          <a:xfrm>
            <a:off x="3477295" y="1223495"/>
            <a:ext cx="2691684" cy="4043966"/>
          </a:xfrm>
          <a:prstGeom prst="roundRect">
            <a:avLst>
              <a:gd fmla="val 16667" name="adj"/>
            </a:avLst>
          </a:prstGeom>
          <a:solidFill>
            <a:schemeClr val="lt1"/>
          </a:solidFill>
          <a:ln cap="flat" cmpd="sng" w="9525">
            <a:solidFill>
              <a:srgbClr val="BBB1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
        <p:nvSpPr>
          <p:cNvPr id="326" name="Google Shape;326;p53"/>
          <p:cNvSpPr/>
          <p:nvPr/>
        </p:nvSpPr>
        <p:spPr>
          <a:xfrm>
            <a:off x="4050402" y="2110059"/>
            <a:ext cx="875763" cy="888643"/>
          </a:xfrm>
          <a:prstGeom prst="flowChartMagneticDisk">
            <a:avLst/>
          </a:prstGeom>
          <a:solidFill>
            <a:srgbClr val="FBB034"/>
          </a:solidFill>
          <a:ln cap="flat" cmpd="sng" w="25400">
            <a:solidFill>
              <a:srgbClr val="89A4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
        <p:nvSpPr>
          <p:cNvPr id="327" name="Google Shape;327;p53"/>
          <p:cNvSpPr txBox="1"/>
          <p:nvPr/>
        </p:nvSpPr>
        <p:spPr>
          <a:xfrm>
            <a:off x="3477295" y="1249255"/>
            <a:ext cx="2691684"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chemeClr val="dk1"/>
                </a:solidFill>
                <a:latin typeface="Calibri"/>
                <a:ea typeface="Calibri"/>
                <a:cs typeface="Calibri"/>
                <a:sym typeface="Calibri"/>
              </a:rPr>
              <a:t>Data Warehouse</a:t>
            </a:r>
            <a:endParaRPr b="0" i="0" sz="2000" u="none" cap="none" strike="noStrike">
              <a:solidFill>
                <a:schemeClr val="dk1"/>
              </a:solidFill>
              <a:latin typeface="Calibri"/>
              <a:ea typeface="Calibri"/>
              <a:cs typeface="Calibri"/>
              <a:sym typeface="Calibri"/>
            </a:endParaRPr>
          </a:p>
        </p:txBody>
      </p:sp>
      <p:sp>
        <p:nvSpPr>
          <p:cNvPr id="328" name="Google Shape;328;p53"/>
          <p:cNvSpPr/>
          <p:nvPr/>
        </p:nvSpPr>
        <p:spPr>
          <a:xfrm>
            <a:off x="4552682" y="3694089"/>
            <a:ext cx="1165542" cy="1079592"/>
          </a:xfrm>
          <a:prstGeom prst="cube">
            <a:avLst>
              <a:gd fmla="val 25000" name="adj"/>
            </a:avLst>
          </a:prstGeom>
          <a:solidFill>
            <a:srgbClr val="FBB034"/>
          </a:solidFill>
          <a:ln cap="flat" cmpd="sng" w="25400">
            <a:solidFill>
              <a:srgbClr val="89A4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329" name="Google Shape;329;p53"/>
          <p:cNvPicPr preferRelativeResize="0"/>
          <p:nvPr/>
        </p:nvPicPr>
        <p:blipFill rotWithShape="1">
          <a:blip r:embed="rId4">
            <a:alphaModFix/>
          </a:blip>
          <a:srcRect b="0" l="0" r="0" t="0"/>
          <a:stretch/>
        </p:blipFill>
        <p:spPr>
          <a:xfrm>
            <a:off x="7405623" y="2793105"/>
            <a:ext cx="952500" cy="952500"/>
          </a:xfrm>
          <a:prstGeom prst="rect">
            <a:avLst/>
          </a:prstGeom>
          <a:noFill/>
          <a:ln>
            <a:noFill/>
          </a:ln>
        </p:spPr>
      </p:pic>
      <p:cxnSp>
        <p:nvCxnSpPr>
          <p:cNvPr id="330" name="Google Shape;330;p53"/>
          <p:cNvCxnSpPr>
            <a:stCxn id="329" idx="1"/>
            <a:endCxn id="328" idx="5"/>
          </p:cNvCxnSpPr>
          <p:nvPr/>
        </p:nvCxnSpPr>
        <p:spPr>
          <a:xfrm flipH="1">
            <a:off x="5718123" y="3269355"/>
            <a:ext cx="1687500" cy="829500"/>
          </a:xfrm>
          <a:prstGeom prst="bentConnector3">
            <a:avLst>
              <a:gd fmla="val 50000" name="adj1"/>
            </a:avLst>
          </a:prstGeom>
          <a:noFill/>
          <a:ln cap="flat" cmpd="sng" w="38100">
            <a:solidFill>
              <a:srgbClr val="A5A5A5"/>
            </a:solidFill>
            <a:prstDash val="solid"/>
            <a:round/>
            <a:headEnd len="sm" w="sm" type="none"/>
            <a:tailEnd len="sm" w="sm" type="none"/>
          </a:ln>
        </p:spPr>
      </p:cxnSp>
      <p:cxnSp>
        <p:nvCxnSpPr>
          <p:cNvPr id="331" name="Google Shape;331;p53"/>
          <p:cNvCxnSpPr>
            <a:stCxn id="329" idx="1"/>
            <a:endCxn id="326" idx="4"/>
          </p:cNvCxnSpPr>
          <p:nvPr/>
        </p:nvCxnSpPr>
        <p:spPr>
          <a:xfrm rot="10800000">
            <a:off x="4926123" y="2554455"/>
            <a:ext cx="2479500" cy="714900"/>
          </a:xfrm>
          <a:prstGeom prst="bentConnector3">
            <a:avLst>
              <a:gd fmla="val 33897" name="adj1"/>
            </a:avLst>
          </a:prstGeom>
          <a:noFill/>
          <a:ln cap="flat" cmpd="sng" w="38100">
            <a:solidFill>
              <a:srgbClr val="A5A5A5"/>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1"/>
                                        <p:tgtEl>
                                          <p:spTgt spid="317"/>
                                        </p:tgtEl>
                                      </p:cBhvr>
                                    </p:animEffect>
                                  </p:childTnLst>
                                </p:cTn>
                              </p:par>
                              <p:par>
                                <p:cTn fill="hold" nodeType="with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1"/>
                                        <p:tgtEl>
                                          <p:spTgt spid="318"/>
                                        </p:tgtEl>
                                      </p:cBhvr>
                                    </p:animEffect>
                                  </p:childTnLst>
                                </p:cTn>
                              </p:par>
                              <p:par>
                                <p:cTn fill="hold" nodeType="with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1"/>
                                        <p:tgtEl>
                                          <p:spTgt spid="319"/>
                                        </p:tgtEl>
                                      </p:cBhvr>
                                    </p:animEffect>
                                  </p:childTnLst>
                                </p:cTn>
                              </p:par>
                              <p:par>
                                <p:cTn fill="hold" nodeType="with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1"/>
                                        <p:tgtEl>
                                          <p:spTgt spid="322"/>
                                        </p:tgtEl>
                                      </p:cBhvr>
                                    </p:animEffect>
                                  </p:childTnLst>
                                </p:cTn>
                              </p:par>
                              <p:par>
                                <p:cTn fill="hold" nodeType="with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1"/>
                                        <p:tgtEl>
                                          <p:spTgt spid="323"/>
                                        </p:tgtEl>
                                      </p:cBhvr>
                                    </p:animEffect>
                                  </p:childTnLst>
                                </p:cTn>
                              </p:par>
                              <p:par>
                                <p:cTn fill="hold" nodeType="with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1"/>
                                        <p:tgtEl>
                                          <p:spTgt spid="3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1"/>
                                        <p:tgtEl>
                                          <p:spTgt spid="325"/>
                                        </p:tgtEl>
                                      </p:cBhvr>
                                    </p:animEffect>
                                  </p:childTnLst>
                                </p:cTn>
                              </p:par>
                              <p:par>
                                <p:cTn fill="hold" nodeType="with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1"/>
                                        <p:tgtEl>
                                          <p:spTgt spid="326"/>
                                        </p:tgtEl>
                                      </p:cBhvr>
                                    </p:animEffect>
                                  </p:childTnLst>
                                </p:cTn>
                              </p:par>
                              <p:par>
                                <p:cTn fill="hold" nodeType="with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1"/>
                                        <p:tgtEl>
                                          <p:spTgt spid="3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1"/>
                                        <p:tgtEl>
                                          <p:spTgt spid="3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1"/>
                                        <p:tgtEl>
                                          <p:spTgt spid="329"/>
                                        </p:tgtEl>
                                      </p:cBhvr>
                                    </p:animEffect>
                                  </p:childTnLst>
                                </p:cTn>
                              </p:par>
                              <p:par>
                                <p:cTn fill="hold" nodeType="withEffect" presetClass="entr" presetID="10" presetSubtype="0">
                                  <p:stCondLst>
                                    <p:cond delay="0"/>
                                  </p:stCondLst>
                                  <p:childTnLst>
                                    <p:set>
                                      <p:cBhvr>
                                        <p:cTn dur="1" fill="hold">
                                          <p:stCondLst>
                                            <p:cond delay="0"/>
                                          </p:stCondLst>
                                        </p:cTn>
                                        <p:tgtEl>
                                          <p:spTgt spid="330"/>
                                        </p:tgtEl>
                                        <p:attrNameLst>
                                          <p:attrName>style.visibility</p:attrName>
                                        </p:attrNameLst>
                                      </p:cBhvr>
                                      <p:to>
                                        <p:strVal val="visible"/>
                                      </p:to>
                                    </p:set>
                                    <p:animEffect filter="fade" transition="in">
                                      <p:cBhvr>
                                        <p:cTn dur="1"/>
                                        <p:tgtEl>
                                          <p:spTgt spid="330"/>
                                        </p:tgtEl>
                                      </p:cBhvr>
                                    </p:animEffect>
                                  </p:childTnLst>
                                </p:cTn>
                              </p:par>
                              <p:par>
                                <p:cTn fill="hold" nodeType="with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1"/>
                                        <p:tgtEl>
                                          <p:spTgt spid="3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p89"/>
          <p:cNvSpPr txBox="1"/>
          <p:nvPr/>
        </p:nvSpPr>
        <p:spPr>
          <a:xfrm>
            <a:off x="149225" y="136525"/>
            <a:ext cx="8821738"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CDC – Processing Mode Net with Merge</a:t>
            </a:r>
            <a:endParaRPr b="0" i="0" sz="2800" u="none" cap="none" strike="noStrike">
              <a:solidFill>
                <a:srgbClr val="4E84C4"/>
              </a:solidFill>
              <a:latin typeface="PT Sans"/>
              <a:ea typeface="PT Sans"/>
              <a:cs typeface="PT Sans"/>
              <a:sym typeface="PT Sans"/>
            </a:endParaRPr>
          </a:p>
        </p:txBody>
      </p:sp>
      <p:sp>
        <p:nvSpPr>
          <p:cNvPr id="729" name="Google Shape;729;p89"/>
          <p:cNvSpPr txBox="1"/>
          <p:nvPr/>
        </p:nvSpPr>
        <p:spPr>
          <a:xfrm>
            <a:off x="252413" y="730250"/>
            <a:ext cx="2743200" cy="3460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600" u="none" cap="none" strike="noStrike">
                <a:solidFill>
                  <a:schemeClr val="dk1"/>
                </a:solidFill>
                <a:latin typeface="Arial"/>
                <a:ea typeface="Arial"/>
                <a:cs typeface="Arial"/>
                <a:sym typeface="Arial"/>
              </a:rPr>
              <a:t>Control Flow</a:t>
            </a:r>
            <a:endParaRPr/>
          </a:p>
        </p:txBody>
      </p:sp>
      <p:sp>
        <p:nvSpPr>
          <p:cNvPr id="730" name="Google Shape;730;p89"/>
          <p:cNvSpPr txBox="1"/>
          <p:nvPr/>
        </p:nvSpPr>
        <p:spPr>
          <a:xfrm>
            <a:off x="5741988" y="728663"/>
            <a:ext cx="2743200" cy="3460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600" u="none" cap="none" strike="noStrike">
                <a:solidFill>
                  <a:schemeClr val="dk1"/>
                </a:solidFill>
                <a:latin typeface="Arial"/>
                <a:ea typeface="Arial"/>
                <a:cs typeface="Arial"/>
                <a:sym typeface="Arial"/>
              </a:rPr>
              <a:t>Data Flow</a:t>
            </a:r>
            <a:endParaRPr/>
          </a:p>
        </p:txBody>
      </p:sp>
      <p:pic>
        <p:nvPicPr>
          <p:cNvPr id="731" name="Google Shape;731;p89"/>
          <p:cNvPicPr preferRelativeResize="0"/>
          <p:nvPr/>
        </p:nvPicPr>
        <p:blipFill rotWithShape="1">
          <a:blip r:embed="rId3">
            <a:alphaModFix/>
          </a:blip>
          <a:srcRect b="0" l="0" r="0" t="0"/>
          <a:stretch/>
        </p:blipFill>
        <p:spPr>
          <a:xfrm>
            <a:off x="149225" y="1233488"/>
            <a:ext cx="2209800" cy="4757737"/>
          </a:xfrm>
          <a:prstGeom prst="rect">
            <a:avLst/>
          </a:prstGeom>
          <a:noFill/>
          <a:ln>
            <a:noFill/>
          </a:ln>
        </p:spPr>
      </p:pic>
      <p:pic>
        <p:nvPicPr>
          <p:cNvPr id="732" name="Google Shape;732;p89"/>
          <p:cNvPicPr preferRelativeResize="0"/>
          <p:nvPr/>
        </p:nvPicPr>
        <p:blipFill rotWithShape="1">
          <a:blip r:embed="rId4">
            <a:alphaModFix/>
          </a:blip>
          <a:srcRect b="0" l="0" r="0" t="0"/>
          <a:stretch/>
        </p:blipFill>
        <p:spPr>
          <a:xfrm>
            <a:off x="3573463" y="1233488"/>
            <a:ext cx="4911725" cy="37338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90"/>
          <p:cNvSpPr txBox="1"/>
          <p:nvPr>
            <p:ph type="ctrTitle"/>
          </p:nvPr>
        </p:nvSpPr>
        <p:spPr>
          <a:xfrm>
            <a:off x="163513" y="3914775"/>
            <a:ext cx="8759825" cy="54133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3600" u="none" cap="none" strike="noStrike">
                <a:solidFill>
                  <a:schemeClr val="lt1"/>
                </a:solidFill>
                <a:latin typeface="PT Sans"/>
                <a:ea typeface="PT Sans"/>
                <a:cs typeface="PT Sans"/>
                <a:sym typeface="PT Sans"/>
              </a:rPr>
              <a:t>Day 2</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p91"/>
          <p:cNvSpPr txBox="1"/>
          <p:nvPr/>
        </p:nvSpPr>
        <p:spPr>
          <a:xfrm>
            <a:off x="132812" y="2256"/>
            <a:ext cx="9011188" cy="66744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3000" u="none" cap="none" strike="noStrike">
                <a:solidFill>
                  <a:srgbClr val="4E84C4"/>
                </a:solidFill>
                <a:latin typeface="PT Sans"/>
                <a:ea typeface="PT Sans"/>
                <a:cs typeface="PT Sans"/>
                <a:sym typeface="PT Sans"/>
              </a:rPr>
              <a:t>Agenda</a:t>
            </a:r>
            <a:endParaRPr b="0" i="0" sz="3000" u="none" cap="none" strike="noStrike">
              <a:solidFill>
                <a:srgbClr val="4E84C4"/>
              </a:solidFill>
              <a:latin typeface="PT Sans"/>
              <a:ea typeface="PT Sans"/>
              <a:cs typeface="PT Sans"/>
              <a:sym typeface="PT Sans"/>
            </a:endParaRPr>
          </a:p>
        </p:txBody>
      </p:sp>
      <p:sp>
        <p:nvSpPr>
          <p:cNvPr id="745" name="Google Shape;745;p91"/>
          <p:cNvSpPr txBox="1"/>
          <p:nvPr/>
        </p:nvSpPr>
        <p:spPr>
          <a:xfrm>
            <a:off x="263214" y="787462"/>
            <a:ext cx="8030782" cy="5170646"/>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Package Management</a:t>
            </a:r>
            <a:endParaRPr/>
          </a:p>
          <a:p>
            <a:pPr indent="-342900" lvl="1" marL="800100" marR="0" rtl="0" algn="just">
              <a:lnSpc>
                <a:spcPct val="150000"/>
              </a:lnSpc>
              <a:spcBef>
                <a:spcPts val="0"/>
              </a:spcBef>
              <a:spcAft>
                <a:spcPts val="0"/>
              </a:spcAft>
              <a:buClr>
                <a:schemeClr val="dk1"/>
              </a:buClr>
              <a:buSzPts val="2000"/>
              <a:buFont typeface="Courier New"/>
              <a:buChar char="o"/>
            </a:pPr>
            <a:r>
              <a:rPr b="0" i="0" lang="en-US" sz="2000" u="none" cap="none" strike="noStrike">
                <a:solidFill>
                  <a:schemeClr val="dk1"/>
                </a:solidFill>
                <a:latin typeface="Arial"/>
                <a:ea typeface="Arial"/>
                <a:cs typeface="Arial"/>
                <a:sym typeface="Arial"/>
              </a:rPr>
              <a:t>Storage			</a:t>
            </a:r>
            <a:endParaRPr/>
          </a:p>
          <a:p>
            <a:pPr indent="-342900" lvl="1" marL="800100" marR="0" rtl="0" algn="just">
              <a:lnSpc>
                <a:spcPct val="150000"/>
              </a:lnSpc>
              <a:spcBef>
                <a:spcPts val="0"/>
              </a:spcBef>
              <a:spcAft>
                <a:spcPts val="0"/>
              </a:spcAft>
              <a:buClr>
                <a:schemeClr val="dk1"/>
              </a:buClr>
              <a:buSzPts val="2000"/>
              <a:buFont typeface="Courier New"/>
              <a:buChar char="o"/>
            </a:pPr>
            <a:r>
              <a:rPr b="0" i="0" lang="en-US" sz="2000" u="none" cap="none" strike="noStrike">
                <a:solidFill>
                  <a:schemeClr val="dk1"/>
                </a:solidFill>
                <a:latin typeface="Arial"/>
                <a:ea typeface="Arial"/>
                <a:cs typeface="Arial"/>
                <a:sym typeface="Arial"/>
              </a:rPr>
              <a:t>Auditing &amp; Logging</a:t>
            </a:r>
            <a:endParaRPr/>
          </a:p>
          <a:p>
            <a:pPr indent="-342900" lvl="1" marL="800100" marR="0" rtl="0" algn="just">
              <a:lnSpc>
                <a:spcPct val="150000"/>
              </a:lnSpc>
              <a:spcBef>
                <a:spcPts val="0"/>
              </a:spcBef>
              <a:spcAft>
                <a:spcPts val="0"/>
              </a:spcAft>
              <a:buClr>
                <a:schemeClr val="dk1"/>
              </a:buClr>
              <a:buSzPts val="2000"/>
              <a:buFont typeface="Courier New"/>
              <a:buChar char="o"/>
            </a:pPr>
            <a:r>
              <a:rPr b="0" i="0" lang="en-US" sz="2000" u="none" cap="none" strike="noStrike">
                <a:solidFill>
                  <a:schemeClr val="dk1"/>
                </a:solidFill>
                <a:latin typeface="Arial"/>
                <a:ea typeface="Arial"/>
                <a:cs typeface="Arial"/>
                <a:sym typeface="Arial"/>
              </a:rPr>
              <a:t>Security</a:t>
            </a:r>
            <a:endParaRPr/>
          </a:p>
          <a:p>
            <a:pPr indent="-342900" lvl="1" marL="800100" marR="0" rtl="0" algn="just">
              <a:lnSpc>
                <a:spcPct val="150000"/>
              </a:lnSpc>
              <a:spcBef>
                <a:spcPts val="0"/>
              </a:spcBef>
              <a:spcAft>
                <a:spcPts val="0"/>
              </a:spcAft>
              <a:buClr>
                <a:schemeClr val="dk1"/>
              </a:buClr>
              <a:buSzPts val="2000"/>
              <a:buFont typeface="Courier New"/>
              <a:buChar char="o"/>
            </a:pPr>
            <a:r>
              <a:rPr b="0" i="0" lang="en-US" sz="2000" u="none" cap="none" strike="noStrike">
                <a:solidFill>
                  <a:schemeClr val="dk1"/>
                </a:solidFill>
                <a:latin typeface="Arial"/>
                <a:ea typeface="Arial"/>
                <a:cs typeface="Arial"/>
                <a:sym typeface="Arial"/>
              </a:rPr>
              <a:t>Configuration</a:t>
            </a:r>
            <a:endParaRPr/>
          </a:p>
          <a:p>
            <a:pPr indent="-342900" lvl="1" marL="800100" marR="0" rtl="0" algn="just">
              <a:lnSpc>
                <a:spcPct val="150000"/>
              </a:lnSpc>
              <a:spcBef>
                <a:spcPts val="0"/>
              </a:spcBef>
              <a:spcAft>
                <a:spcPts val="0"/>
              </a:spcAft>
              <a:buClr>
                <a:schemeClr val="dk1"/>
              </a:buClr>
              <a:buSzPts val="2000"/>
              <a:buFont typeface="Courier New"/>
              <a:buChar char="o"/>
            </a:pPr>
            <a:r>
              <a:rPr b="0" i="0" lang="en-US" sz="2000" u="none" cap="none" strike="noStrike">
                <a:solidFill>
                  <a:schemeClr val="dk1"/>
                </a:solidFill>
                <a:latin typeface="Arial"/>
                <a:ea typeface="Arial"/>
                <a:cs typeface="Arial"/>
                <a:sym typeface="Arial"/>
              </a:rPr>
              <a:t>Deployment</a:t>
            </a:r>
            <a:endParaRPr b="0" i="0" sz="2000" u="none" cap="none" strike="noStrike">
              <a:solidFill>
                <a:schemeClr val="dk1"/>
              </a:solidFill>
              <a:latin typeface="Arial"/>
              <a:ea typeface="Arial"/>
              <a:cs typeface="Arial"/>
              <a:sym typeface="Arial"/>
            </a:endParaRPr>
          </a:p>
          <a:p>
            <a:pPr indent="-342900" lvl="0" marL="3429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Performance Tuning</a:t>
            </a:r>
            <a:endParaRPr b="0" i="0" sz="2000" u="none" cap="none" strike="noStrike">
              <a:solidFill>
                <a:schemeClr val="dk1"/>
              </a:solidFill>
              <a:latin typeface="Arial"/>
              <a:ea typeface="Arial"/>
              <a:cs typeface="Arial"/>
              <a:sym typeface="Arial"/>
            </a:endParaRPr>
          </a:p>
          <a:p>
            <a:pPr indent="-342900" lvl="0" marL="3429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Troubleshooting</a:t>
            </a:r>
            <a:endParaRPr/>
          </a:p>
          <a:p>
            <a:pPr indent="-342900" lvl="0" marL="3429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Best Practices</a:t>
            </a:r>
            <a:endParaRPr b="0" i="0" sz="2000" u="none" cap="none" strike="noStrike">
              <a:solidFill>
                <a:schemeClr val="dk1"/>
              </a:solidFill>
              <a:latin typeface="Arial"/>
              <a:ea typeface="Arial"/>
              <a:cs typeface="Arial"/>
              <a:sym typeface="Arial"/>
            </a:endParaRPr>
          </a:p>
          <a:p>
            <a:pPr indent="-342900" lvl="0" marL="3429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Partitioning</a:t>
            </a:r>
            <a:endParaRPr b="0" i="0" sz="2000" u="none" cap="none" strike="noStrike">
              <a:solidFill>
                <a:schemeClr val="dk1"/>
              </a:solidFill>
              <a:latin typeface="Arial"/>
              <a:ea typeface="Arial"/>
              <a:cs typeface="Arial"/>
              <a:sym typeface="Arial"/>
            </a:endParaRPr>
          </a:p>
          <a:p>
            <a:pPr indent="-342900" lvl="0" marL="3429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Column Store Index</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92"/>
          <p:cNvSpPr txBox="1"/>
          <p:nvPr/>
        </p:nvSpPr>
        <p:spPr>
          <a:xfrm>
            <a:off x="149225" y="228600"/>
            <a:ext cx="8821738"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New Pivot Transformation</a:t>
            </a:r>
            <a:endParaRPr/>
          </a:p>
        </p:txBody>
      </p:sp>
      <p:sp>
        <p:nvSpPr>
          <p:cNvPr id="751" name="Google Shape;751;p92"/>
          <p:cNvSpPr txBox="1"/>
          <p:nvPr/>
        </p:nvSpPr>
        <p:spPr>
          <a:xfrm>
            <a:off x="160338" y="792163"/>
            <a:ext cx="8577262" cy="2308225"/>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The Pivot transformation makes a normalized data set into a less normalized but more compact version by pivoting the input data on a column value</a:t>
            </a:r>
            <a:endParaRPr/>
          </a:p>
          <a:p>
            <a:pPr indent="-285750" lvl="0" marL="28575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 E.g. </a:t>
            </a:r>
            <a:endParaRPr/>
          </a:p>
        </p:txBody>
      </p:sp>
      <p:graphicFrame>
        <p:nvGraphicFramePr>
          <p:cNvPr id="752" name="Google Shape;752;p92"/>
          <p:cNvGraphicFramePr/>
          <p:nvPr/>
        </p:nvGraphicFramePr>
        <p:xfrm>
          <a:off x="366713" y="3040063"/>
          <a:ext cx="3000000" cy="3000000"/>
        </p:xfrm>
        <a:graphic>
          <a:graphicData uri="http://schemas.openxmlformats.org/drawingml/2006/table">
            <a:tbl>
              <a:tblPr bandRow="1" firstRow="1">
                <a:noFill/>
                <a:tableStyleId>{DA20E8E0-0328-45E9-B09E-FFEE897510FA}</a:tableStyleId>
              </a:tblPr>
              <a:tblGrid>
                <a:gridCol w="1983125"/>
                <a:gridCol w="1064875"/>
                <a:gridCol w="1524000"/>
                <a:gridCol w="1524000"/>
              </a:tblGrid>
              <a:tr h="371075">
                <a:tc>
                  <a:txBody>
                    <a:bodyPr/>
                    <a:lstStyle/>
                    <a:p>
                      <a:pPr indent="0" lvl="0" marL="0" marR="0" rtl="0" algn="l">
                        <a:spcBef>
                          <a:spcPts val="0"/>
                        </a:spcBef>
                        <a:spcAft>
                          <a:spcPts val="0"/>
                        </a:spcAft>
                        <a:buNone/>
                      </a:pPr>
                      <a:r>
                        <a:t/>
                      </a:r>
                      <a:endParaRPr sz="1500" u="none" cap="none" strike="noStrike">
                        <a:solidFill>
                          <a:schemeClr val="dk1"/>
                        </a:solidFill>
                      </a:endParaRPr>
                    </a:p>
                  </a:txBody>
                  <a:tcPr marT="45750" marB="45750" marR="91450" marL="91450"/>
                </a:tc>
                <a:tc>
                  <a:txBody>
                    <a:bodyPr/>
                    <a:lstStyle/>
                    <a:p>
                      <a:pPr indent="0" lvl="0" marL="0" marR="0" rtl="0" algn="l">
                        <a:spcBef>
                          <a:spcPts val="0"/>
                        </a:spcBef>
                        <a:spcAft>
                          <a:spcPts val="0"/>
                        </a:spcAft>
                        <a:buNone/>
                      </a:pPr>
                      <a:r>
                        <a:rPr lang="en-US" sz="1500" u="none" cap="none" strike="noStrike">
                          <a:solidFill>
                            <a:schemeClr val="dk1"/>
                          </a:solidFill>
                        </a:rPr>
                        <a:t>2008</a:t>
                      </a:r>
                      <a:endParaRPr sz="1500" u="none" cap="none" strike="noStrike">
                        <a:solidFill>
                          <a:schemeClr val="dk1"/>
                        </a:solidFill>
                      </a:endParaRPr>
                    </a:p>
                  </a:txBody>
                  <a:tcPr marT="45750" marB="45750" marR="91450" marL="91450"/>
                </a:tc>
                <a:tc>
                  <a:txBody>
                    <a:bodyPr/>
                    <a:lstStyle/>
                    <a:p>
                      <a:pPr indent="0" lvl="0" marL="0" marR="0" rtl="0" algn="l">
                        <a:spcBef>
                          <a:spcPts val="0"/>
                        </a:spcBef>
                        <a:spcAft>
                          <a:spcPts val="0"/>
                        </a:spcAft>
                        <a:buNone/>
                      </a:pPr>
                      <a:r>
                        <a:rPr lang="en-US" sz="1500" u="none" cap="none" strike="noStrike">
                          <a:solidFill>
                            <a:schemeClr val="dk1"/>
                          </a:solidFill>
                        </a:rPr>
                        <a:t>2009</a:t>
                      </a:r>
                      <a:endParaRPr sz="1500" u="none" cap="none" strike="noStrike">
                        <a:solidFill>
                          <a:schemeClr val="dk1"/>
                        </a:solidFill>
                      </a:endParaRPr>
                    </a:p>
                  </a:txBody>
                  <a:tcPr marT="45750" marB="45750" marR="91450" marL="91450"/>
                </a:tc>
                <a:tc>
                  <a:txBody>
                    <a:bodyPr/>
                    <a:lstStyle/>
                    <a:p>
                      <a:pPr indent="0" lvl="0" marL="0" marR="0" rtl="0" algn="l">
                        <a:spcBef>
                          <a:spcPts val="0"/>
                        </a:spcBef>
                        <a:spcAft>
                          <a:spcPts val="0"/>
                        </a:spcAft>
                        <a:buNone/>
                      </a:pPr>
                      <a:r>
                        <a:rPr lang="en-US" sz="1500" u="none" cap="none" strike="noStrike">
                          <a:solidFill>
                            <a:schemeClr val="dk1"/>
                          </a:solidFill>
                        </a:rPr>
                        <a:t>2010</a:t>
                      </a:r>
                      <a:endParaRPr sz="1500" u="none" cap="none" strike="noStrike">
                        <a:solidFill>
                          <a:schemeClr val="dk1"/>
                        </a:solidFill>
                      </a:endParaRPr>
                    </a:p>
                  </a:txBody>
                  <a:tcPr marT="45750" marB="45750" marR="91450" marL="91450"/>
                </a:tc>
              </a:tr>
              <a:tr h="371075">
                <a:tc>
                  <a:txBody>
                    <a:bodyPr/>
                    <a:lstStyle/>
                    <a:p>
                      <a:pPr indent="0" lvl="0" marL="0" marR="0" rtl="0" algn="l">
                        <a:spcBef>
                          <a:spcPts val="0"/>
                        </a:spcBef>
                        <a:spcAft>
                          <a:spcPts val="0"/>
                        </a:spcAft>
                        <a:buNone/>
                      </a:pPr>
                      <a:r>
                        <a:rPr b="1" lang="en-US" sz="1500" u="none" cap="none" strike="noStrike">
                          <a:solidFill>
                            <a:schemeClr val="dk1"/>
                          </a:solidFill>
                          <a:latin typeface="Arial"/>
                          <a:ea typeface="Arial"/>
                          <a:cs typeface="Arial"/>
                          <a:sym typeface="Arial"/>
                        </a:rPr>
                        <a:t>Mountain Tire</a:t>
                      </a:r>
                      <a:endParaRPr b="1" sz="1500" u="none" cap="none" strike="noStrike">
                        <a:solidFill>
                          <a:schemeClr val="dk1"/>
                        </a:solidFill>
                        <a:latin typeface="Arial"/>
                        <a:ea typeface="Arial"/>
                        <a:cs typeface="Arial"/>
                        <a:sym typeface="Arial"/>
                      </a:endParaRPr>
                    </a:p>
                  </a:txBody>
                  <a:tcPr marT="45750" marB="45750" marR="91450" marL="91450"/>
                </a:tc>
                <a:tc>
                  <a:txBody>
                    <a:bodyPr/>
                    <a:lstStyle/>
                    <a:p>
                      <a:pPr indent="0" lvl="0" marL="0" marR="0" rtl="0" algn="l">
                        <a:spcBef>
                          <a:spcPts val="0"/>
                        </a:spcBef>
                        <a:spcAft>
                          <a:spcPts val="0"/>
                        </a:spcAft>
                        <a:buNone/>
                      </a:pPr>
                      <a:r>
                        <a:rPr lang="en-US" sz="1500" u="none" cap="none" strike="noStrike">
                          <a:solidFill>
                            <a:schemeClr val="dk1"/>
                          </a:solidFill>
                        </a:rPr>
                        <a:t>5000</a:t>
                      </a:r>
                      <a:endParaRPr sz="1500" u="none" cap="none" strike="noStrike">
                        <a:solidFill>
                          <a:schemeClr val="dk1"/>
                        </a:solidFill>
                      </a:endParaRPr>
                    </a:p>
                  </a:txBody>
                  <a:tcPr marT="45750" marB="45750" marR="91450" marL="91450"/>
                </a:tc>
                <a:tc>
                  <a:txBody>
                    <a:bodyPr/>
                    <a:lstStyle/>
                    <a:p>
                      <a:pPr indent="0" lvl="0" marL="0" marR="0" rtl="0" algn="l">
                        <a:spcBef>
                          <a:spcPts val="0"/>
                        </a:spcBef>
                        <a:spcAft>
                          <a:spcPts val="0"/>
                        </a:spcAft>
                        <a:buNone/>
                      </a:pPr>
                      <a:r>
                        <a:rPr lang="en-US" sz="1500" u="none" cap="none" strike="noStrike">
                          <a:solidFill>
                            <a:schemeClr val="dk1"/>
                          </a:solidFill>
                        </a:rPr>
                        <a:t>1000</a:t>
                      </a:r>
                      <a:endParaRPr sz="1500" u="none" cap="none" strike="noStrike">
                        <a:solidFill>
                          <a:schemeClr val="dk1"/>
                        </a:solidFill>
                      </a:endParaRPr>
                    </a:p>
                  </a:txBody>
                  <a:tcPr marT="45750" marB="45750" marR="91450" marL="91450"/>
                </a:tc>
                <a:tc>
                  <a:txBody>
                    <a:bodyPr/>
                    <a:lstStyle/>
                    <a:p>
                      <a:pPr indent="0" lvl="0" marL="0" marR="0" rtl="0" algn="l">
                        <a:spcBef>
                          <a:spcPts val="0"/>
                        </a:spcBef>
                        <a:spcAft>
                          <a:spcPts val="0"/>
                        </a:spcAft>
                        <a:buNone/>
                      </a:pPr>
                      <a:r>
                        <a:rPr lang="en-US" sz="1500" u="none" cap="none" strike="noStrike">
                          <a:solidFill>
                            <a:schemeClr val="dk1"/>
                          </a:solidFill>
                        </a:rPr>
                        <a:t>4000</a:t>
                      </a:r>
                      <a:endParaRPr sz="1500" u="none" cap="none" strike="noStrike">
                        <a:solidFill>
                          <a:schemeClr val="dk1"/>
                        </a:solidFill>
                      </a:endParaRPr>
                    </a:p>
                  </a:txBody>
                  <a:tcPr marT="45750" marB="45750" marR="91450" marL="91450"/>
                </a:tc>
              </a:tr>
              <a:tr h="371075">
                <a:tc>
                  <a:txBody>
                    <a:bodyPr/>
                    <a:lstStyle/>
                    <a:p>
                      <a:pPr indent="0" lvl="0" marL="0" marR="0" rtl="0" algn="l">
                        <a:spcBef>
                          <a:spcPts val="0"/>
                        </a:spcBef>
                        <a:spcAft>
                          <a:spcPts val="0"/>
                        </a:spcAft>
                        <a:buNone/>
                      </a:pPr>
                      <a:r>
                        <a:rPr b="1" lang="en-US" sz="1500" u="none" cap="none" strike="noStrike">
                          <a:solidFill>
                            <a:schemeClr val="dk1"/>
                          </a:solidFill>
                        </a:rPr>
                        <a:t>Road Tire Tube</a:t>
                      </a:r>
                      <a:endParaRPr sz="1500" u="none" cap="none" strike="noStrike">
                        <a:solidFill>
                          <a:schemeClr val="dk1"/>
                        </a:solidFill>
                      </a:endParaRPr>
                    </a:p>
                  </a:txBody>
                  <a:tcPr marT="45750" marB="45750" marR="91450" marL="91450"/>
                </a:tc>
                <a:tc>
                  <a:txBody>
                    <a:bodyPr/>
                    <a:lstStyle/>
                    <a:p>
                      <a:pPr indent="0" lvl="0" marL="0" marR="0" rtl="0" algn="l">
                        <a:spcBef>
                          <a:spcPts val="0"/>
                        </a:spcBef>
                        <a:spcAft>
                          <a:spcPts val="0"/>
                        </a:spcAft>
                        <a:buNone/>
                      </a:pPr>
                      <a:r>
                        <a:rPr lang="en-US" sz="1500" u="none" cap="none" strike="noStrike">
                          <a:solidFill>
                            <a:schemeClr val="dk1"/>
                          </a:solidFill>
                        </a:rPr>
                        <a:t>1200</a:t>
                      </a:r>
                      <a:endParaRPr sz="1500" u="none" cap="none" strike="noStrike">
                        <a:solidFill>
                          <a:schemeClr val="dk1"/>
                        </a:solidFill>
                      </a:endParaRPr>
                    </a:p>
                  </a:txBody>
                  <a:tcPr marT="45750" marB="45750" marR="91450" marL="91450"/>
                </a:tc>
                <a:tc>
                  <a:txBody>
                    <a:bodyPr/>
                    <a:lstStyle/>
                    <a:p>
                      <a:pPr indent="0" lvl="0" marL="0" marR="0" rtl="0" algn="l">
                        <a:spcBef>
                          <a:spcPts val="0"/>
                        </a:spcBef>
                        <a:spcAft>
                          <a:spcPts val="0"/>
                        </a:spcAft>
                        <a:buNone/>
                      </a:pPr>
                      <a:r>
                        <a:rPr lang="en-US" sz="1500" u="none" cap="none" strike="noStrike">
                          <a:solidFill>
                            <a:schemeClr val="dk1"/>
                          </a:solidFill>
                        </a:rPr>
                        <a:t>1500</a:t>
                      </a:r>
                      <a:endParaRPr sz="1500" u="none" cap="none" strike="noStrike">
                        <a:solidFill>
                          <a:schemeClr val="dk1"/>
                        </a:solidFill>
                      </a:endParaRPr>
                    </a:p>
                  </a:txBody>
                  <a:tcPr marT="45750" marB="45750" marR="91450" marL="91450"/>
                </a:tc>
                <a:tc>
                  <a:txBody>
                    <a:bodyPr/>
                    <a:lstStyle/>
                    <a:p>
                      <a:pPr indent="0" lvl="0" marL="0" marR="0" rtl="0" algn="l">
                        <a:spcBef>
                          <a:spcPts val="0"/>
                        </a:spcBef>
                        <a:spcAft>
                          <a:spcPts val="0"/>
                        </a:spcAft>
                        <a:buNone/>
                      </a:pPr>
                      <a:r>
                        <a:rPr lang="en-US" sz="1500" u="none" cap="none" strike="noStrike">
                          <a:solidFill>
                            <a:schemeClr val="dk1"/>
                          </a:solidFill>
                        </a:rPr>
                        <a:t>1700</a:t>
                      </a:r>
                      <a:endParaRPr sz="1500" u="none" cap="none" strike="noStrike">
                        <a:solidFill>
                          <a:schemeClr val="dk1"/>
                        </a:solidFill>
                      </a:endParaRPr>
                    </a:p>
                  </a:txBody>
                  <a:tcPr marT="45750" marB="45750" marR="91450" marL="91450"/>
                </a:tc>
              </a:tr>
              <a:tr h="371075">
                <a:tc>
                  <a:txBody>
                    <a:bodyPr/>
                    <a:lstStyle/>
                    <a:p>
                      <a:pPr indent="0" lvl="0" marL="0" marR="0" rtl="0" algn="l">
                        <a:spcBef>
                          <a:spcPts val="0"/>
                        </a:spcBef>
                        <a:spcAft>
                          <a:spcPts val="0"/>
                        </a:spcAft>
                        <a:buNone/>
                      </a:pPr>
                      <a:r>
                        <a:rPr b="1" lang="en-US" sz="1500" u="none" cap="none" strike="noStrike">
                          <a:solidFill>
                            <a:schemeClr val="dk1"/>
                          </a:solidFill>
                        </a:rPr>
                        <a:t>Touring Tire</a:t>
                      </a:r>
                      <a:endParaRPr sz="1500" u="none" cap="none" strike="noStrike">
                        <a:solidFill>
                          <a:schemeClr val="dk1"/>
                        </a:solidFill>
                      </a:endParaRPr>
                    </a:p>
                  </a:txBody>
                  <a:tcPr marT="45750" marB="45750" marR="91450" marL="91450"/>
                </a:tc>
                <a:tc>
                  <a:txBody>
                    <a:bodyPr/>
                    <a:lstStyle/>
                    <a:p>
                      <a:pPr indent="0" lvl="0" marL="0" marR="0" rtl="0" algn="l">
                        <a:spcBef>
                          <a:spcPts val="0"/>
                        </a:spcBef>
                        <a:spcAft>
                          <a:spcPts val="0"/>
                        </a:spcAft>
                        <a:buNone/>
                      </a:pPr>
                      <a:r>
                        <a:rPr lang="en-US" sz="1500" u="none" cap="none" strike="noStrike">
                          <a:solidFill>
                            <a:schemeClr val="dk1"/>
                          </a:solidFill>
                        </a:rPr>
                        <a:t>200</a:t>
                      </a:r>
                      <a:endParaRPr sz="1500" u="none" cap="none" strike="noStrike">
                        <a:solidFill>
                          <a:schemeClr val="dk1"/>
                        </a:solidFill>
                      </a:endParaRPr>
                    </a:p>
                  </a:txBody>
                  <a:tcPr marT="45750" marB="45750" marR="91450" marL="91450"/>
                </a:tc>
                <a:tc>
                  <a:txBody>
                    <a:bodyPr/>
                    <a:lstStyle/>
                    <a:p>
                      <a:pPr indent="0" lvl="0" marL="0" marR="0" rtl="0" algn="l">
                        <a:spcBef>
                          <a:spcPts val="0"/>
                        </a:spcBef>
                        <a:spcAft>
                          <a:spcPts val="0"/>
                        </a:spcAft>
                        <a:buNone/>
                      </a:pPr>
                      <a:r>
                        <a:rPr lang="en-US" sz="1500" u="none" cap="none" strike="noStrike">
                          <a:solidFill>
                            <a:schemeClr val="dk1"/>
                          </a:solidFill>
                        </a:rPr>
                        <a:t>3000</a:t>
                      </a:r>
                      <a:endParaRPr sz="1500" u="none" cap="none" strike="noStrike">
                        <a:solidFill>
                          <a:schemeClr val="dk1"/>
                        </a:solidFill>
                      </a:endParaRPr>
                    </a:p>
                  </a:txBody>
                  <a:tcPr marT="45750" marB="45750" marR="91450" marL="91450"/>
                </a:tc>
                <a:tc>
                  <a:txBody>
                    <a:bodyPr/>
                    <a:lstStyle/>
                    <a:p>
                      <a:pPr indent="0" lvl="0" marL="0" marR="0" rtl="0" algn="l">
                        <a:spcBef>
                          <a:spcPts val="0"/>
                        </a:spcBef>
                        <a:spcAft>
                          <a:spcPts val="0"/>
                        </a:spcAft>
                        <a:buNone/>
                      </a:pPr>
                      <a:r>
                        <a:rPr lang="en-US" sz="1500" u="none" cap="none" strike="noStrike">
                          <a:solidFill>
                            <a:schemeClr val="dk1"/>
                          </a:solidFill>
                        </a:rPr>
                        <a:t>NULL</a:t>
                      </a:r>
                      <a:endParaRPr sz="1500" u="none" cap="none" strike="noStrike">
                        <a:solidFill>
                          <a:schemeClr val="dk1"/>
                        </a:solidFill>
                      </a:endParaRPr>
                    </a:p>
                  </a:txBody>
                  <a:tcPr marT="45750" marB="45750" marR="91450" marL="91450"/>
                </a:tc>
              </a:tr>
            </a:tbl>
          </a:graphicData>
        </a:graphic>
      </p:graphicFrame>
      <p:sp>
        <p:nvSpPr>
          <p:cNvPr id="753" name="Google Shape;753;p92"/>
          <p:cNvSpPr/>
          <p:nvPr/>
        </p:nvSpPr>
        <p:spPr>
          <a:xfrm>
            <a:off x="295275" y="4803775"/>
            <a:ext cx="8420100" cy="1476375"/>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b="0" i="0" lang="en-US" sz="2000" u="none" cap="none" strike="noStrike">
                <a:solidFill>
                  <a:schemeClr val="dk1"/>
                </a:solidFill>
                <a:latin typeface="Arial"/>
                <a:ea typeface="Arial"/>
                <a:cs typeface="Arial"/>
                <a:sym typeface="Arial"/>
              </a:rPr>
              <a:t>Single row lists sales of the Product with Year shown as column names. Because not every product is sold every year , many columns may contain null values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93"/>
          <p:cNvSpPr txBox="1"/>
          <p:nvPr/>
        </p:nvSpPr>
        <p:spPr>
          <a:xfrm>
            <a:off x="149225" y="171450"/>
            <a:ext cx="8821738"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Pivot Transformation – Sort and Duplicate Rows</a:t>
            </a:r>
            <a:endParaRPr/>
          </a:p>
        </p:txBody>
      </p:sp>
      <p:sp>
        <p:nvSpPr>
          <p:cNvPr id="759" name="Google Shape;759;p93"/>
          <p:cNvSpPr txBox="1"/>
          <p:nvPr/>
        </p:nvSpPr>
        <p:spPr>
          <a:xfrm>
            <a:off x="160338" y="792163"/>
            <a:ext cx="8577262" cy="5632450"/>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To pivot data efficiently, the input data must be sorted on the pivot column</a:t>
            </a:r>
            <a:endParaRPr/>
          </a:p>
          <a:p>
            <a:pPr indent="-285750" lvl="0" marL="28575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 E.g. If a dataset is pivoted on a </a:t>
            </a:r>
            <a:r>
              <a:rPr b="1" i="0" lang="en-US" sz="2400" u="none" cap="none" strike="noStrike">
                <a:solidFill>
                  <a:schemeClr val="dk1"/>
                </a:solidFill>
                <a:latin typeface="Arial"/>
                <a:ea typeface="Arial"/>
                <a:cs typeface="Arial"/>
                <a:sym typeface="Arial"/>
              </a:rPr>
              <a:t>Name</a:t>
            </a:r>
            <a:r>
              <a:rPr b="0" i="0" lang="en-US" sz="2400" u="none" cap="none" strike="noStrike">
                <a:solidFill>
                  <a:schemeClr val="dk1"/>
                </a:solidFill>
                <a:latin typeface="Arial"/>
                <a:ea typeface="Arial"/>
                <a:cs typeface="Arial"/>
                <a:sym typeface="Arial"/>
              </a:rPr>
              <a:t> column but the names are not sorted, the output dataset could have more than one row for each customer, because a pivot occurs every time that the value in </a:t>
            </a:r>
            <a:r>
              <a:rPr b="1" i="0" lang="en-US" sz="2400" u="none" cap="none" strike="noStrike">
                <a:solidFill>
                  <a:schemeClr val="dk1"/>
                </a:solidFill>
                <a:latin typeface="Arial"/>
                <a:ea typeface="Arial"/>
                <a:cs typeface="Arial"/>
                <a:sym typeface="Arial"/>
              </a:rPr>
              <a:t>Name</a:t>
            </a:r>
            <a:r>
              <a:rPr b="0" i="0" lang="en-US" sz="2400" u="none" cap="none" strike="noStrike">
                <a:solidFill>
                  <a:schemeClr val="dk1"/>
                </a:solidFill>
                <a:latin typeface="Arial"/>
                <a:ea typeface="Arial"/>
                <a:cs typeface="Arial"/>
                <a:sym typeface="Arial"/>
              </a:rPr>
              <a:t> changes</a:t>
            </a:r>
            <a:endParaRPr/>
          </a:p>
          <a:p>
            <a:pPr indent="-285750" lvl="0" marL="28575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 The input data might contain duplicate rows, which will cause the Pivot transformation to fail</a:t>
            </a:r>
            <a:endParaRPr/>
          </a:p>
          <a:p>
            <a:pPr indent="-285750" lvl="0" marL="28575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 Duplicate rows means rows that have the same values in the set key columns and the pivot columns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94"/>
          <p:cNvSpPr txBox="1"/>
          <p:nvPr/>
        </p:nvSpPr>
        <p:spPr>
          <a:xfrm>
            <a:off x="149225" y="171450"/>
            <a:ext cx="8821738"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Pivot Transformation – Options in dialog box</a:t>
            </a:r>
            <a:endParaRPr/>
          </a:p>
        </p:txBody>
      </p:sp>
      <p:sp>
        <p:nvSpPr>
          <p:cNvPr id="765" name="Google Shape;765;p94"/>
          <p:cNvSpPr txBox="1"/>
          <p:nvPr/>
        </p:nvSpPr>
        <p:spPr>
          <a:xfrm>
            <a:off x="160338" y="711200"/>
            <a:ext cx="8577262" cy="6186488"/>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 Configure the pivot operation by setting different options in the Pivot dialog box : </a:t>
            </a:r>
            <a:endParaRPr/>
          </a:p>
          <a:p>
            <a:pPr indent="-285750" lvl="0" marL="28575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 Pivot Key </a:t>
            </a:r>
            <a:endParaRPr/>
          </a:p>
          <a:p>
            <a:pPr indent="-285750" lvl="0" marL="28575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 Set Key </a:t>
            </a:r>
            <a:endParaRPr/>
          </a:p>
          <a:p>
            <a:pPr indent="-285750" lvl="0" marL="28575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 Pivot Value</a:t>
            </a:r>
            <a:endParaRPr/>
          </a:p>
          <a:p>
            <a:pPr indent="-285750" lvl="0" marL="28575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 Ignore un-matched Pivot Key values and report them after DataFlow execution</a:t>
            </a:r>
            <a:endParaRPr/>
          </a:p>
          <a:p>
            <a:pPr indent="-285750" lvl="0" marL="28575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 Generate pivot output columns from values</a:t>
            </a:r>
            <a:endParaRPr/>
          </a:p>
          <a:p>
            <a:pPr indent="-285750" lvl="0" marL="28575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 Generate Columns Now</a:t>
            </a:r>
            <a:endParaRPr/>
          </a:p>
          <a:p>
            <a:pPr indent="-285750" lvl="0" marL="28575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 Existing pivoted output columns</a:t>
            </a:r>
            <a:endParaRPr/>
          </a:p>
          <a:p>
            <a:pPr indent="-133350" lvl="0" marL="285750" marR="0" rtl="0" algn="just">
              <a:lnSpc>
                <a:spcPct val="150000"/>
              </a:lnSpc>
              <a:spcBef>
                <a:spcPts val="0"/>
              </a:spcBef>
              <a:spcAft>
                <a:spcPts val="0"/>
              </a:spcAft>
              <a:buClr>
                <a:schemeClr val="dk1"/>
              </a:buClr>
              <a:buSzPts val="2400"/>
              <a:buFont typeface="Noto Symbol"/>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pic>
        <p:nvPicPr>
          <p:cNvPr id="770" name="Google Shape;770;p95"/>
          <p:cNvPicPr preferRelativeResize="0"/>
          <p:nvPr/>
        </p:nvPicPr>
        <p:blipFill rotWithShape="1">
          <a:blip r:embed="rId3">
            <a:alphaModFix/>
          </a:blip>
          <a:srcRect b="0" l="0" r="0" t="0"/>
          <a:stretch/>
        </p:blipFill>
        <p:spPr>
          <a:xfrm>
            <a:off x="636588" y="763588"/>
            <a:ext cx="7616825" cy="5545137"/>
          </a:xfrm>
          <a:prstGeom prst="rect">
            <a:avLst/>
          </a:prstGeom>
          <a:noFill/>
          <a:ln>
            <a:noFill/>
          </a:ln>
        </p:spPr>
      </p:pic>
      <p:sp>
        <p:nvSpPr>
          <p:cNvPr id="771" name="Google Shape;771;p95"/>
          <p:cNvSpPr txBox="1"/>
          <p:nvPr/>
        </p:nvSpPr>
        <p:spPr>
          <a:xfrm>
            <a:off x="149225" y="171450"/>
            <a:ext cx="8821738"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Pivot Transformation Contd…</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pic>
        <p:nvPicPr>
          <p:cNvPr id="776" name="Google Shape;776;p96"/>
          <p:cNvPicPr preferRelativeResize="0"/>
          <p:nvPr/>
        </p:nvPicPr>
        <p:blipFill rotWithShape="1">
          <a:blip r:embed="rId3">
            <a:alphaModFix/>
          </a:blip>
          <a:srcRect b="0" l="0" r="0" t="0"/>
          <a:stretch/>
        </p:blipFill>
        <p:spPr>
          <a:xfrm>
            <a:off x="314325" y="1230313"/>
            <a:ext cx="2105025" cy="1651000"/>
          </a:xfrm>
          <a:prstGeom prst="rect">
            <a:avLst/>
          </a:prstGeom>
          <a:noFill/>
          <a:ln cap="flat" cmpd="sng" w="9525">
            <a:solidFill>
              <a:schemeClr val="accent1"/>
            </a:solidFill>
            <a:prstDash val="solid"/>
            <a:miter lim="8000"/>
            <a:headEnd len="sm" w="sm" type="none"/>
            <a:tailEnd len="sm" w="sm" type="none"/>
          </a:ln>
        </p:spPr>
      </p:pic>
      <p:sp>
        <p:nvSpPr>
          <p:cNvPr id="777" name="Google Shape;777;p96"/>
          <p:cNvSpPr/>
          <p:nvPr/>
        </p:nvSpPr>
        <p:spPr>
          <a:xfrm>
            <a:off x="80963" y="3257550"/>
            <a:ext cx="2870200" cy="10160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i="0" lang="en-US" sz="1200" u="none" cap="none" strike="noStrike">
                <a:solidFill>
                  <a:schemeClr val="dk1"/>
                </a:solidFill>
                <a:latin typeface="Arial"/>
                <a:ea typeface="Arial"/>
                <a:cs typeface="Arial"/>
                <a:sym typeface="Arial"/>
              </a:rPr>
              <a:t>Map the columns to the appropriate keys</a:t>
            </a:r>
            <a:endParaRPr/>
          </a:p>
          <a:p>
            <a:pPr indent="-285750" lvl="0" marL="285750" marR="0" rtl="0" algn="just">
              <a:spcBef>
                <a:spcPts val="0"/>
              </a:spcBef>
              <a:spcAft>
                <a:spcPts val="0"/>
              </a:spcAft>
              <a:buClr>
                <a:schemeClr val="dk1"/>
              </a:buClr>
              <a:buSzPts val="1200"/>
              <a:buFont typeface="Arial"/>
              <a:buChar char="•"/>
            </a:pPr>
            <a:r>
              <a:rPr b="1" i="0" lang="en-US" sz="1200" u="none" cap="none" strike="noStrike">
                <a:solidFill>
                  <a:schemeClr val="dk1"/>
                </a:solidFill>
                <a:latin typeface="Arial"/>
                <a:ea typeface="Arial"/>
                <a:cs typeface="Arial"/>
                <a:sym typeface="Arial"/>
              </a:rPr>
              <a:t>Pivot Key –&gt; Year </a:t>
            </a:r>
            <a:endParaRPr/>
          </a:p>
          <a:p>
            <a:pPr indent="-285750" lvl="0" marL="285750" marR="0" rtl="0" algn="just">
              <a:spcBef>
                <a:spcPts val="0"/>
              </a:spcBef>
              <a:spcAft>
                <a:spcPts val="0"/>
              </a:spcAft>
              <a:buClr>
                <a:schemeClr val="dk1"/>
              </a:buClr>
              <a:buSzPts val="1200"/>
              <a:buFont typeface="Arial"/>
              <a:buChar char="•"/>
            </a:pPr>
            <a:r>
              <a:rPr b="1" i="0" lang="en-US" sz="1200" u="none" cap="none" strike="noStrike">
                <a:solidFill>
                  <a:schemeClr val="dk1"/>
                </a:solidFill>
                <a:latin typeface="Arial"/>
                <a:ea typeface="Arial"/>
                <a:cs typeface="Arial"/>
                <a:sym typeface="Arial"/>
              </a:rPr>
              <a:t>Set Key –&gt; Product Name </a:t>
            </a:r>
            <a:endParaRPr/>
          </a:p>
          <a:p>
            <a:pPr indent="-285750" lvl="0" marL="285750" marR="0" rtl="0" algn="just">
              <a:spcBef>
                <a:spcPts val="0"/>
              </a:spcBef>
              <a:spcAft>
                <a:spcPts val="0"/>
              </a:spcAft>
              <a:buClr>
                <a:schemeClr val="dk1"/>
              </a:buClr>
              <a:buSzPts val="1200"/>
              <a:buFont typeface="Arial"/>
              <a:buChar char="•"/>
            </a:pPr>
            <a:r>
              <a:rPr b="1" i="0" lang="en-US" sz="1200" u="none" cap="none" strike="noStrike">
                <a:solidFill>
                  <a:schemeClr val="dk1"/>
                </a:solidFill>
                <a:latin typeface="Arial"/>
                <a:ea typeface="Arial"/>
                <a:cs typeface="Arial"/>
                <a:sym typeface="Arial"/>
              </a:rPr>
              <a:t>Pivot Value –&gt; Total </a:t>
            </a:r>
            <a:endParaRPr/>
          </a:p>
        </p:txBody>
      </p:sp>
      <p:pic>
        <p:nvPicPr>
          <p:cNvPr id="778" name="Google Shape;778;p96"/>
          <p:cNvPicPr preferRelativeResize="0"/>
          <p:nvPr/>
        </p:nvPicPr>
        <p:blipFill rotWithShape="1">
          <a:blip r:embed="rId4">
            <a:alphaModFix/>
          </a:blip>
          <a:srcRect b="0" l="0" r="0" t="0"/>
          <a:stretch/>
        </p:blipFill>
        <p:spPr>
          <a:xfrm>
            <a:off x="3009900" y="1052513"/>
            <a:ext cx="5983288" cy="5059362"/>
          </a:xfrm>
          <a:prstGeom prst="rect">
            <a:avLst/>
          </a:prstGeom>
          <a:noFill/>
          <a:ln>
            <a:noFill/>
          </a:ln>
        </p:spPr>
      </p:pic>
      <p:sp>
        <p:nvSpPr>
          <p:cNvPr id="779" name="Google Shape;779;p96"/>
          <p:cNvSpPr txBox="1"/>
          <p:nvPr/>
        </p:nvSpPr>
        <p:spPr>
          <a:xfrm>
            <a:off x="149225" y="171450"/>
            <a:ext cx="8821738"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Pivot Transformation Contd..</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pic>
        <p:nvPicPr>
          <p:cNvPr id="784" name="Google Shape;784;p97"/>
          <p:cNvPicPr preferRelativeResize="0"/>
          <p:nvPr/>
        </p:nvPicPr>
        <p:blipFill rotWithShape="1">
          <a:blip r:embed="rId3">
            <a:alphaModFix/>
          </a:blip>
          <a:srcRect b="0" l="0" r="0" t="0"/>
          <a:stretch/>
        </p:blipFill>
        <p:spPr>
          <a:xfrm>
            <a:off x="636588" y="763588"/>
            <a:ext cx="7616825" cy="5545137"/>
          </a:xfrm>
          <a:prstGeom prst="rect">
            <a:avLst/>
          </a:prstGeom>
          <a:noFill/>
          <a:ln>
            <a:noFill/>
          </a:ln>
        </p:spPr>
      </p:pic>
      <p:sp>
        <p:nvSpPr>
          <p:cNvPr id="785" name="Google Shape;785;p97"/>
          <p:cNvSpPr txBox="1"/>
          <p:nvPr/>
        </p:nvSpPr>
        <p:spPr>
          <a:xfrm>
            <a:off x="149225" y="171450"/>
            <a:ext cx="8821738"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Pivot Transformation Contd…</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p98"/>
          <p:cNvSpPr txBox="1"/>
          <p:nvPr/>
        </p:nvSpPr>
        <p:spPr>
          <a:xfrm>
            <a:off x="50924" y="2622627"/>
            <a:ext cx="9011188" cy="66744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3000" u="none" cap="none" strike="noStrike">
                <a:solidFill>
                  <a:srgbClr val="4E84C4"/>
                </a:solidFill>
                <a:latin typeface="PT Sans"/>
                <a:ea typeface="PT Sans"/>
                <a:cs typeface="PT Sans"/>
                <a:sym typeface="PT Sans"/>
              </a:rPr>
              <a:t>DEMO</a:t>
            </a:r>
            <a:endParaRPr b="0" i="0" sz="3000" u="none" cap="none" strike="noStrike">
              <a:solidFill>
                <a:srgbClr val="4E84C4"/>
              </a:solidFill>
              <a:latin typeface="PT Sans"/>
              <a:ea typeface="PT Sans"/>
              <a:cs typeface="PT Sans"/>
              <a:sym typeface="PT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4"/>
          <p:cNvSpPr txBox="1"/>
          <p:nvPr/>
        </p:nvSpPr>
        <p:spPr>
          <a:xfrm>
            <a:off x="132812" y="2256"/>
            <a:ext cx="9011188" cy="66744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3000" u="none" cap="none" strike="noStrike">
                <a:solidFill>
                  <a:srgbClr val="4E84C4"/>
                </a:solidFill>
                <a:latin typeface="PT Sans"/>
                <a:ea typeface="PT Sans"/>
                <a:cs typeface="PT Sans"/>
                <a:sym typeface="PT Sans"/>
              </a:rPr>
              <a:t>Why Data Warehouse</a:t>
            </a:r>
            <a:endParaRPr b="0" i="0" sz="3000" u="none" cap="none" strike="noStrike">
              <a:solidFill>
                <a:srgbClr val="4E84C4"/>
              </a:solidFill>
              <a:latin typeface="PT Sans"/>
              <a:ea typeface="PT Sans"/>
              <a:cs typeface="PT Sans"/>
              <a:sym typeface="PT Sans"/>
            </a:endParaRPr>
          </a:p>
        </p:txBody>
      </p:sp>
      <p:sp>
        <p:nvSpPr>
          <p:cNvPr id="338" name="Google Shape;338;p54"/>
          <p:cNvSpPr txBox="1"/>
          <p:nvPr/>
        </p:nvSpPr>
        <p:spPr>
          <a:xfrm>
            <a:off x="263214" y="787462"/>
            <a:ext cx="8030782" cy="5170646"/>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b="0" i="0" lang="en-US" sz="2000" u="none" cap="none" strike="noStrike">
                <a:solidFill>
                  <a:schemeClr val="dk1"/>
                </a:solidFill>
                <a:latin typeface="Arial"/>
                <a:ea typeface="Arial"/>
                <a:cs typeface="Arial"/>
                <a:sym typeface="Arial"/>
              </a:rPr>
              <a:t>Problems with OLTP</a:t>
            </a:r>
            <a:endParaRPr/>
          </a:p>
          <a:p>
            <a:pPr indent="-342900" lvl="0" marL="3429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Resource Contention</a:t>
            </a:r>
            <a:endParaRPr/>
          </a:p>
          <a:p>
            <a:pPr indent="-342900" lvl="0" marL="3429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Data present in multiple sources in different formats</a:t>
            </a:r>
            <a:endParaRPr/>
          </a:p>
          <a:p>
            <a:pPr indent="-342900" lvl="0" marL="3429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Historical Data Preservation</a:t>
            </a:r>
            <a:endParaRPr/>
          </a:p>
          <a:p>
            <a:pPr indent="-342900" lvl="0" marL="3429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Users use own formulas</a:t>
            </a:r>
            <a:endParaRPr/>
          </a:p>
          <a:p>
            <a:pPr indent="-342900" lvl="0" marL="3429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Users are not Technical for writing complex queries</a:t>
            </a:r>
            <a:endParaRPr/>
          </a:p>
          <a:p>
            <a:pPr indent="-215900" lvl="0" marL="342900" marR="0" rtl="0" algn="just">
              <a:lnSpc>
                <a:spcPct val="150000"/>
              </a:lnSpc>
              <a:spcBef>
                <a:spcPts val="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just">
              <a:lnSpc>
                <a:spcPct val="150000"/>
              </a:lnSpc>
              <a:spcBef>
                <a:spcPts val="0"/>
              </a:spcBef>
              <a:spcAft>
                <a:spcPts val="0"/>
              </a:spcAft>
              <a:buNone/>
            </a:pPr>
            <a:r>
              <a:rPr b="0" i="0" lang="en-US" sz="2000" u="none" cap="none" strike="noStrike">
                <a:solidFill>
                  <a:schemeClr val="dk1"/>
                </a:solidFill>
                <a:latin typeface="Arial"/>
                <a:ea typeface="Arial"/>
                <a:cs typeface="Arial"/>
                <a:sym typeface="Arial"/>
              </a:rPr>
              <a:t>Tools </a:t>
            </a:r>
            <a:endParaRPr/>
          </a:p>
          <a:p>
            <a:pPr indent="-342900" lvl="0" marL="3429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Process used to load Data Warehouse – ETL (SSIS)</a:t>
            </a:r>
            <a:endParaRPr/>
          </a:p>
          <a:p>
            <a:pPr indent="-342900" lvl="0" marL="3429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Dimensional Model – Star / Snow Flake Schema</a:t>
            </a:r>
            <a:endParaRPr/>
          </a:p>
          <a:p>
            <a:pPr indent="-342900" lvl="1" marL="8001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Dimension and Fact Tables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sp>
        <p:nvSpPr>
          <p:cNvPr id="796" name="Google Shape;796;p99"/>
          <p:cNvSpPr txBox="1"/>
          <p:nvPr/>
        </p:nvSpPr>
        <p:spPr>
          <a:xfrm>
            <a:off x="149225" y="171450"/>
            <a:ext cx="8821738"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Reports for SSIS 2012</a:t>
            </a:r>
            <a:endParaRPr b="0" i="0" sz="2800" u="none" cap="none" strike="noStrike">
              <a:solidFill>
                <a:srgbClr val="4E84C4"/>
              </a:solidFill>
              <a:latin typeface="PT Sans"/>
              <a:ea typeface="PT Sans"/>
              <a:cs typeface="PT Sans"/>
              <a:sym typeface="PT Sans"/>
            </a:endParaRPr>
          </a:p>
        </p:txBody>
      </p:sp>
      <p:sp>
        <p:nvSpPr>
          <p:cNvPr id="797" name="Google Shape;797;p99"/>
          <p:cNvSpPr txBox="1"/>
          <p:nvPr/>
        </p:nvSpPr>
        <p:spPr>
          <a:xfrm>
            <a:off x="160338" y="665163"/>
            <a:ext cx="8577262" cy="5908675"/>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Standard reports are available in SQL Server Management Studio to monitor Integration Services projects deployed to the Integration Services server</a:t>
            </a:r>
            <a:endParaRPr/>
          </a:p>
          <a:p>
            <a:pPr indent="-342900" lvl="0" marL="34290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 Integration Services Dashboard report - Provides an overview of all the package executions on the SQL Server instance</a:t>
            </a:r>
            <a:endParaRPr/>
          </a:p>
          <a:p>
            <a:pPr indent="-342900" lvl="1" marL="80010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 </a:t>
            </a:r>
            <a:r>
              <a:rPr b="0" i="0" lang="en-US" sz="2000" u="none" cap="none" strike="noStrike">
                <a:solidFill>
                  <a:schemeClr val="dk1"/>
                </a:solidFill>
                <a:latin typeface="Arial"/>
                <a:ea typeface="Arial"/>
                <a:cs typeface="Arial"/>
                <a:sym typeface="Arial"/>
              </a:rPr>
              <a:t>Execution Information</a:t>
            </a:r>
            <a:endParaRPr/>
          </a:p>
          <a:p>
            <a:pPr indent="-342900" lvl="1" marL="800100" marR="0" rtl="0" algn="just">
              <a:lnSpc>
                <a:spcPct val="150000"/>
              </a:lnSpc>
              <a:spcBef>
                <a:spcPts val="0"/>
              </a:spcBef>
              <a:spcAft>
                <a:spcPts val="0"/>
              </a:spcAft>
              <a:buClr>
                <a:schemeClr val="dk1"/>
              </a:buClr>
              <a:buSzPts val="2000"/>
              <a:buFont typeface="Noto Symbol"/>
              <a:buChar char="▪"/>
            </a:pPr>
            <a:r>
              <a:rPr b="0" i="0" lang="en-US" sz="2000" u="none" cap="none" strike="noStrike">
                <a:solidFill>
                  <a:schemeClr val="dk1"/>
                </a:solidFill>
                <a:latin typeface="Arial"/>
                <a:ea typeface="Arial"/>
                <a:cs typeface="Arial"/>
                <a:sym typeface="Arial"/>
              </a:rPr>
              <a:t> Package Information</a:t>
            </a:r>
            <a:endParaRPr/>
          </a:p>
          <a:p>
            <a:pPr indent="-342900" lvl="1" marL="800100" marR="0" rtl="0" algn="just">
              <a:lnSpc>
                <a:spcPct val="150000"/>
              </a:lnSpc>
              <a:spcBef>
                <a:spcPts val="0"/>
              </a:spcBef>
              <a:spcAft>
                <a:spcPts val="0"/>
              </a:spcAft>
              <a:buClr>
                <a:schemeClr val="dk1"/>
              </a:buClr>
              <a:buSzPts val="2000"/>
              <a:buFont typeface="Noto Symbol"/>
              <a:buChar char="▪"/>
            </a:pPr>
            <a:r>
              <a:rPr b="0" i="0" lang="en-US" sz="2000" u="none" cap="none" strike="noStrike">
                <a:solidFill>
                  <a:schemeClr val="dk1"/>
                </a:solidFill>
                <a:latin typeface="Arial"/>
                <a:ea typeface="Arial"/>
                <a:cs typeface="Arial"/>
                <a:sym typeface="Arial"/>
              </a:rPr>
              <a:t> Connection Information</a:t>
            </a:r>
            <a:endParaRPr/>
          </a:p>
          <a:p>
            <a:pPr indent="-342900" lvl="1" marL="800100" marR="0" rtl="0" algn="just">
              <a:lnSpc>
                <a:spcPct val="150000"/>
              </a:lnSpc>
              <a:spcBef>
                <a:spcPts val="0"/>
              </a:spcBef>
              <a:spcAft>
                <a:spcPts val="0"/>
              </a:spcAft>
              <a:buClr>
                <a:schemeClr val="dk1"/>
              </a:buClr>
              <a:buSzPts val="2000"/>
              <a:buFont typeface="Noto Symbol"/>
              <a:buChar char="▪"/>
            </a:pPr>
            <a:r>
              <a:rPr b="0" i="0" lang="en-US" sz="2000" u="none" cap="none" strike="noStrike">
                <a:solidFill>
                  <a:schemeClr val="dk1"/>
                </a:solidFill>
                <a:latin typeface="Arial"/>
                <a:ea typeface="Arial"/>
                <a:cs typeface="Arial"/>
                <a:sym typeface="Arial"/>
              </a:rPr>
              <a:t> Package Detailed Information</a:t>
            </a:r>
            <a:endParaRPr/>
          </a:p>
          <a:p>
            <a:pPr indent="-304800" lvl="1" marL="914400" marR="0" rtl="0" algn="just">
              <a:lnSpc>
                <a:spcPct val="150000"/>
              </a:lnSpc>
              <a:spcBef>
                <a:spcPts val="0"/>
              </a:spcBef>
              <a:spcAft>
                <a:spcPts val="0"/>
              </a:spcAft>
              <a:buClr>
                <a:schemeClr val="dk1"/>
              </a:buClr>
              <a:buSzPts val="2400"/>
              <a:buFont typeface="Noto Symbol"/>
              <a:buNone/>
            </a:pPr>
            <a:r>
              <a:t/>
            </a:r>
            <a:endParaRPr b="0" i="0" sz="2400" u="none" cap="none" strike="noStrike">
              <a:solidFill>
                <a:srgbClr val="4E84C4"/>
              </a:solidFill>
              <a:latin typeface="PT Sans"/>
              <a:ea typeface="PT Sans"/>
              <a:cs typeface="PT Sans"/>
              <a:sym typeface="PT Sans"/>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sp>
        <p:nvSpPr>
          <p:cNvPr id="802" name="Google Shape;802;p100"/>
          <p:cNvSpPr txBox="1"/>
          <p:nvPr/>
        </p:nvSpPr>
        <p:spPr>
          <a:xfrm>
            <a:off x="149225" y="171450"/>
            <a:ext cx="8821738"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Reports for SSIS 2012 Contd..</a:t>
            </a:r>
            <a:endParaRPr b="0" i="0" sz="2800" u="none" cap="none" strike="noStrike">
              <a:solidFill>
                <a:srgbClr val="4E84C4"/>
              </a:solidFill>
              <a:latin typeface="PT Sans"/>
              <a:ea typeface="PT Sans"/>
              <a:cs typeface="PT Sans"/>
              <a:sym typeface="PT Sans"/>
            </a:endParaRPr>
          </a:p>
        </p:txBody>
      </p:sp>
      <p:sp>
        <p:nvSpPr>
          <p:cNvPr id="803" name="Google Shape;803;p100"/>
          <p:cNvSpPr txBox="1"/>
          <p:nvPr/>
        </p:nvSpPr>
        <p:spPr>
          <a:xfrm>
            <a:off x="160338" y="768350"/>
            <a:ext cx="8577262" cy="34163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All Execution report - Displays a summary of all Integration Services executions that have been performed on the server </a:t>
            </a:r>
            <a:endParaRPr/>
          </a:p>
          <a:p>
            <a:pPr indent="-342900" lvl="0" marL="34290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 Can show executions that have started during a range of dates</a:t>
            </a:r>
            <a:endParaRPr/>
          </a:p>
          <a:p>
            <a:pPr indent="-304800" lvl="1" marL="914400" marR="0" rtl="0" algn="just">
              <a:lnSpc>
                <a:spcPct val="150000"/>
              </a:lnSpc>
              <a:spcBef>
                <a:spcPts val="0"/>
              </a:spcBef>
              <a:spcAft>
                <a:spcPts val="0"/>
              </a:spcAft>
              <a:buClr>
                <a:schemeClr val="dk1"/>
              </a:buClr>
              <a:buSzPts val="2400"/>
              <a:buFont typeface="Noto Symbol"/>
              <a:buNone/>
            </a:pPr>
            <a:r>
              <a:t/>
            </a:r>
            <a:endParaRPr b="0" i="0" sz="2400" u="none" cap="none" strike="noStrike">
              <a:solidFill>
                <a:srgbClr val="4E84C4"/>
              </a:solidFill>
              <a:latin typeface="PT Sans"/>
              <a:ea typeface="PT Sans"/>
              <a:cs typeface="PT Sans"/>
              <a:sym typeface="PT Sans"/>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7" name="Shape 807"/>
        <p:cNvGrpSpPr/>
        <p:nvPr/>
      </p:nvGrpSpPr>
      <p:grpSpPr>
        <a:xfrm>
          <a:off x="0" y="0"/>
          <a:ext cx="0" cy="0"/>
          <a:chOff x="0" y="0"/>
          <a:chExt cx="0" cy="0"/>
        </a:xfrm>
      </p:grpSpPr>
      <p:sp>
        <p:nvSpPr>
          <p:cNvPr id="808" name="Google Shape;808;p101"/>
          <p:cNvSpPr txBox="1"/>
          <p:nvPr/>
        </p:nvSpPr>
        <p:spPr>
          <a:xfrm>
            <a:off x="149225" y="171450"/>
            <a:ext cx="8821738"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Reports for SSIS 2012 Contd..</a:t>
            </a:r>
            <a:endParaRPr b="0" i="0" sz="2800" u="none" cap="none" strike="noStrike">
              <a:solidFill>
                <a:srgbClr val="4E84C4"/>
              </a:solidFill>
              <a:latin typeface="PT Sans"/>
              <a:ea typeface="PT Sans"/>
              <a:cs typeface="PT Sans"/>
              <a:sym typeface="PT Sans"/>
            </a:endParaRPr>
          </a:p>
        </p:txBody>
      </p:sp>
      <p:sp>
        <p:nvSpPr>
          <p:cNvPr id="809" name="Google Shape;809;p101"/>
          <p:cNvSpPr txBox="1"/>
          <p:nvPr/>
        </p:nvSpPr>
        <p:spPr>
          <a:xfrm>
            <a:off x="160338" y="768350"/>
            <a:ext cx="8577262" cy="34163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All Connections report - Provides the information for the connections that have failed, for executions that have occurred on the SQL Server instance</a:t>
            </a:r>
            <a:endParaRPr/>
          </a:p>
          <a:p>
            <a:pPr indent="-342900" lvl="0" marL="34290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 Shows the connection string, number of executions during which a connection failed, and the date when the connection last failed</a:t>
            </a:r>
            <a:endParaRPr b="0" i="0" sz="2400" u="none" cap="none" strike="noStrike">
              <a:solidFill>
                <a:srgbClr val="4E84C4"/>
              </a:solidFill>
              <a:latin typeface="PT Sans"/>
              <a:ea typeface="PT Sans"/>
              <a:cs typeface="PT Sans"/>
              <a:sym typeface="PT Sans"/>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sp>
        <p:nvSpPr>
          <p:cNvPr id="814" name="Google Shape;814;p102"/>
          <p:cNvSpPr txBox="1"/>
          <p:nvPr/>
        </p:nvSpPr>
        <p:spPr>
          <a:xfrm>
            <a:off x="149225" y="171450"/>
            <a:ext cx="8821738"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Reports for SSIS 2012 Contd..</a:t>
            </a:r>
            <a:endParaRPr b="0" i="0" sz="2800" u="none" cap="none" strike="noStrike">
              <a:solidFill>
                <a:srgbClr val="4E84C4"/>
              </a:solidFill>
              <a:latin typeface="PT Sans"/>
              <a:ea typeface="PT Sans"/>
              <a:cs typeface="PT Sans"/>
              <a:sym typeface="PT Sans"/>
            </a:endParaRPr>
          </a:p>
        </p:txBody>
      </p:sp>
      <p:sp>
        <p:nvSpPr>
          <p:cNvPr id="815" name="Google Shape;815;p102"/>
          <p:cNvSpPr txBox="1"/>
          <p:nvPr/>
        </p:nvSpPr>
        <p:spPr>
          <a:xfrm>
            <a:off x="160338" y="768350"/>
            <a:ext cx="8577262" cy="563245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All Operations report - Provides the information for the connections that have failed, for executions that have occurred on the SQL Server instance</a:t>
            </a:r>
            <a:endParaRPr/>
          </a:p>
          <a:p>
            <a:pPr indent="-342900" lvl="0" marL="34290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 All Validations Report - Displays a summary of all Integration Services validations that have been performed on the server. Like status, start time, and end time</a:t>
            </a:r>
            <a:endParaRPr/>
          </a:p>
          <a:p>
            <a:pPr indent="-342900" lvl="0" marL="34290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 Custom Reports -  Can add a custom report (.rdl file) to the SSISDB catalog node under the Integration Services Catalogs node in SQL Server Management Studio</a:t>
            </a:r>
            <a:endParaRPr/>
          </a:p>
          <a:p>
            <a:pPr indent="0" lvl="0" marL="0" marR="0" rtl="0" algn="just">
              <a:lnSpc>
                <a:spcPct val="150000"/>
              </a:lnSpc>
              <a:spcBef>
                <a:spcPts val="0"/>
              </a:spcBef>
              <a:spcAft>
                <a:spcPts val="0"/>
              </a:spcAft>
              <a:buNone/>
            </a:pPr>
            <a:r>
              <a:t/>
            </a:r>
            <a:endParaRPr b="0" i="0" sz="2400" u="none" cap="none" strike="noStrike">
              <a:solidFill>
                <a:srgbClr val="4E84C4"/>
              </a:solidFill>
              <a:latin typeface="PT Sans"/>
              <a:ea typeface="PT Sans"/>
              <a:cs typeface="PT Sans"/>
              <a:sym typeface="PT Sans"/>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p103"/>
          <p:cNvSpPr txBox="1"/>
          <p:nvPr/>
        </p:nvSpPr>
        <p:spPr>
          <a:xfrm>
            <a:off x="50924" y="2622627"/>
            <a:ext cx="9011188" cy="66744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3000" u="none" cap="none" strike="noStrike">
                <a:solidFill>
                  <a:srgbClr val="4E84C4"/>
                </a:solidFill>
                <a:latin typeface="PT Sans"/>
                <a:ea typeface="PT Sans"/>
                <a:cs typeface="PT Sans"/>
                <a:sym typeface="PT Sans"/>
              </a:rPr>
              <a:t>DEMO</a:t>
            </a:r>
            <a:endParaRPr b="0" i="0" sz="3000" u="none" cap="none" strike="noStrike">
              <a:solidFill>
                <a:srgbClr val="4E84C4"/>
              </a:solidFill>
              <a:latin typeface="PT Sans"/>
              <a:ea typeface="PT Sans"/>
              <a:cs typeface="PT Sans"/>
              <a:sym typeface="PT Sans"/>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104"/>
          <p:cNvSpPr txBox="1"/>
          <p:nvPr/>
        </p:nvSpPr>
        <p:spPr>
          <a:xfrm>
            <a:off x="171450" y="158750"/>
            <a:ext cx="7931150"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3000" u="none" cap="none" strike="noStrike">
                <a:solidFill>
                  <a:srgbClr val="4E84C4"/>
                </a:solidFill>
                <a:latin typeface="Arial"/>
                <a:ea typeface="Arial"/>
                <a:cs typeface="Arial"/>
                <a:sym typeface="Arial"/>
              </a:rPr>
              <a:t>Package Management - Deployment</a:t>
            </a:r>
            <a:endParaRPr b="0" i="0" sz="3000" u="none" cap="none" strike="noStrike">
              <a:solidFill>
                <a:srgbClr val="4E84C4"/>
              </a:solidFill>
              <a:latin typeface="Arial"/>
              <a:ea typeface="Arial"/>
              <a:cs typeface="Arial"/>
              <a:sym typeface="Arial"/>
            </a:endParaRPr>
          </a:p>
        </p:txBody>
      </p:sp>
      <p:sp>
        <p:nvSpPr>
          <p:cNvPr id="828" name="Google Shape;828;p104"/>
          <p:cNvSpPr txBox="1"/>
          <p:nvPr/>
        </p:nvSpPr>
        <p:spPr>
          <a:xfrm>
            <a:off x="115888" y="682625"/>
            <a:ext cx="8240712" cy="6047809"/>
          </a:xfrm>
          <a:prstGeom prst="rect">
            <a:avLst/>
          </a:prstGeom>
          <a:noFill/>
          <a:ln>
            <a:noFill/>
          </a:ln>
        </p:spPr>
        <p:txBody>
          <a:bodyPr anchorCtr="0" anchor="t" bIns="45700" lIns="91425" spcFirstLastPara="1" rIns="91425" wrap="square" tIns="45700">
            <a:noAutofit/>
          </a:bodyPr>
          <a:lstStyle/>
          <a:p>
            <a:pPr indent="-400050" lvl="0" marL="40005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Central store for</a:t>
            </a:r>
            <a:endParaRPr/>
          </a:p>
          <a:p>
            <a:pPr indent="-346075" lvl="2" marL="8032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SSIS projects</a:t>
            </a:r>
            <a:endParaRPr/>
          </a:p>
          <a:p>
            <a:pPr indent="-346075" lvl="2" marL="8032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Configuration settings</a:t>
            </a:r>
            <a:endParaRPr/>
          </a:p>
          <a:p>
            <a:pPr indent="-346075" lvl="2" marL="8032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Logs</a:t>
            </a:r>
            <a:endParaRPr/>
          </a:p>
          <a:p>
            <a:pPr indent="-346075" lvl="2" marL="8032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Access the SSISDB catalog in SQL Server Management Studio by connecting to the SQL Server Database Engine and then expanding the Integration Services Catalogs node in Object Explorer. </a:t>
            </a:r>
            <a:endParaRPr/>
          </a:p>
          <a:p>
            <a:pPr indent="-346075" lvl="2" marL="8032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You access the SSISDB database in SQL Server Management Studio by expanding the Databases node in Object Explorer</a:t>
            </a:r>
            <a:endParaRPr/>
          </a:p>
          <a:p>
            <a:pPr indent="-346075" lvl="2" marL="8032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You can Convert to Package Deployment Model</a:t>
            </a:r>
            <a:endParaRPr b="0" i="0" sz="1800" u="none" cap="none" strike="noStrike">
              <a:solidFill>
                <a:schemeClr val="dk1"/>
              </a:solidFill>
              <a:latin typeface="Arial"/>
              <a:ea typeface="Arial"/>
              <a:cs typeface="Arial"/>
              <a:sym typeface="Arial"/>
            </a:endParaRPr>
          </a:p>
          <a:p>
            <a:pPr indent="-285750" lvl="0" marL="28575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Manage the objects by calling stored procedures in the SSISDB database or by using the UI of the SSISDB catalog</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sp>
        <p:nvSpPr>
          <p:cNvPr id="834" name="Google Shape;834;p105"/>
          <p:cNvSpPr txBox="1"/>
          <p:nvPr/>
        </p:nvSpPr>
        <p:spPr>
          <a:xfrm>
            <a:off x="171450" y="158750"/>
            <a:ext cx="7931150"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3000" u="none" cap="none" strike="noStrike">
                <a:solidFill>
                  <a:srgbClr val="4E84C4"/>
                </a:solidFill>
                <a:latin typeface="Arial"/>
                <a:ea typeface="Arial"/>
                <a:cs typeface="Arial"/>
                <a:sym typeface="Arial"/>
              </a:rPr>
              <a:t>Package Management - Projects</a:t>
            </a:r>
            <a:endParaRPr b="0" i="0" sz="3000" u="none" cap="none" strike="noStrike">
              <a:solidFill>
                <a:srgbClr val="4E84C4"/>
              </a:solidFill>
              <a:latin typeface="Arial"/>
              <a:ea typeface="Arial"/>
              <a:cs typeface="Arial"/>
              <a:sym typeface="Arial"/>
            </a:endParaRPr>
          </a:p>
        </p:txBody>
      </p:sp>
      <p:sp>
        <p:nvSpPr>
          <p:cNvPr id="835" name="Google Shape;835;p105"/>
          <p:cNvSpPr txBox="1"/>
          <p:nvPr/>
        </p:nvSpPr>
        <p:spPr>
          <a:xfrm>
            <a:off x="115888" y="682625"/>
            <a:ext cx="8240712" cy="6324808"/>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Earlier Version</a:t>
            </a:r>
            <a:endParaRPr b="0" i="0" sz="2400" u="none" cap="none" strike="noStrike">
              <a:solidFill>
                <a:schemeClr val="dk1"/>
              </a:solidFill>
              <a:latin typeface="Arial"/>
              <a:ea typeface="Arial"/>
              <a:cs typeface="Arial"/>
              <a:sym typeface="Arial"/>
            </a:endParaRPr>
          </a:p>
          <a:p>
            <a:pPr indent="-346075" lvl="2" marL="8032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Packages created under Project in Solution Explorer </a:t>
            </a:r>
            <a:endParaRPr b="0" i="0" sz="1800" u="none" cap="none" strike="noStrike">
              <a:solidFill>
                <a:schemeClr val="dk1"/>
              </a:solidFill>
              <a:latin typeface="Arial"/>
              <a:ea typeface="Arial"/>
              <a:cs typeface="Arial"/>
              <a:sym typeface="Arial"/>
            </a:endParaRPr>
          </a:p>
          <a:p>
            <a:pPr indent="-346075" lvl="2" marL="8032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Notion of project is gone once packages are deployed into Server. Common variables cannot be shared with these packages</a:t>
            </a:r>
            <a:endParaRPr/>
          </a:p>
          <a:p>
            <a:pPr indent="-346075" lvl="2" marL="8032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Shared data sources, were not very useful, because they were only useful during development. Again, after deployment the concept was gone</a:t>
            </a:r>
            <a:endParaRPr/>
          </a:p>
          <a:p>
            <a:pPr indent="-342900" lvl="0" marL="34290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SSIS 2012</a:t>
            </a:r>
            <a:endParaRPr b="0" i="0" sz="2400" u="none" cap="none" strike="noStrike">
              <a:solidFill>
                <a:schemeClr val="dk1"/>
              </a:solidFill>
              <a:latin typeface="Arial"/>
              <a:ea typeface="Arial"/>
              <a:cs typeface="Arial"/>
              <a:sym typeface="Arial"/>
            </a:endParaRPr>
          </a:p>
          <a:p>
            <a:pPr indent="-346075" lvl="2" marL="8032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Deploy entire Project into the SSIS Catalog </a:t>
            </a:r>
            <a:endParaRPr b="0" i="0" sz="1800" u="none" cap="none" strike="noStrike">
              <a:solidFill>
                <a:schemeClr val="dk1"/>
              </a:solidFill>
              <a:latin typeface="Arial"/>
              <a:ea typeface="Arial"/>
              <a:cs typeface="Arial"/>
              <a:sym typeface="Arial"/>
            </a:endParaRPr>
          </a:p>
          <a:p>
            <a:pPr indent="-346075" lvl="2" marL="8032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No more creation of Configurations</a:t>
            </a:r>
            <a:endParaRPr/>
          </a:p>
          <a:p>
            <a:pPr indent="-346075" lvl="2" marL="8032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Project.params is available where you can define project parameters that will be available for every package in the project.</a:t>
            </a:r>
            <a:endParaRPr/>
          </a:p>
          <a:p>
            <a:pPr indent="-346075" lvl="2" marL="8032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Shared Connection Manager deals with this problem, because connections now can remain persistent after deployment</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0" name="Shape 840"/>
        <p:cNvGrpSpPr/>
        <p:nvPr/>
      </p:nvGrpSpPr>
      <p:grpSpPr>
        <a:xfrm>
          <a:off x="0" y="0"/>
          <a:ext cx="0" cy="0"/>
          <a:chOff x="0" y="0"/>
          <a:chExt cx="0" cy="0"/>
        </a:xfrm>
      </p:grpSpPr>
      <p:sp>
        <p:nvSpPr>
          <p:cNvPr id="841" name="Google Shape;841;p106"/>
          <p:cNvSpPr txBox="1"/>
          <p:nvPr/>
        </p:nvSpPr>
        <p:spPr>
          <a:xfrm>
            <a:off x="171450" y="158750"/>
            <a:ext cx="7931150"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3000" u="none" cap="none" strike="noStrike">
                <a:solidFill>
                  <a:srgbClr val="4E84C4"/>
                </a:solidFill>
                <a:latin typeface="Arial"/>
                <a:ea typeface="Arial"/>
                <a:cs typeface="Arial"/>
                <a:sym typeface="Arial"/>
              </a:rPr>
              <a:t>Package Management - Parameters</a:t>
            </a:r>
            <a:endParaRPr b="0" i="0" sz="3000" u="none" cap="none" strike="noStrike">
              <a:solidFill>
                <a:srgbClr val="4E84C4"/>
              </a:solidFill>
              <a:latin typeface="Arial"/>
              <a:ea typeface="Arial"/>
              <a:cs typeface="Arial"/>
              <a:sym typeface="Arial"/>
            </a:endParaRPr>
          </a:p>
        </p:txBody>
      </p:sp>
      <p:sp>
        <p:nvSpPr>
          <p:cNvPr id="842" name="Google Shape;842;p106"/>
          <p:cNvSpPr txBox="1"/>
          <p:nvPr/>
        </p:nvSpPr>
        <p:spPr>
          <a:xfrm>
            <a:off x="115888" y="682625"/>
            <a:ext cx="8240712" cy="5909310"/>
          </a:xfrm>
          <a:prstGeom prst="rect">
            <a:avLst/>
          </a:prstGeom>
          <a:noFill/>
          <a:ln>
            <a:noFill/>
          </a:ln>
        </p:spPr>
        <p:txBody>
          <a:bodyPr anchorCtr="0" anchor="t" bIns="45700" lIns="91425" spcFirstLastPara="1" rIns="91425" wrap="square" tIns="45700">
            <a:noAutofit/>
          </a:bodyPr>
          <a:lstStyle/>
          <a:p>
            <a:pPr indent="-346075" lvl="1" marL="3460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SSIS Package Configuration is not there and it is now achieved using new feature called parameters</a:t>
            </a:r>
            <a:endParaRPr b="1" i="0" sz="1800" u="none" cap="none" strike="noStrike">
              <a:solidFill>
                <a:schemeClr val="dk1"/>
              </a:solidFill>
              <a:latin typeface="Arial"/>
              <a:ea typeface="Arial"/>
              <a:cs typeface="Arial"/>
              <a:sym typeface="Arial"/>
            </a:endParaRPr>
          </a:p>
          <a:p>
            <a:pPr indent="-346075" lvl="1" marL="3460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Parameters exist on 2 levels, project level and package level</a:t>
            </a:r>
            <a:endParaRPr/>
          </a:p>
          <a:p>
            <a:pPr indent="-346075" lvl="1" marL="3460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Shared data sources, were not very useful, because they were only useful during development. Again, after deployment the concept was gone</a:t>
            </a:r>
            <a:endParaRPr/>
          </a:p>
          <a:p>
            <a:pPr indent="-346075" lvl="1" marL="3460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project parameters are managed in de Project.params file</a:t>
            </a:r>
            <a:endParaRPr/>
          </a:p>
          <a:p>
            <a:pPr indent="-346075" lvl="1" marL="3460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The Package parameters can be found in the Parameter tab in every package </a:t>
            </a:r>
            <a:endParaRPr b="0" i="0" sz="1800" u="none" cap="none" strike="noStrike">
              <a:solidFill>
                <a:schemeClr val="dk1"/>
              </a:solidFill>
              <a:latin typeface="Arial"/>
              <a:ea typeface="Arial"/>
              <a:cs typeface="Arial"/>
              <a:sym typeface="Arial"/>
            </a:endParaRPr>
          </a:p>
          <a:p>
            <a:pPr indent="-346075" lvl="1" marL="346075" marR="0" rtl="0" algn="just">
              <a:lnSpc>
                <a:spcPct val="150000"/>
              </a:lnSpc>
              <a:spcBef>
                <a:spcPts val="0"/>
              </a:spcBef>
              <a:spcAft>
                <a:spcPts val="0"/>
              </a:spcAft>
              <a:buClr>
                <a:schemeClr val="dk1"/>
              </a:buClr>
              <a:buSzPts val="1800"/>
              <a:buFont typeface="Noto Symbol"/>
              <a:buChar char="▪"/>
            </a:pPr>
            <a:r>
              <a:rPr b="1" i="0" lang="en-US" sz="1800" u="none" cap="none" strike="noStrike">
                <a:solidFill>
                  <a:schemeClr val="dk1"/>
                </a:solidFill>
                <a:latin typeface="Arial"/>
                <a:ea typeface="Arial"/>
                <a:cs typeface="Arial"/>
                <a:sym typeface="Arial"/>
              </a:rPr>
              <a:t>New Fields </a:t>
            </a:r>
            <a:endParaRPr/>
          </a:p>
          <a:p>
            <a:pPr indent="-346075" lvl="2" marL="803275" marR="0" rtl="0" algn="just">
              <a:lnSpc>
                <a:spcPct val="150000"/>
              </a:lnSpc>
              <a:spcBef>
                <a:spcPts val="0"/>
              </a:spcBef>
              <a:spcAft>
                <a:spcPts val="0"/>
              </a:spcAft>
              <a:buClr>
                <a:schemeClr val="dk1"/>
              </a:buClr>
              <a:buSzPts val="1800"/>
              <a:buFont typeface="Noto Symbol"/>
              <a:buChar char="▪"/>
            </a:pPr>
            <a:r>
              <a:rPr b="1" i="0" lang="en-US" sz="1800" u="none" cap="none" strike="noStrike">
                <a:solidFill>
                  <a:schemeClr val="dk1"/>
                </a:solidFill>
                <a:latin typeface="Arial"/>
                <a:ea typeface="Arial"/>
                <a:cs typeface="Arial"/>
                <a:sym typeface="Arial"/>
              </a:rPr>
              <a:t>Sensitive</a:t>
            </a:r>
            <a:r>
              <a:rPr b="0" i="0" lang="en-US" sz="1800" u="none" cap="none" strike="noStrike">
                <a:solidFill>
                  <a:schemeClr val="dk1"/>
                </a:solidFill>
                <a:latin typeface="Arial"/>
                <a:ea typeface="Arial"/>
                <a:cs typeface="Arial"/>
                <a:sym typeface="Arial"/>
              </a:rPr>
              <a:t> determines whether you want the information to be encrypted or not.</a:t>
            </a:r>
            <a:endParaRPr/>
          </a:p>
          <a:p>
            <a:pPr indent="-346075" lvl="2" marL="803275" marR="0" rtl="0" algn="just">
              <a:lnSpc>
                <a:spcPct val="150000"/>
              </a:lnSpc>
              <a:spcBef>
                <a:spcPts val="0"/>
              </a:spcBef>
              <a:spcAft>
                <a:spcPts val="0"/>
              </a:spcAft>
              <a:buClr>
                <a:schemeClr val="dk1"/>
              </a:buClr>
              <a:buSzPts val="1800"/>
              <a:buFont typeface="Noto Symbol"/>
              <a:buChar char="▪"/>
            </a:pPr>
            <a:r>
              <a:rPr b="1" i="0" lang="en-US" sz="1800" u="none" cap="none" strike="noStrike">
                <a:solidFill>
                  <a:schemeClr val="dk1"/>
                </a:solidFill>
                <a:latin typeface="Arial"/>
                <a:ea typeface="Arial"/>
                <a:cs typeface="Arial"/>
                <a:sym typeface="Arial"/>
              </a:rPr>
              <a:t>Required</a:t>
            </a:r>
            <a:r>
              <a:rPr b="0" i="0" lang="en-US" sz="1800" u="none" cap="none" strike="noStrike">
                <a:solidFill>
                  <a:schemeClr val="dk1"/>
                </a:solidFill>
                <a:latin typeface="Arial"/>
                <a:ea typeface="Arial"/>
                <a:cs typeface="Arial"/>
                <a:sym typeface="Arial"/>
              </a:rPr>
              <a:t> on the other hand will indicate whether you want it to be obligated or not. If set to true, you must define a value for the package to run.</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7" name="Shape 847"/>
        <p:cNvGrpSpPr/>
        <p:nvPr/>
      </p:nvGrpSpPr>
      <p:grpSpPr>
        <a:xfrm>
          <a:off x="0" y="0"/>
          <a:ext cx="0" cy="0"/>
          <a:chOff x="0" y="0"/>
          <a:chExt cx="0" cy="0"/>
        </a:xfrm>
      </p:grpSpPr>
      <p:sp>
        <p:nvSpPr>
          <p:cNvPr id="848" name="Google Shape;848;p107"/>
          <p:cNvSpPr txBox="1"/>
          <p:nvPr/>
        </p:nvSpPr>
        <p:spPr>
          <a:xfrm>
            <a:off x="171450" y="158750"/>
            <a:ext cx="7931150"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3000" u="none" cap="none" strike="noStrike">
                <a:solidFill>
                  <a:srgbClr val="4E84C4"/>
                </a:solidFill>
                <a:latin typeface="Arial"/>
                <a:ea typeface="Arial"/>
                <a:cs typeface="Arial"/>
                <a:sym typeface="Arial"/>
              </a:rPr>
              <a:t>Package Management - Environments</a:t>
            </a:r>
            <a:endParaRPr b="0" i="0" sz="3000" u="none" cap="none" strike="noStrike">
              <a:solidFill>
                <a:srgbClr val="4E84C4"/>
              </a:solidFill>
              <a:latin typeface="Arial"/>
              <a:ea typeface="Arial"/>
              <a:cs typeface="Arial"/>
              <a:sym typeface="Arial"/>
            </a:endParaRPr>
          </a:p>
        </p:txBody>
      </p:sp>
      <p:sp>
        <p:nvSpPr>
          <p:cNvPr id="849" name="Google Shape;849;p107"/>
          <p:cNvSpPr txBox="1"/>
          <p:nvPr/>
        </p:nvSpPr>
        <p:spPr>
          <a:xfrm>
            <a:off x="115888" y="682625"/>
            <a:ext cx="8240712" cy="4247317"/>
          </a:xfrm>
          <a:prstGeom prst="rect">
            <a:avLst/>
          </a:prstGeom>
          <a:noFill/>
          <a:ln>
            <a:noFill/>
          </a:ln>
        </p:spPr>
        <p:txBody>
          <a:bodyPr anchorCtr="0" anchor="t" bIns="45700" lIns="91425" spcFirstLastPara="1" rIns="91425" wrap="square" tIns="45700">
            <a:noAutofit/>
          </a:bodyPr>
          <a:lstStyle/>
          <a:p>
            <a:pPr indent="-346075" lvl="1" marL="3460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You can create different physical environments to run your packages in different environments like Dev, Test and Production</a:t>
            </a:r>
            <a:endParaRPr/>
          </a:p>
          <a:p>
            <a:pPr indent="-346075" lvl="1" marL="3460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It can also be used to set different filters for different business areas, so your environments may be something like Sales, Marketing, Finance</a:t>
            </a:r>
            <a:endParaRPr/>
          </a:p>
          <a:p>
            <a:pPr indent="-346075" lvl="1" marL="3460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Under the Variables tab of your Environment Properties, we can define multiple variables and later on can link thee variables with the Project Parameters</a:t>
            </a:r>
            <a:endParaRPr/>
          </a:p>
          <a:p>
            <a:pPr indent="-346075" lvl="1" marL="3460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Linking Environment Variables with Project Parameters makes the execution of your packages dynamic. This can be accomplished via the Configure button when right clicking on your project</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4" name="Shape 854"/>
        <p:cNvGrpSpPr/>
        <p:nvPr/>
      </p:nvGrpSpPr>
      <p:grpSpPr>
        <a:xfrm>
          <a:off x="0" y="0"/>
          <a:ext cx="0" cy="0"/>
          <a:chOff x="0" y="0"/>
          <a:chExt cx="0" cy="0"/>
        </a:xfrm>
      </p:grpSpPr>
      <p:sp>
        <p:nvSpPr>
          <p:cNvPr id="855" name="Google Shape;855;p108"/>
          <p:cNvSpPr txBox="1"/>
          <p:nvPr/>
        </p:nvSpPr>
        <p:spPr>
          <a:xfrm>
            <a:off x="171450" y="158750"/>
            <a:ext cx="7931150"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3000" u="none" cap="none" strike="noStrike">
                <a:solidFill>
                  <a:srgbClr val="4E84C4"/>
                </a:solidFill>
                <a:latin typeface="Arial"/>
                <a:ea typeface="Arial"/>
                <a:cs typeface="Arial"/>
                <a:sym typeface="Arial"/>
              </a:rPr>
              <a:t>Package Management - Configuration</a:t>
            </a:r>
            <a:endParaRPr b="0" i="0" sz="3000" u="none" cap="none" strike="noStrike">
              <a:solidFill>
                <a:srgbClr val="4E84C4"/>
              </a:solidFill>
              <a:latin typeface="Arial"/>
              <a:ea typeface="Arial"/>
              <a:cs typeface="Arial"/>
              <a:sym typeface="Arial"/>
            </a:endParaRPr>
          </a:p>
        </p:txBody>
      </p:sp>
      <p:pic>
        <p:nvPicPr>
          <p:cNvPr id="856" name="Google Shape;856;p108"/>
          <p:cNvPicPr preferRelativeResize="0"/>
          <p:nvPr/>
        </p:nvPicPr>
        <p:blipFill rotWithShape="1">
          <a:blip r:embed="rId3">
            <a:alphaModFix/>
          </a:blip>
          <a:srcRect b="0" l="0" r="0" t="0"/>
          <a:stretch/>
        </p:blipFill>
        <p:spPr>
          <a:xfrm>
            <a:off x="171450" y="961697"/>
            <a:ext cx="8846426" cy="495037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5"/>
          <p:cNvSpPr txBox="1"/>
          <p:nvPr/>
        </p:nvSpPr>
        <p:spPr>
          <a:xfrm>
            <a:off x="132812" y="2256"/>
            <a:ext cx="9011188" cy="66744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3000" u="none" cap="none" strike="noStrike">
                <a:solidFill>
                  <a:srgbClr val="4E84C4"/>
                </a:solidFill>
                <a:latin typeface="PT Sans"/>
                <a:ea typeface="PT Sans"/>
                <a:cs typeface="PT Sans"/>
                <a:sym typeface="PT Sans"/>
              </a:rPr>
              <a:t>Dimension Modelling</a:t>
            </a:r>
            <a:endParaRPr b="0" i="0" sz="3000" u="none" cap="none" strike="noStrike">
              <a:solidFill>
                <a:srgbClr val="4E84C4"/>
              </a:solidFill>
              <a:latin typeface="PT Sans"/>
              <a:ea typeface="PT Sans"/>
              <a:cs typeface="PT Sans"/>
              <a:sym typeface="PT Sans"/>
            </a:endParaRPr>
          </a:p>
        </p:txBody>
      </p:sp>
      <p:pic>
        <p:nvPicPr>
          <p:cNvPr id="345" name="Google Shape;345;p55"/>
          <p:cNvPicPr preferRelativeResize="0"/>
          <p:nvPr/>
        </p:nvPicPr>
        <p:blipFill rotWithShape="1">
          <a:blip r:embed="rId3">
            <a:alphaModFix/>
          </a:blip>
          <a:srcRect b="0" l="0" r="0" t="0"/>
          <a:stretch/>
        </p:blipFill>
        <p:spPr>
          <a:xfrm>
            <a:off x="1644008" y="794084"/>
            <a:ext cx="5855983" cy="5053263"/>
          </a:xfrm>
          <a:prstGeom prst="rect">
            <a:avLst/>
          </a:prstGeom>
          <a:noFill/>
          <a:ln>
            <a:noFill/>
          </a:ln>
        </p:spPr>
      </p:pic>
      <p:sp>
        <p:nvSpPr>
          <p:cNvPr id="346" name="Google Shape;346;p55"/>
          <p:cNvSpPr/>
          <p:nvPr/>
        </p:nvSpPr>
        <p:spPr>
          <a:xfrm>
            <a:off x="4427610" y="1143000"/>
            <a:ext cx="1491926" cy="3164304"/>
          </a:xfrm>
          <a:prstGeom prst="roundRect">
            <a:avLst>
              <a:gd fmla="val 16667" name="adj"/>
            </a:avLst>
          </a:prstGeom>
          <a:noFill/>
          <a:ln cap="rnd" cmpd="sng" w="38100">
            <a:solidFill>
              <a:srgbClr val="81A7D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47" name="Google Shape;347;p55"/>
          <p:cNvSpPr/>
          <p:nvPr/>
        </p:nvSpPr>
        <p:spPr>
          <a:xfrm>
            <a:off x="1511955" y="2189746"/>
            <a:ext cx="1335200" cy="2245893"/>
          </a:xfrm>
          <a:prstGeom prst="roundRect">
            <a:avLst>
              <a:gd fmla="val 16667" name="adj"/>
            </a:avLst>
          </a:prstGeom>
          <a:noFill/>
          <a:ln cap="rnd" cmpd="sng" w="38100">
            <a:solidFill>
              <a:srgbClr val="81A7D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48" name="Google Shape;348;p55"/>
          <p:cNvSpPr/>
          <p:nvPr/>
        </p:nvSpPr>
        <p:spPr>
          <a:xfrm>
            <a:off x="2891583" y="681777"/>
            <a:ext cx="1183102" cy="1592191"/>
          </a:xfrm>
          <a:prstGeom prst="roundRect">
            <a:avLst>
              <a:gd fmla="val 16667" name="adj"/>
            </a:avLst>
          </a:prstGeom>
          <a:noFill/>
          <a:ln cap="rnd" cmpd="sng" w="38100">
            <a:solidFill>
              <a:srgbClr val="81A7D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49" name="Google Shape;349;p55"/>
          <p:cNvSpPr/>
          <p:nvPr/>
        </p:nvSpPr>
        <p:spPr>
          <a:xfrm>
            <a:off x="2959756" y="4186989"/>
            <a:ext cx="1335200" cy="1768640"/>
          </a:xfrm>
          <a:prstGeom prst="roundRect">
            <a:avLst>
              <a:gd fmla="val 16667" name="adj"/>
            </a:avLst>
          </a:prstGeom>
          <a:noFill/>
          <a:ln cap="rnd" cmpd="sng" w="38100">
            <a:solidFill>
              <a:srgbClr val="81A7D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50" name="Google Shape;350;p55"/>
          <p:cNvSpPr/>
          <p:nvPr/>
        </p:nvSpPr>
        <p:spPr>
          <a:xfrm>
            <a:off x="6027525" y="4295273"/>
            <a:ext cx="1580136" cy="1467854"/>
          </a:xfrm>
          <a:prstGeom prst="roundRect">
            <a:avLst>
              <a:gd fmla="val 16667" name="adj"/>
            </a:avLst>
          </a:prstGeom>
          <a:noFill/>
          <a:ln cap="rnd" cmpd="sng" w="38100">
            <a:solidFill>
              <a:srgbClr val="81A7D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51" name="Google Shape;351;p55"/>
          <p:cNvSpPr/>
          <p:nvPr/>
        </p:nvSpPr>
        <p:spPr>
          <a:xfrm>
            <a:off x="6296525" y="2141619"/>
            <a:ext cx="1335200" cy="1576140"/>
          </a:xfrm>
          <a:prstGeom prst="roundRect">
            <a:avLst>
              <a:gd fmla="val 16667" name="adj"/>
            </a:avLst>
          </a:prstGeom>
          <a:noFill/>
          <a:ln cap="rnd" cmpd="sng" w="38100">
            <a:solidFill>
              <a:srgbClr val="81A7D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52" name="Google Shape;352;p55"/>
          <p:cNvSpPr/>
          <p:nvPr/>
        </p:nvSpPr>
        <p:spPr>
          <a:xfrm>
            <a:off x="6250106" y="782009"/>
            <a:ext cx="1183102" cy="1094918"/>
          </a:xfrm>
          <a:prstGeom prst="roundRect">
            <a:avLst>
              <a:gd fmla="val 16667" name="adj"/>
            </a:avLst>
          </a:prstGeom>
          <a:noFill/>
          <a:ln cap="rnd" cmpd="sng" w="38100">
            <a:solidFill>
              <a:srgbClr val="81A7D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1"/>
                                        <p:tgtEl>
                                          <p:spTgt spid="3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1"/>
                                        <p:tgtEl>
                                          <p:spTgt spid="347"/>
                                        </p:tgtEl>
                                      </p:cBhvr>
                                    </p:animEffect>
                                  </p:childTnLst>
                                </p:cTn>
                              </p:par>
                              <p:par>
                                <p:cTn fill="hold" nodeType="with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1"/>
                                        <p:tgtEl>
                                          <p:spTgt spid="348"/>
                                        </p:tgtEl>
                                      </p:cBhvr>
                                    </p:animEffect>
                                  </p:childTnLst>
                                </p:cTn>
                              </p:par>
                              <p:par>
                                <p:cTn fill="hold" nodeType="with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1"/>
                                        <p:tgtEl>
                                          <p:spTgt spid="349"/>
                                        </p:tgtEl>
                                      </p:cBhvr>
                                    </p:animEffect>
                                  </p:childTnLst>
                                </p:cTn>
                              </p:par>
                              <p:par>
                                <p:cTn fill="hold" nodeType="with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1"/>
                                        <p:tgtEl>
                                          <p:spTgt spid="350"/>
                                        </p:tgtEl>
                                      </p:cBhvr>
                                    </p:animEffect>
                                  </p:childTnLst>
                                </p:cTn>
                              </p:par>
                              <p:par>
                                <p:cTn fill="hold" nodeType="with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1"/>
                                        <p:tgtEl>
                                          <p:spTgt spid="351"/>
                                        </p:tgtEl>
                                      </p:cBhvr>
                                    </p:animEffect>
                                  </p:childTnLst>
                                </p:cTn>
                              </p:par>
                              <p:par>
                                <p:cTn fill="hold" nodeType="with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1"/>
                                        <p:tgtEl>
                                          <p:spTgt spid="3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
        <p:nvSpPr>
          <p:cNvPr id="862" name="Google Shape;862;p109"/>
          <p:cNvSpPr txBox="1"/>
          <p:nvPr/>
        </p:nvSpPr>
        <p:spPr>
          <a:xfrm>
            <a:off x="171450" y="158750"/>
            <a:ext cx="7931150"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3000" u="none" cap="none" strike="noStrike">
                <a:solidFill>
                  <a:srgbClr val="4E84C4"/>
                </a:solidFill>
                <a:latin typeface="Arial"/>
                <a:ea typeface="Arial"/>
                <a:cs typeface="Arial"/>
                <a:sym typeface="Arial"/>
              </a:rPr>
              <a:t>Package Management - Configuration</a:t>
            </a:r>
            <a:endParaRPr b="0" i="0" sz="3000" u="none" cap="none" strike="noStrike">
              <a:solidFill>
                <a:srgbClr val="4E84C4"/>
              </a:solidFill>
              <a:latin typeface="Arial"/>
              <a:ea typeface="Arial"/>
              <a:cs typeface="Arial"/>
              <a:sym typeface="Arial"/>
            </a:endParaRPr>
          </a:p>
        </p:txBody>
      </p:sp>
      <p:sp>
        <p:nvSpPr>
          <p:cNvPr id="863" name="Google Shape;863;p109"/>
          <p:cNvSpPr txBox="1"/>
          <p:nvPr/>
        </p:nvSpPr>
        <p:spPr>
          <a:xfrm>
            <a:off x="115888" y="682625"/>
            <a:ext cx="8240712" cy="5909310"/>
          </a:xfrm>
          <a:prstGeom prst="rect">
            <a:avLst/>
          </a:prstGeom>
          <a:noFill/>
          <a:ln>
            <a:noFill/>
          </a:ln>
        </p:spPr>
        <p:txBody>
          <a:bodyPr anchorCtr="0" anchor="t" bIns="45700" lIns="91425" spcFirstLastPara="1" rIns="91425" wrap="square" tIns="45700">
            <a:noAutofit/>
          </a:bodyPr>
          <a:lstStyle/>
          <a:p>
            <a:pPr indent="-346075" lvl="1" marL="3460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After a project has been deployed to the SSIS catalog, it is possible to configure it by right-clicking the project or one of the package entries and choosing “</a:t>
            </a:r>
            <a:r>
              <a:rPr b="0" i="1" lang="en-US" sz="1800" u="none" cap="none" strike="noStrike">
                <a:solidFill>
                  <a:schemeClr val="dk1"/>
                </a:solidFill>
                <a:latin typeface="Arial"/>
                <a:ea typeface="Arial"/>
                <a:cs typeface="Arial"/>
                <a:sym typeface="Arial"/>
              </a:rPr>
              <a:t>Configure…</a:t>
            </a:r>
            <a:r>
              <a:rPr b="0" i="0" lang="en-US" sz="1800" u="none" cap="none" strike="noStrike">
                <a:solidFill>
                  <a:schemeClr val="dk1"/>
                </a:solidFill>
                <a:latin typeface="Arial"/>
                <a:ea typeface="Arial"/>
                <a:cs typeface="Arial"/>
                <a:sym typeface="Arial"/>
              </a:rPr>
              <a:t>” from the context menu. </a:t>
            </a:r>
            <a:endParaRPr b="0" i="0" sz="1800" u="none" cap="none" strike="noStrike">
              <a:solidFill>
                <a:schemeClr val="dk1"/>
              </a:solidFill>
              <a:latin typeface="Arial"/>
              <a:ea typeface="Arial"/>
              <a:cs typeface="Arial"/>
              <a:sym typeface="Arial"/>
            </a:endParaRPr>
          </a:p>
          <a:p>
            <a:pPr indent="-346075" lvl="1" marL="3460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We can manages all parameters and connection managers on project and package scope.</a:t>
            </a:r>
            <a:endParaRPr/>
          </a:p>
          <a:p>
            <a:pPr indent="-346075" lvl="1" marL="3460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For parameters the following information is provided: </a:t>
            </a:r>
            <a:endParaRPr b="0" i="0" sz="1800" u="none" cap="none" strike="noStrike">
              <a:solidFill>
                <a:schemeClr val="dk1"/>
              </a:solidFill>
              <a:latin typeface="Arial"/>
              <a:ea typeface="Arial"/>
              <a:cs typeface="Arial"/>
              <a:sym typeface="Arial"/>
            </a:endParaRPr>
          </a:p>
          <a:p>
            <a:pPr indent="-346075" lvl="2" marL="803275" marR="0" rtl="0" algn="just">
              <a:lnSpc>
                <a:spcPct val="150000"/>
              </a:lnSpc>
              <a:spcBef>
                <a:spcPts val="0"/>
              </a:spcBef>
              <a:spcAft>
                <a:spcPts val="0"/>
              </a:spcAft>
              <a:buClr>
                <a:schemeClr val="dk1"/>
              </a:buClr>
              <a:buSzPts val="1800"/>
              <a:buFont typeface="Noto Symbol"/>
              <a:buChar char="▪"/>
            </a:pPr>
            <a:r>
              <a:rPr b="1" i="0" lang="en-US" sz="1800" u="none" cap="none" strike="noStrike">
                <a:solidFill>
                  <a:schemeClr val="dk1"/>
                </a:solidFill>
                <a:latin typeface="Arial"/>
                <a:ea typeface="Arial"/>
                <a:cs typeface="Arial"/>
                <a:sym typeface="Arial"/>
              </a:rPr>
              <a:t>container</a:t>
            </a:r>
            <a:r>
              <a:rPr b="0" i="0" lang="en-US" sz="1800" u="none" cap="none" strike="noStrike">
                <a:solidFill>
                  <a:schemeClr val="dk1"/>
                </a:solidFill>
                <a:latin typeface="Arial"/>
                <a:ea typeface="Arial"/>
                <a:cs typeface="Arial"/>
                <a:sym typeface="Arial"/>
              </a:rPr>
              <a:t> determines either the parameter is on project level or belongs to a package </a:t>
            </a:r>
            <a:endParaRPr b="0" i="0" sz="1800" u="none" cap="none" strike="noStrike">
              <a:solidFill>
                <a:schemeClr val="dk1"/>
              </a:solidFill>
              <a:latin typeface="Arial"/>
              <a:ea typeface="Arial"/>
              <a:cs typeface="Arial"/>
              <a:sym typeface="Arial"/>
            </a:endParaRPr>
          </a:p>
          <a:p>
            <a:pPr indent="-346075" lvl="2" marL="803275" marR="0" rtl="0" algn="just">
              <a:lnSpc>
                <a:spcPct val="150000"/>
              </a:lnSpc>
              <a:spcBef>
                <a:spcPts val="0"/>
              </a:spcBef>
              <a:spcAft>
                <a:spcPts val="0"/>
              </a:spcAft>
              <a:buClr>
                <a:schemeClr val="dk1"/>
              </a:buClr>
              <a:buSzPts val="1800"/>
              <a:buFont typeface="Noto Symbol"/>
              <a:buChar char="▪"/>
            </a:pPr>
            <a:r>
              <a:rPr b="1" i="0" lang="en-US" sz="1800" u="none" cap="none" strike="noStrike">
                <a:solidFill>
                  <a:schemeClr val="dk1"/>
                </a:solidFill>
                <a:latin typeface="Arial"/>
                <a:ea typeface="Arial"/>
                <a:cs typeface="Arial"/>
                <a:sym typeface="Arial"/>
              </a:rPr>
              <a:t>name</a:t>
            </a:r>
            <a:r>
              <a:rPr b="0" i="0" lang="en-US" sz="1800" u="none" cap="none" strike="noStrike">
                <a:solidFill>
                  <a:schemeClr val="dk1"/>
                </a:solidFill>
                <a:latin typeface="Arial"/>
                <a:ea typeface="Arial"/>
                <a:cs typeface="Arial"/>
                <a:sym typeface="Arial"/>
              </a:rPr>
              <a:t> of the parameter  and its current </a:t>
            </a:r>
            <a:r>
              <a:rPr b="1" i="0" lang="en-US" sz="1800" u="none" cap="none" strike="noStrike">
                <a:solidFill>
                  <a:schemeClr val="dk1"/>
                </a:solidFill>
                <a:latin typeface="Arial"/>
                <a:ea typeface="Arial"/>
                <a:cs typeface="Arial"/>
                <a:sym typeface="Arial"/>
              </a:rPr>
              <a:t>value</a:t>
            </a:r>
            <a:r>
              <a:rPr b="0" i="0" lang="en-US" sz="1800" u="none" cap="none" strike="noStrike">
                <a:solidFill>
                  <a:schemeClr val="dk1"/>
                </a:solidFill>
                <a:latin typeface="Arial"/>
                <a:ea typeface="Arial"/>
                <a:cs typeface="Arial"/>
                <a:sym typeface="Arial"/>
              </a:rPr>
              <a:t> </a:t>
            </a:r>
            <a:endParaRPr/>
          </a:p>
          <a:p>
            <a:pPr indent="-346075" lvl="1" marL="3460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For connection managers the following information is provided: </a:t>
            </a:r>
            <a:endParaRPr/>
          </a:p>
          <a:p>
            <a:pPr indent="-346075" lvl="2" marL="803275" marR="0" rtl="0" algn="just">
              <a:lnSpc>
                <a:spcPct val="150000"/>
              </a:lnSpc>
              <a:spcBef>
                <a:spcPts val="0"/>
              </a:spcBef>
              <a:spcAft>
                <a:spcPts val="0"/>
              </a:spcAft>
              <a:buClr>
                <a:schemeClr val="dk1"/>
              </a:buClr>
              <a:buSzPts val="1800"/>
              <a:buFont typeface="Noto Symbol"/>
              <a:buChar char="▪"/>
            </a:pPr>
            <a:r>
              <a:rPr b="1" i="0" lang="en-US" sz="1800" u="none" cap="none" strike="noStrike">
                <a:solidFill>
                  <a:schemeClr val="dk1"/>
                </a:solidFill>
                <a:latin typeface="Arial"/>
                <a:ea typeface="Arial"/>
                <a:cs typeface="Arial"/>
                <a:sym typeface="Arial"/>
              </a:rPr>
              <a:t>connection string</a:t>
            </a:r>
            <a:r>
              <a:rPr b="0" i="0" lang="en-US" sz="1800" u="none" cap="none" strike="noStrike">
                <a:solidFill>
                  <a:schemeClr val="dk1"/>
                </a:solidFill>
                <a:latin typeface="Arial"/>
                <a:ea typeface="Arial"/>
                <a:cs typeface="Arial"/>
                <a:sym typeface="Arial"/>
              </a:rPr>
              <a:t> of the connection manager</a:t>
            </a:r>
            <a:endParaRPr/>
          </a:p>
          <a:p>
            <a:pPr indent="-346075" lvl="2" marL="803275" marR="0" rtl="0" algn="just">
              <a:lnSpc>
                <a:spcPct val="150000"/>
              </a:lnSpc>
              <a:spcBef>
                <a:spcPts val="0"/>
              </a:spcBef>
              <a:spcAft>
                <a:spcPts val="0"/>
              </a:spcAft>
              <a:buClr>
                <a:schemeClr val="dk1"/>
              </a:buClr>
              <a:buSzPts val="1800"/>
              <a:buFont typeface="Noto Symbol"/>
              <a:buChar char="▪"/>
            </a:pPr>
            <a:r>
              <a:rPr b="1" i="0" lang="en-US" sz="1800" u="none" cap="none" strike="noStrike">
                <a:solidFill>
                  <a:schemeClr val="dk1"/>
                </a:solidFill>
                <a:latin typeface="Arial"/>
                <a:ea typeface="Arial"/>
                <a:cs typeface="Arial"/>
                <a:sym typeface="Arial"/>
              </a:rPr>
              <a:t>initial catalog</a:t>
            </a:r>
            <a:r>
              <a:rPr b="0" i="0" lang="en-US" sz="1800" u="none" cap="none" strike="noStrike">
                <a:solidFill>
                  <a:schemeClr val="dk1"/>
                </a:solidFill>
                <a:latin typeface="Arial"/>
                <a:ea typeface="Arial"/>
                <a:cs typeface="Arial"/>
                <a:sym typeface="Arial"/>
              </a:rPr>
              <a:t> and the </a:t>
            </a:r>
            <a:r>
              <a:rPr b="1" i="0" lang="en-US" sz="1800" u="none" cap="none" strike="noStrike">
                <a:solidFill>
                  <a:schemeClr val="dk1"/>
                </a:solidFill>
                <a:latin typeface="Arial"/>
                <a:ea typeface="Arial"/>
                <a:cs typeface="Arial"/>
                <a:sym typeface="Arial"/>
              </a:rPr>
              <a:t>server name</a:t>
            </a:r>
            <a:r>
              <a:rPr b="0" i="0" lang="en-US" sz="1800" u="none" cap="none" strike="noStrike">
                <a:solidFill>
                  <a:schemeClr val="dk1"/>
                </a:solidFill>
                <a:latin typeface="Arial"/>
                <a:ea typeface="Arial"/>
                <a:cs typeface="Arial"/>
                <a:sym typeface="Arial"/>
              </a:rPr>
              <a:t> as single values</a:t>
            </a:r>
            <a:endParaRPr/>
          </a:p>
          <a:p>
            <a:pPr indent="-346075" lvl="2" marL="803275" marR="0" rtl="0" algn="just">
              <a:lnSpc>
                <a:spcPct val="150000"/>
              </a:lnSpc>
              <a:spcBef>
                <a:spcPts val="0"/>
              </a:spcBef>
              <a:spcAft>
                <a:spcPts val="0"/>
              </a:spcAft>
              <a:buClr>
                <a:schemeClr val="dk1"/>
              </a:buClr>
              <a:buSzPts val="1800"/>
              <a:buFont typeface="Noto Symbol"/>
              <a:buChar char="▪"/>
            </a:pPr>
            <a:r>
              <a:rPr b="1" i="0" lang="en-US" sz="1800" u="none" cap="none" strike="noStrike">
                <a:solidFill>
                  <a:schemeClr val="dk1"/>
                </a:solidFill>
                <a:latin typeface="Arial"/>
                <a:ea typeface="Arial"/>
                <a:cs typeface="Arial"/>
                <a:sym typeface="Arial"/>
              </a:rPr>
              <a:t>user name </a:t>
            </a:r>
            <a:r>
              <a:rPr b="0" i="0" lang="en-US" sz="1800" u="none" cap="none" strike="noStrike">
                <a:solidFill>
                  <a:schemeClr val="dk1"/>
                </a:solidFill>
                <a:latin typeface="Arial"/>
                <a:ea typeface="Arial"/>
                <a:cs typeface="Arial"/>
                <a:sym typeface="Arial"/>
              </a:rPr>
              <a:t>and </a:t>
            </a:r>
            <a:r>
              <a:rPr b="1" i="0" lang="en-US" sz="1800" u="none" cap="none" strike="noStrike">
                <a:solidFill>
                  <a:schemeClr val="dk1"/>
                </a:solidFill>
                <a:latin typeface="Arial"/>
                <a:ea typeface="Arial"/>
                <a:cs typeface="Arial"/>
                <a:sym typeface="Arial"/>
              </a:rPr>
              <a:t>password</a:t>
            </a:r>
            <a:r>
              <a:rPr b="0" i="0" lang="en-US" sz="1800" u="none" cap="none" strike="noStrike">
                <a:solidFill>
                  <a:schemeClr val="dk1"/>
                </a:solidFill>
                <a:latin typeface="Arial"/>
                <a:ea typeface="Arial"/>
                <a:cs typeface="Arial"/>
                <a:sym typeface="Arial"/>
              </a:rPr>
              <a:t> for authentication purposes</a:t>
            </a:r>
            <a:endParaRPr/>
          </a:p>
          <a:p>
            <a:pPr indent="-346075" lvl="2" marL="803275" marR="0" rtl="0" algn="just">
              <a:lnSpc>
                <a:spcPct val="150000"/>
              </a:lnSpc>
              <a:spcBef>
                <a:spcPts val="0"/>
              </a:spcBef>
              <a:spcAft>
                <a:spcPts val="0"/>
              </a:spcAft>
              <a:buClr>
                <a:schemeClr val="dk1"/>
              </a:buClr>
              <a:buSzPts val="1800"/>
              <a:buFont typeface="Noto Symbol"/>
              <a:buChar char="▪"/>
            </a:pPr>
            <a:r>
              <a:rPr b="1" i="0" lang="en-US" sz="1800" u="none" cap="none" strike="noStrike">
                <a:solidFill>
                  <a:schemeClr val="dk1"/>
                </a:solidFill>
                <a:latin typeface="Arial"/>
                <a:ea typeface="Arial"/>
                <a:cs typeface="Arial"/>
                <a:sym typeface="Arial"/>
              </a:rPr>
              <a:t>RetainSameConnection</a:t>
            </a:r>
            <a:r>
              <a:rPr b="0" i="0" lang="en-US" sz="1800" u="none" cap="none" strike="noStrike">
                <a:solidFill>
                  <a:schemeClr val="dk1"/>
                </a:solidFill>
                <a:latin typeface="Arial"/>
                <a:ea typeface="Arial"/>
                <a:cs typeface="Arial"/>
                <a:sym typeface="Arial"/>
              </a:rPr>
              <a:t> property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8" name="Shape 868"/>
        <p:cNvGrpSpPr/>
        <p:nvPr/>
      </p:nvGrpSpPr>
      <p:grpSpPr>
        <a:xfrm>
          <a:off x="0" y="0"/>
          <a:ext cx="0" cy="0"/>
          <a:chOff x="0" y="0"/>
          <a:chExt cx="0" cy="0"/>
        </a:xfrm>
      </p:grpSpPr>
      <p:sp>
        <p:nvSpPr>
          <p:cNvPr id="869" name="Google Shape;869;p110"/>
          <p:cNvSpPr txBox="1"/>
          <p:nvPr/>
        </p:nvSpPr>
        <p:spPr>
          <a:xfrm>
            <a:off x="171450" y="158750"/>
            <a:ext cx="7931150"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3000" u="none" cap="none" strike="noStrike">
                <a:solidFill>
                  <a:srgbClr val="4E84C4"/>
                </a:solidFill>
                <a:latin typeface="Arial"/>
                <a:ea typeface="Arial"/>
                <a:cs typeface="Arial"/>
                <a:sym typeface="Arial"/>
              </a:rPr>
              <a:t>Package Management - Configuration</a:t>
            </a:r>
            <a:endParaRPr b="0" i="0" sz="3000" u="none" cap="none" strike="noStrike">
              <a:solidFill>
                <a:srgbClr val="4E84C4"/>
              </a:solidFill>
              <a:latin typeface="Arial"/>
              <a:ea typeface="Arial"/>
              <a:cs typeface="Arial"/>
              <a:sym typeface="Arial"/>
            </a:endParaRPr>
          </a:p>
        </p:txBody>
      </p:sp>
      <p:sp>
        <p:nvSpPr>
          <p:cNvPr id="870" name="Google Shape;870;p110"/>
          <p:cNvSpPr txBox="1"/>
          <p:nvPr/>
        </p:nvSpPr>
        <p:spPr>
          <a:xfrm>
            <a:off x="115888" y="682625"/>
            <a:ext cx="8240712" cy="3416320"/>
          </a:xfrm>
          <a:prstGeom prst="rect">
            <a:avLst/>
          </a:prstGeom>
          <a:noFill/>
          <a:ln>
            <a:noFill/>
          </a:ln>
        </p:spPr>
        <p:txBody>
          <a:bodyPr anchorCtr="0" anchor="t" bIns="45700" lIns="91425" spcFirstLastPara="1" rIns="91425" wrap="square" tIns="45700">
            <a:noAutofit/>
          </a:bodyPr>
          <a:lstStyle/>
          <a:p>
            <a:pPr indent="-346075" lvl="1" marL="3460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The value of above properties can be changed so that the changes can effect at both project and corresponding packages level</a:t>
            </a:r>
            <a:endParaRPr/>
          </a:p>
          <a:p>
            <a:pPr indent="-346075" lvl="1" marL="3460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Under the reference section it is possible to assign environments to the project. These environments can be used to configure the values of the different properties. </a:t>
            </a:r>
            <a:endParaRPr b="0" i="0" sz="1800" u="none" cap="none" strike="noStrike">
              <a:solidFill>
                <a:schemeClr val="dk1"/>
              </a:solidFill>
              <a:latin typeface="Arial"/>
              <a:ea typeface="Arial"/>
              <a:cs typeface="Arial"/>
              <a:sym typeface="Arial"/>
            </a:endParaRPr>
          </a:p>
          <a:p>
            <a:pPr indent="-346075" lvl="1" marL="3460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The assignment of the environmental variables to parameters or connection manager properties can be done by choosing the Elipsis (</a:t>
            </a:r>
            <a:r>
              <a:rPr b="0" i="1" lang="en-US" sz="1800" u="none" cap="none" strike="noStrike">
                <a:solidFill>
                  <a:schemeClr val="dk1"/>
                </a:solidFill>
                <a:latin typeface="Arial"/>
                <a:ea typeface="Arial"/>
                <a:cs typeface="Arial"/>
                <a:sym typeface="Arial"/>
              </a:rPr>
              <a:t>…</a:t>
            </a:r>
            <a:r>
              <a:rPr b="0" i="0" lang="en-US" sz="1800" u="none" cap="none" strike="noStrike">
                <a:solidFill>
                  <a:schemeClr val="dk1"/>
                </a:solidFill>
                <a:latin typeface="Arial"/>
                <a:ea typeface="Arial"/>
                <a:cs typeface="Arial"/>
                <a:sym typeface="Arial"/>
              </a:rPr>
              <a:t>) button next to each of these values</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5" name="Shape 875"/>
        <p:cNvGrpSpPr/>
        <p:nvPr/>
      </p:nvGrpSpPr>
      <p:grpSpPr>
        <a:xfrm>
          <a:off x="0" y="0"/>
          <a:ext cx="0" cy="0"/>
          <a:chOff x="0" y="0"/>
          <a:chExt cx="0" cy="0"/>
        </a:xfrm>
      </p:grpSpPr>
      <p:sp>
        <p:nvSpPr>
          <p:cNvPr id="876" name="Google Shape;876;p111"/>
          <p:cNvSpPr txBox="1"/>
          <p:nvPr/>
        </p:nvSpPr>
        <p:spPr>
          <a:xfrm>
            <a:off x="171450" y="158750"/>
            <a:ext cx="7931150"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3000" u="none" cap="none" strike="noStrike">
                <a:solidFill>
                  <a:srgbClr val="4E84C4"/>
                </a:solidFill>
                <a:latin typeface="Arial"/>
                <a:ea typeface="Arial"/>
                <a:cs typeface="Arial"/>
                <a:sym typeface="Arial"/>
              </a:rPr>
              <a:t>Package Management - Configuration</a:t>
            </a:r>
            <a:endParaRPr b="0" i="0" sz="3000" u="none" cap="none" strike="noStrike">
              <a:solidFill>
                <a:srgbClr val="4E84C4"/>
              </a:solidFill>
              <a:latin typeface="Arial"/>
              <a:ea typeface="Arial"/>
              <a:cs typeface="Arial"/>
              <a:sym typeface="Arial"/>
            </a:endParaRPr>
          </a:p>
        </p:txBody>
      </p:sp>
      <p:pic>
        <p:nvPicPr>
          <p:cNvPr id="877" name="Google Shape;877;p111"/>
          <p:cNvPicPr preferRelativeResize="0"/>
          <p:nvPr/>
        </p:nvPicPr>
        <p:blipFill rotWithShape="1">
          <a:blip r:embed="rId3">
            <a:alphaModFix/>
          </a:blip>
          <a:srcRect b="0" l="0" r="0" t="0"/>
          <a:stretch/>
        </p:blipFill>
        <p:spPr>
          <a:xfrm>
            <a:off x="930166" y="1008993"/>
            <a:ext cx="6637282" cy="4737049"/>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2" name="Shape 882"/>
        <p:cNvGrpSpPr/>
        <p:nvPr/>
      </p:nvGrpSpPr>
      <p:grpSpPr>
        <a:xfrm>
          <a:off x="0" y="0"/>
          <a:ext cx="0" cy="0"/>
          <a:chOff x="0" y="0"/>
          <a:chExt cx="0" cy="0"/>
        </a:xfrm>
      </p:grpSpPr>
      <p:sp>
        <p:nvSpPr>
          <p:cNvPr id="883" name="Google Shape;883;p112"/>
          <p:cNvSpPr txBox="1"/>
          <p:nvPr/>
        </p:nvSpPr>
        <p:spPr>
          <a:xfrm>
            <a:off x="171449" y="158750"/>
            <a:ext cx="8562647"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3000" u="none" cap="none" strike="noStrike">
                <a:solidFill>
                  <a:srgbClr val="4E84C4"/>
                </a:solidFill>
                <a:latin typeface="Arial"/>
                <a:ea typeface="Arial"/>
                <a:cs typeface="Arial"/>
                <a:sym typeface="Arial"/>
              </a:rPr>
              <a:t>Package Management – Catalog Tables and SPs</a:t>
            </a:r>
            <a:endParaRPr b="0" i="0" sz="3000" u="none" cap="none" strike="noStrike">
              <a:solidFill>
                <a:srgbClr val="4E84C4"/>
              </a:solidFill>
              <a:latin typeface="Arial"/>
              <a:ea typeface="Arial"/>
              <a:cs typeface="Arial"/>
              <a:sym typeface="Arial"/>
            </a:endParaRPr>
          </a:p>
        </p:txBody>
      </p:sp>
      <p:sp>
        <p:nvSpPr>
          <p:cNvPr id="884" name="Google Shape;884;p112"/>
          <p:cNvSpPr txBox="1"/>
          <p:nvPr/>
        </p:nvSpPr>
        <p:spPr>
          <a:xfrm>
            <a:off x="115888" y="682625"/>
            <a:ext cx="8429022" cy="6324808"/>
          </a:xfrm>
          <a:prstGeom prst="rect">
            <a:avLst/>
          </a:prstGeom>
          <a:noFill/>
          <a:ln>
            <a:noFill/>
          </a:ln>
        </p:spPr>
        <p:txBody>
          <a:bodyPr anchorCtr="0" anchor="t" bIns="45700" lIns="91425" spcFirstLastPara="1" rIns="91425" wrap="square" tIns="45700">
            <a:noAutofit/>
          </a:bodyPr>
          <a:lstStyle/>
          <a:p>
            <a:pPr indent="-346075" lvl="1" marL="3460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Important SSISDB Catalog Tables</a:t>
            </a:r>
            <a:endParaRPr/>
          </a:p>
          <a:p>
            <a:pPr indent="-346075" lvl="2" marL="8032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Environments</a:t>
            </a:r>
            <a:endParaRPr/>
          </a:p>
          <a:p>
            <a:pPr indent="-346075" lvl="2" marL="8032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Environment_variables</a:t>
            </a:r>
            <a:endParaRPr b="0" i="0" sz="1800" u="none" cap="none" strike="noStrike">
              <a:solidFill>
                <a:schemeClr val="dk1"/>
              </a:solidFill>
              <a:latin typeface="Arial"/>
              <a:ea typeface="Arial"/>
              <a:cs typeface="Arial"/>
              <a:sym typeface="Arial"/>
            </a:endParaRPr>
          </a:p>
          <a:p>
            <a:pPr indent="-346075" lvl="2" marL="8032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Executables</a:t>
            </a:r>
            <a:endParaRPr/>
          </a:p>
          <a:p>
            <a:pPr indent="-346075" lvl="2" marL="8032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Packages</a:t>
            </a:r>
            <a:endParaRPr/>
          </a:p>
          <a:p>
            <a:pPr indent="-346075" lvl="2" marL="8032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Projects</a:t>
            </a:r>
            <a:endParaRPr/>
          </a:p>
          <a:p>
            <a:pPr indent="-346075" lvl="2" marL="8032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Validations</a:t>
            </a:r>
            <a:endParaRPr/>
          </a:p>
          <a:p>
            <a:pPr indent="-346075" lvl="1" marL="3460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We can use Integration Services stored procedures to add, remove, modify, or execute objects that are stored in the SSISDB catalog. Important SSISDB Catalog Stored Procedures are</a:t>
            </a:r>
            <a:endParaRPr/>
          </a:p>
          <a:p>
            <a:pPr indent="-346075" lvl="2" marL="8032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deploy_project</a:t>
            </a:r>
            <a:endParaRPr b="0" i="0" sz="1800" u="none" cap="none" strike="noStrike">
              <a:solidFill>
                <a:schemeClr val="dk1"/>
              </a:solidFill>
              <a:latin typeface="Arial"/>
              <a:ea typeface="Arial"/>
              <a:cs typeface="Arial"/>
              <a:sym typeface="Arial"/>
            </a:endParaRPr>
          </a:p>
          <a:p>
            <a:pPr indent="-346075" lvl="2" marL="8032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move_project</a:t>
            </a:r>
            <a:endParaRPr b="0" i="0" sz="1800" u="none" cap="none" strike="noStrike">
              <a:solidFill>
                <a:schemeClr val="dk1"/>
              </a:solidFill>
              <a:latin typeface="Arial"/>
              <a:ea typeface="Arial"/>
              <a:cs typeface="Arial"/>
              <a:sym typeface="Arial"/>
            </a:endParaRPr>
          </a:p>
          <a:p>
            <a:pPr indent="-346075" lvl="2" marL="8032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create_environment</a:t>
            </a:r>
            <a:endParaRPr b="0" i="0" sz="1800" u="none" cap="none" strike="noStrike">
              <a:solidFill>
                <a:schemeClr val="dk1"/>
              </a:solidFill>
              <a:latin typeface="Arial"/>
              <a:ea typeface="Arial"/>
              <a:cs typeface="Arial"/>
              <a:sym typeface="Arial"/>
            </a:endParaRPr>
          </a:p>
          <a:p>
            <a:pPr indent="-346075" lvl="2" marL="8032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create_environment_variable</a:t>
            </a:r>
            <a:endParaRPr b="0" i="0" sz="1800" u="none" cap="none" strike="noStrike">
              <a:solidFill>
                <a:schemeClr val="dk1"/>
              </a:solidFill>
              <a:latin typeface="Arial"/>
              <a:ea typeface="Arial"/>
              <a:cs typeface="Arial"/>
              <a:sym typeface="Arial"/>
            </a:endParaRPr>
          </a:p>
          <a:p>
            <a:pPr indent="-346075" lvl="2" marL="8032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create_folder</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9" name="Shape 889"/>
        <p:cNvGrpSpPr/>
        <p:nvPr/>
      </p:nvGrpSpPr>
      <p:grpSpPr>
        <a:xfrm>
          <a:off x="0" y="0"/>
          <a:ext cx="0" cy="0"/>
          <a:chOff x="0" y="0"/>
          <a:chExt cx="0" cy="0"/>
        </a:xfrm>
      </p:grpSpPr>
      <p:sp>
        <p:nvSpPr>
          <p:cNvPr id="890" name="Google Shape;890;p113"/>
          <p:cNvSpPr txBox="1"/>
          <p:nvPr/>
        </p:nvSpPr>
        <p:spPr>
          <a:xfrm>
            <a:off x="171449" y="158750"/>
            <a:ext cx="8562647"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3000" u="none" cap="none" strike="noStrike">
                <a:solidFill>
                  <a:srgbClr val="4E84C4"/>
                </a:solidFill>
                <a:latin typeface="Arial"/>
                <a:ea typeface="Arial"/>
                <a:cs typeface="Arial"/>
                <a:sym typeface="Arial"/>
              </a:rPr>
              <a:t>SSIS - Package Performance</a:t>
            </a:r>
            <a:endParaRPr b="0" i="0" sz="3000" u="none" cap="none" strike="noStrike">
              <a:solidFill>
                <a:srgbClr val="4E84C4"/>
              </a:solidFill>
              <a:latin typeface="Arial"/>
              <a:ea typeface="Arial"/>
              <a:cs typeface="Arial"/>
              <a:sym typeface="Arial"/>
            </a:endParaRPr>
          </a:p>
        </p:txBody>
      </p:sp>
      <p:sp>
        <p:nvSpPr>
          <p:cNvPr id="891" name="Google Shape;891;p113"/>
          <p:cNvSpPr txBox="1"/>
          <p:nvPr/>
        </p:nvSpPr>
        <p:spPr>
          <a:xfrm>
            <a:off x="115888" y="682625"/>
            <a:ext cx="8429022" cy="4662815"/>
          </a:xfrm>
          <a:prstGeom prst="rect">
            <a:avLst/>
          </a:prstGeom>
          <a:noFill/>
          <a:ln>
            <a:noFill/>
          </a:ln>
        </p:spPr>
        <p:txBody>
          <a:bodyPr anchorCtr="0" anchor="t" bIns="45700" lIns="91425" spcFirstLastPara="1" rIns="91425" wrap="square" tIns="45700">
            <a:noAutofit/>
          </a:bodyPr>
          <a:lstStyle/>
          <a:p>
            <a:pPr indent="-346075" lvl="1" marL="3460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SSIS Data Flow moves data from source to destination by using the Buffer where data is stored in memory</a:t>
            </a:r>
            <a:endParaRPr/>
          </a:p>
          <a:p>
            <a:pPr indent="-346075" lvl="1" marL="346075" marR="0" rtl="0" algn="l">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Data flow engine requires buffer to store incoming data from source, do the necessary transformation in-memory if any, and upload it in the destination. The creation, allocation and management of buffer are done by SSIS Buffer Manager.</a:t>
            </a:r>
            <a:endParaRPr/>
          </a:p>
          <a:p>
            <a:pPr indent="-346075" lvl="1" marL="346075" marR="0" rtl="0" algn="l">
              <a:lnSpc>
                <a:spcPct val="150000"/>
              </a:lnSpc>
              <a:spcBef>
                <a:spcPts val="0"/>
              </a:spcBef>
              <a:spcAft>
                <a:spcPts val="0"/>
              </a:spcAft>
              <a:buClr>
                <a:schemeClr val="dk1"/>
              </a:buClr>
              <a:buSzPts val="1800"/>
              <a:buFont typeface="Noto Symbol"/>
              <a:buChar char="❑"/>
            </a:pPr>
            <a:r>
              <a:rPr b="1" i="0" lang="en-US" sz="1800" u="none" cap="none" strike="noStrike">
                <a:solidFill>
                  <a:schemeClr val="dk1"/>
                </a:solidFill>
                <a:latin typeface="Arial"/>
                <a:ea typeface="Arial"/>
                <a:cs typeface="Arial"/>
                <a:sym typeface="Arial"/>
              </a:rPr>
              <a:t>DefaultBufferSize</a:t>
            </a:r>
            <a:r>
              <a:rPr b="0" i="0" lang="en-US" sz="1800" u="none" cap="none" strike="noStrike">
                <a:solidFill>
                  <a:schemeClr val="dk1"/>
                </a:solidFill>
                <a:latin typeface="Arial"/>
                <a:ea typeface="Arial"/>
                <a:cs typeface="Arial"/>
                <a:sym typeface="Arial"/>
              </a:rPr>
              <a:t> – a DFT property which specifies maximum size for an individual buffer in bytes. By default its value is 10,485,760 bytes (10 MB). As this setting is configured consider that its upper bound is constrained by an internal SSIS parameter called MaxBufferSize which is set to 100 MB and cannot be changed.</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6" name="Shape 896"/>
        <p:cNvGrpSpPr/>
        <p:nvPr/>
      </p:nvGrpSpPr>
      <p:grpSpPr>
        <a:xfrm>
          <a:off x="0" y="0"/>
          <a:ext cx="0" cy="0"/>
          <a:chOff x="0" y="0"/>
          <a:chExt cx="0" cy="0"/>
        </a:xfrm>
      </p:grpSpPr>
      <p:sp>
        <p:nvSpPr>
          <p:cNvPr id="897" name="Google Shape;897;p114"/>
          <p:cNvSpPr txBox="1"/>
          <p:nvPr/>
        </p:nvSpPr>
        <p:spPr>
          <a:xfrm>
            <a:off x="171449" y="158750"/>
            <a:ext cx="8562647"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3000" u="none" cap="none" strike="noStrike">
                <a:solidFill>
                  <a:srgbClr val="4E84C4"/>
                </a:solidFill>
                <a:latin typeface="Arial"/>
                <a:ea typeface="Arial"/>
                <a:cs typeface="Arial"/>
                <a:sym typeface="Arial"/>
              </a:rPr>
              <a:t>SSIS - Package Performance</a:t>
            </a:r>
            <a:endParaRPr b="0" i="0" sz="3000" u="none" cap="none" strike="noStrike">
              <a:solidFill>
                <a:srgbClr val="4E84C4"/>
              </a:solidFill>
              <a:latin typeface="Arial"/>
              <a:ea typeface="Arial"/>
              <a:cs typeface="Arial"/>
              <a:sym typeface="Arial"/>
            </a:endParaRPr>
          </a:p>
        </p:txBody>
      </p:sp>
      <p:sp>
        <p:nvSpPr>
          <p:cNvPr id="898" name="Google Shape;898;p114"/>
          <p:cNvSpPr txBox="1"/>
          <p:nvPr/>
        </p:nvSpPr>
        <p:spPr>
          <a:xfrm>
            <a:off x="115888" y="682625"/>
            <a:ext cx="8429022" cy="4662815"/>
          </a:xfrm>
          <a:prstGeom prst="rect">
            <a:avLst/>
          </a:prstGeom>
          <a:noFill/>
          <a:ln>
            <a:noFill/>
          </a:ln>
        </p:spPr>
        <p:txBody>
          <a:bodyPr anchorCtr="0" anchor="t" bIns="45700" lIns="91425" spcFirstLastPara="1" rIns="91425" wrap="square" tIns="45700">
            <a:noAutofit/>
          </a:bodyPr>
          <a:lstStyle/>
          <a:p>
            <a:pPr indent="-285750" lvl="1" marL="285750" marR="0" rtl="0" algn="l">
              <a:lnSpc>
                <a:spcPct val="150000"/>
              </a:lnSpc>
              <a:spcBef>
                <a:spcPts val="0"/>
              </a:spcBef>
              <a:spcAft>
                <a:spcPts val="0"/>
              </a:spcAft>
              <a:buClr>
                <a:schemeClr val="dk1"/>
              </a:buClr>
              <a:buSzPts val="1800"/>
              <a:buFont typeface="Noto Symbol"/>
              <a:buChar char="❑"/>
            </a:pPr>
            <a:r>
              <a:rPr b="1" i="0" lang="en-US" sz="1800" u="none" cap="none" strike="noStrike">
                <a:solidFill>
                  <a:schemeClr val="dk1"/>
                </a:solidFill>
                <a:latin typeface="Arial"/>
                <a:ea typeface="Arial"/>
                <a:cs typeface="Arial"/>
                <a:sym typeface="Arial"/>
              </a:rPr>
              <a:t>DefaultBufferMaxRows</a:t>
            </a:r>
            <a:r>
              <a:rPr b="0" i="0" lang="en-US" sz="1800" u="none" cap="none" strike="noStrike">
                <a:solidFill>
                  <a:schemeClr val="dk1"/>
                </a:solidFill>
                <a:latin typeface="Arial"/>
                <a:ea typeface="Arial"/>
                <a:cs typeface="Arial"/>
                <a:sym typeface="Arial"/>
              </a:rPr>
              <a:t> – a DFT property that specifies a maximum number of rows that can be held in an individual buffer. By default the value is set to 10,000, though this figure will be reduced if (based on row size estimates) the memory consumption would be greater than the DefaultBufferSize</a:t>
            </a:r>
            <a:endParaRPr b="0" i="0" sz="1800" u="none" cap="none" strike="noStrike">
              <a:solidFill>
                <a:schemeClr val="dk1"/>
              </a:solidFill>
              <a:latin typeface="Arial"/>
              <a:ea typeface="Arial"/>
              <a:cs typeface="Arial"/>
              <a:sym typeface="Arial"/>
            </a:endParaRPr>
          </a:p>
          <a:p>
            <a:pPr indent="-285750" lvl="1" marL="285750" marR="0" rtl="0" algn="l">
              <a:lnSpc>
                <a:spcPct val="150000"/>
              </a:lnSpc>
              <a:spcBef>
                <a:spcPts val="0"/>
              </a:spcBef>
              <a:spcAft>
                <a:spcPts val="0"/>
              </a:spcAft>
              <a:buClr>
                <a:schemeClr val="dk1"/>
              </a:buClr>
              <a:buSzPts val="1800"/>
              <a:buFont typeface="Noto Symbol"/>
              <a:buChar char="❑"/>
            </a:pPr>
            <a:r>
              <a:rPr b="1" i="0" lang="en-US" sz="1800" u="none" cap="none" strike="noStrike">
                <a:solidFill>
                  <a:schemeClr val="dk1"/>
                </a:solidFill>
                <a:latin typeface="Arial"/>
                <a:ea typeface="Arial"/>
                <a:cs typeface="Arial"/>
                <a:sym typeface="Arial"/>
              </a:rPr>
              <a:t>MaxBufferSize</a:t>
            </a:r>
            <a:r>
              <a:rPr b="0" i="0" lang="en-US" sz="1800" u="none" cap="none" strike="noStrike">
                <a:solidFill>
                  <a:schemeClr val="dk1"/>
                </a:solidFill>
                <a:latin typeface="Arial"/>
                <a:ea typeface="Arial"/>
                <a:cs typeface="Arial"/>
                <a:sym typeface="Arial"/>
              </a:rPr>
              <a:t> – a SSIS internal parameter which cannot be changed, it dictates upper limit for the DefaultBufferSize property of DFT as discussed above. Its value is 100 MB.</a:t>
            </a:r>
            <a:endParaRPr/>
          </a:p>
          <a:p>
            <a:pPr indent="-285750" lvl="1" marL="285750" marR="0" rtl="0" algn="l">
              <a:lnSpc>
                <a:spcPct val="150000"/>
              </a:lnSpc>
              <a:spcBef>
                <a:spcPts val="0"/>
              </a:spcBef>
              <a:spcAft>
                <a:spcPts val="0"/>
              </a:spcAft>
              <a:buClr>
                <a:schemeClr val="dk1"/>
              </a:buClr>
              <a:buSzPts val="1800"/>
              <a:buFont typeface="Noto Symbol"/>
              <a:buChar char="❑"/>
            </a:pPr>
            <a:r>
              <a:rPr b="1" i="0" lang="en-US" sz="1800" u="none" cap="none" strike="noStrike">
                <a:solidFill>
                  <a:schemeClr val="dk1"/>
                </a:solidFill>
                <a:latin typeface="Arial"/>
                <a:ea typeface="Arial"/>
                <a:cs typeface="Arial"/>
                <a:sym typeface="Arial"/>
              </a:rPr>
              <a:t>MinBufferSize</a:t>
            </a:r>
            <a:r>
              <a:rPr b="0" i="0" lang="en-US" sz="1800" u="none" cap="none" strike="noStrike">
                <a:solidFill>
                  <a:schemeClr val="dk1"/>
                </a:solidFill>
                <a:latin typeface="Arial"/>
                <a:ea typeface="Arial"/>
                <a:cs typeface="Arial"/>
                <a:sym typeface="Arial"/>
              </a:rPr>
              <a:t> – a SSIS internal parameter which cannot be changed, it dictates lower limit for the DefaultBufferSize property of DFT as discussed above. Normally its value is 64 KB but it depends on operating system’s virtual memory allocation functionality so may differ from machine to machine</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3" name="Shape 903"/>
        <p:cNvGrpSpPr/>
        <p:nvPr/>
      </p:nvGrpSpPr>
      <p:grpSpPr>
        <a:xfrm>
          <a:off x="0" y="0"/>
          <a:ext cx="0" cy="0"/>
          <a:chOff x="0" y="0"/>
          <a:chExt cx="0" cy="0"/>
        </a:xfrm>
      </p:grpSpPr>
      <p:sp>
        <p:nvSpPr>
          <p:cNvPr id="904" name="Google Shape;904;p115"/>
          <p:cNvSpPr txBox="1"/>
          <p:nvPr/>
        </p:nvSpPr>
        <p:spPr>
          <a:xfrm>
            <a:off x="171449" y="158750"/>
            <a:ext cx="8562647"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3000" u="none" cap="none" strike="noStrike">
                <a:solidFill>
                  <a:srgbClr val="4E84C4"/>
                </a:solidFill>
                <a:latin typeface="Arial"/>
                <a:ea typeface="Arial"/>
                <a:cs typeface="Arial"/>
                <a:sym typeface="Arial"/>
              </a:rPr>
              <a:t>SSIS - Package Performance</a:t>
            </a:r>
            <a:endParaRPr b="0" i="0" sz="3000" u="none" cap="none" strike="noStrike">
              <a:solidFill>
                <a:srgbClr val="4E84C4"/>
              </a:solidFill>
              <a:latin typeface="Arial"/>
              <a:ea typeface="Arial"/>
              <a:cs typeface="Arial"/>
              <a:sym typeface="Arial"/>
            </a:endParaRPr>
          </a:p>
        </p:txBody>
      </p:sp>
      <p:sp>
        <p:nvSpPr>
          <p:cNvPr id="905" name="Google Shape;905;p115"/>
          <p:cNvSpPr txBox="1"/>
          <p:nvPr/>
        </p:nvSpPr>
        <p:spPr>
          <a:xfrm>
            <a:off x="115888" y="682625"/>
            <a:ext cx="8429022" cy="5078313"/>
          </a:xfrm>
          <a:prstGeom prst="rect">
            <a:avLst/>
          </a:prstGeom>
          <a:noFill/>
          <a:ln>
            <a:noFill/>
          </a:ln>
        </p:spPr>
        <p:txBody>
          <a:bodyPr anchorCtr="0" anchor="t" bIns="45700" lIns="91425" spcFirstLastPara="1" rIns="91425" wrap="square" tIns="45700">
            <a:noAutofit/>
          </a:bodyPr>
          <a:lstStyle/>
          <a:p>
            <a:pPr indent="-346075" lvl="1" marL="3460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SSIS Data Flow moves data from source to destination by using the Buffer where data is stored in memory </a:t>
            </a:r>
            <a:endParaRPr/>
          </a:p>
          <a:p>
            <a:pPr indent="-346075" lvl="1" marL="346075" marR="0" rtl="0" algn="just">
              <a:lnSpc>
                <a:spcPct val="150000"/>
              </a:lnSpc>
              <a:spcBef>
                <a:spcPts val="0"/>
              </a:spcBef>
              <a:spcAft>
                <a:spcPts val="0"/>
              </a:spcAft>
              <a:buClr>
                <a:schemeClr val="dk1"/>
              </a:buClr>
              <a:buSzPts val="1800"/>
              <a:buFont typeface="Noto Symbol"/>
              <a:buChar char="❑"/>
            </a:pPr>
            <a:r>
              <a:rPr b="1" i="0" lang="en-US" sz="1800" u="none" cap="none" strike="noStrike">
                <a:solidFill>
                  <a:schemeClr val="dk1"/>
                </a:solidFill>
                <a:latin typeface="Arial"/>
                <a:ea typeface="Arial"/>
                <a:cs typeface="Arial"/>
                <a:sym typeface="Arial"/>
              </a:rPr>
              <a:t>Non Blocking Transformations</a:t>
            </a:r>
            <a:r>
              <a:rPr b="0" i="0" lang="en-US" sz="1800" u="none" cap="none" strike="noStrike">
                <a:solidFill>
                  <a:schemeClr val="dk1"/>
                </a:solidFill>
                <a:latin typeface="Arial"/>
                <a:ea typeface="Arial"/>
                <a:cs typeface="Arial"/>
                <a:sym typeface="Arial"/>
              </a:rPr>
              <a:t> are Faster to process. Examples of Non Blocking Transformations are</a:t>
            </a:r>
            <a:endParaRPr/>
          </a:p>
          <a:p>
            <a:pPr indent="-346075" lvl="2" marL="8032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Audit</a:t>
            </a:r>
            <a:endParaRPr/>
          </a:p>
          <a:p>
            <a:pPr indent="-346075" lvl="2" marL="8032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Character Map</a:t>
            </a:r>
            <a:endParaRPr/>
          </a:p>
          <a:p>
            <a:pPr indent="-346075" lvl="2" marL="8032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Copy Column</a:t>
            </a:r>
            <a:endParaRPr/>
          </a:p>
          <a:p>
            <a:pPr indent="-346075" lvl="2" marL="8032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Conditional Split</a:t>
            </a:r>
            <a:endParaRPr b="0" i="0" sz="1800" u="none" cap="none" strike="noStrike">
              <a:solidFill>
                <a:schemeClr val="dk1"/>
              </a:solidFill>
              <a:latin typeface="Arial"/>
              <a:ea typeface="Arial"/>
              <a:cs typeface="Arial"/>
              <a:sym typeface="Arial"/>
            </a:endParaRPr>
          </a:p>
          <a:p>
            <a:pPr indent="-346075" lvl="2" marL="8032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Data Conversion</a:t>
            </a:r>
            <a:endParaRPr/>
          </a:p>
          <a:p>
            <a:pPr indent="-346075" lvl="2" marL="8032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Derived Column</a:t>
            </a:r>
            <a:endParaRPr/>
          </a:p>
          <a:p>
            <a:pPr indent="-346075" lvl="2" marL="8032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Multicast</a:t>
            </a:r>
            <a:endParaRPr/>
          </a:p>
          <a:p>
            <a:pPr indent="-346075" lvl="2" marL="8032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RowCount</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0" name="Shape 910"/>
        <p:cNvGrpSpPr/>
        <p:nvPr/>
      </p:nvGrpSpPr>
      <p:grpSpPr>
        <a:xfrm>
          <a:off x="0" y="0"/>
          <a:ext cx="0" cy="0"/>
          <a:chOff x="0" y="0"/>
          <a:chExt cx="0" cy="0"/>
        </a:xfrm>
      </p:grpSpPr>
      <p:sp>
        <p:nvSpPr>
          <p:cNvPr id="911" name="Google Shape;911;p116"/>
          <p:cNvSpPr txBox="1"/>
          <p:nvPr/>
        </p:nvSpPr>
        <p:spPr>
          <a:xfrm>
            <a:off x="171449" y="158750"/>
            <a:ext cx="8562647"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3000" u="none" cap="none" strike="noStrike">
                <a:solidFill>
                  <a:srgbClr val="4E84C4"/>
                </a:solidFill>
                <a:latin typeface="Arial"/>
                <a:ea typeface="Arial"/>
                <a:cs typeface="Arial"/>
                <a:sym typeface="Arial"/>
              </a:rPr>
              <a:t>SSIS - Package Performance</a:t>
            </a:r>
            <a:endParaRPr b="0" i="0" sz="3000" u="none" cap="none" strike="noStrike">
              <a:solidFill>
                <a:srgbClr val="4E84C4"/>
              </a:solidFill>
              <a:latin typeface="Arial"/>
              <a:ea typeface="Arial"/>
              <a:cs typeface="Arial"/>
              <a:sym typeface="Arial"/>
            </a:endParaRPr>
          </a:p>
        </p:txBody>
      </p:sp>
      <p:sp>
        <p:nvSpPr>
          <p:cNvPr id="912" name="Google Shape;912;p116"/>
          <p:cNvSpPr txBox="1"/>
          <p:nvPr/>
        </p:nvSpPr>
        <p:spPr>
          <a:xfrm>
            <a:off x="115888" y="682625"/>
            <a:ext cx="8429022" cy="4662815"/>
          </a:xfrm>
          <a:prstGeom prst="rect">
            <a:avLst/>
          </a:prstGeom>
          <a:noFill/>
          <a:ln>
            <a:noFill/>
          </a:ln>
        </p:spPr>
        <p:txBody>
          <a:bodyPr anchorCtr="0" anchor="t" bIns="45700" lIns="91425" spcFirstLastPara="1" rIns="91425" wrap="square" tIns="45700">
            <a:noAutofit/>
          </a:bodyPr>
          <a:lstStyle/>
          <a:p>
            <a:pPr indent="-346075" lvl="1" marL="346075" marR="0" rtl="0" algn="just">
              <a:lnSpc>
                <a:spcPct val="150000"/>
              </a:lnSpc>
              <a:spcBef>
                <a:spcPts val="0"/>
              </a:spcBef>
              <a:spcAft>
                <a:spcPts val="0"/>
              </a:spcAft>
              <a:buClr>
                <a:schemeClr val="dk1"/>
              </a:buClr>
              <a:buSzPts val="1800"/>
              <a:buFont typeface="Noto Symbol"/>
              <a:buChar char="❑"/>
            </a:pPr>
            <a:r>
              <a:rPr b="1" i="0" lang="en-US" sz="1800" u="none" cap="none" strike="noStrike">
                <a:solidFill>
                  <a:schemeClr val="dk1"/>
                </a:solidFill>
                <a:latin typeface="Arial"/>
                <a:ea typeface="Arial"/>
                <a:cs typeface="Arial"/>
                <a:sym typeface="Arial"/>
              </a:rPr>
              <a:t>Partially Blocking Transformations</a:t>
            </a:r>
            <a:r>
              <a:rPr b="0" i="0" lang="en-US" sz="1800" u="none" cap="none" strike="noStrike">
                <a:solidFill>
                  <a:schemeClr val="dk1"/>
                </a:solidFill>
                <a:latin typeface="Arial"/>
                <a:ea typeface="Arial"/>
                <a:cs typeface="Arial"/>
                <a:sym typeface="Arial"/>
              </a:rPr>
              <a:t> – Buffers will be waiting for Data to be loaded from another source as they are dependent upon the data from another source to load into the same Buffer. So all the subsequent tasks will be slow as they are waiting for these Transformations to be completed. </a:t>
            </a:r>
            <a:endParaRPr/>
          </a:p>
          <a:p>
            <a:pPr indent="-346075" lvl="2" marL="8032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Merge</a:t>
            </a:r>
            <a:endParaRPr/>
          </a:p>
          <a:p>
            <a:pPr indent="-346075" lvl="2" marL="8032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Merge Join</a:t>
            </a:r>
            <a:endParaRPr/>
          </a:p>
          <a:p>
            <a:pPr indent="-346075" lvl="2" marL="8032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Data Mining</a:t>
            </a:r>
            <a:endParaRPr/>
          </a:p>
          <a:p>
            <a:pPr indent="-346075" lvl="2" marL="8032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Term Lookup</a:t>
            </a:r>
            <a:endParaRPr/>
          </a:p>
          <a:p>
            <a:pPr indent="-346075" lvl="2" marL="8032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Pivot</a:t>
            </a:r>
            <a:endParaRPr/>
          </a:p>
          <a:p>
            <a:pPr indent="-346075" lvl="2" marL="8032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Union All</a:t>
            </a:r>
            <a:endParaRPr/>
          </a:p>
          <a:p>
            <a:pPr indent="-346075" lvl="2" marL="8032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UnPivot</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7" name="Shape 917"/>
        <p:cNvGrpSpPr/>
        <p:nvPr/>
      </p:nvGrpSpPr>
      <p:grpSpPr>
        <a:xfrm>
          <a:off x="0" y="0"/>
          <a:ext cx="0" cy="0"/>
          <a:chOff x="0" y="0"/>
          <a:chExt cx="0" cy="0"/>
        </a:xfrm>
      </p:grpSpPr>
      <p:sp>
        <p:nvSpPr>
          <p:cNvPr id="918" name="Google Shape;918;p117"/>
          <p:cNvSpPr txBox="1"/>
          <p:nvPr/>
        </p:nvSpPr>
        <p:spPr>
          <a:xfrm>
            <a:off x="171449" y="158750"/>
            <a:ext cx="8562647"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3000" u="none" cap="none" strike="noStrike">
                <a:solidFill>
                  <a:srgbClr val="4E84C4"/>
                </a:solidFill>
                <a:latin typeface="Arial"/>
                <a:ea typeface="Arial"/>
                <a:cs typeface="Arial"/>
                <a:sym typeface="Arial"/>
              </a:rPr>
              <a:t>SSIS - Package Performance</a:t>
            </a:r>
            <a:endParaRPr b="0" i="0" sz="3000" u="none" cap="none" strike="noStrike">
              <a:solidFill>
                <a:srgbClr val="4E84C4"/>
              </a:solidFill>
              <a:latin typeface="Arial"/>
              <a:ea typeface="Arial"/>
              <a:cs typeface="Arial"/>
              <a:sym typeface="Arial"/>
            </a:endParaRPr>
          </a:p>
        </p:txBody>
      </p:sp>
      <p:sp>
        <p:nvSpPr>
          <p:cNvPr id="919" name="Google Shape;919;p117"/>
          <p:cNvSpPr txBox="1"/>
          <p:nvPr/>
        </p:nvSpPr>
        <p:spPr>
          <a:xfrm>
            <a:off x="115888" y="682625"/>
            <a:ext cx="8429022" cy="4662815"/>
          </a:xfrm>
          <a:prstGeom prst="rect">
            <a:avLst/>
          </a:prstGeom>
          <a:noFill/>
          <a:ln>
            <a:noFill/>
          </a:ln>
        </p:spPr>
        <p:txBody>
          <a:bodyPr anchorCtr="0" anchor="t" bIns="45700" lIns="91425" spcFirstLastPara="1" rIns="91425" wrap="square" tIns="45700">
            <a:noAutofit/>
          </a:bodyPr>
          <a:lstStyle/>
          <a:p>
            <a:pPr indent="-346075" lvl="1" marL="346075" marR="0" rtl="0" algn="just">
              <a:lnSpc>
                <a:spcPct val="150000"/>
              </a:lnSpc>
              <a:spcBef>
                <a:spcPts val="0"/>
              </a:spcBef>
              <a:spcAft>
                <a:spcPts val="0"/>
              </a:spcAft>
              <a:buClr>
                <a:schemeClr val="dk1"/>
              </a:buClr>
              <a:buSzPts val="1800"/>
              <a:buFont typeface="Noto Symbol"/>
              <a:buChar char="❑"/>
            </a:pPr>
            <a:r>
              <a:rPr b="1" i="0" lang="en-US" sz="1800" u="none" cap="none" strike="noStrike">
                <a:solidFill>
                  <a:schemeClr val="dk1"/>
                </a:solidFill>
                <a:latin typeface="Arial"/>
                <a:ea typeface="Arial"/>
                <a:cs typeface="Arial"/>
                <a:sym typeface="Arial"/>
              </a:rPr>
              <a:t>Blocking Transformations</a:t>
            </a:r>
            <a:r>
              <a:rPr b="0" i="0" lang="en-US" sz="1800" u="none" cap="none" strike="noStrike">
                <a:solidFill>
                  <a:schemeClr val="dk1"/>
                </a:solidFill>
                <a:latin typeface="Arial"/>
                <a:ea typeface="Arial"/>
                <a:cs typeface="Arial"/>
                <a:sym typeface="Arial"/>
              </a:rPr>
              <a:t> – Buffers will be waiting until its all used up and operation is completed before passing the data to another task. These are the highest consumer of our server resources as they have to read every single record before generating the output.</a:t>
            </a:r>
            <a:endParaRPr/>
          </a:p>
          <a:p>
            <a:pPr indent="-346075" lvl="2" marL="8032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Sort</a:t>
            </a:r>
            <a:endParaRPr/>
          </a:p>
          <a:p>
            <a:pPr indent="-346075" lvl="2" marL="8032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Aggregate</a:t>
            </a:r>
            <a:endParaRPr/>
          </a:p>
          <a:p>
            <a:pPr indent="-346075" lvl="2" marL="8032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Fuzzy Lookup</a:t>
            </a:r>
            <a:endParaRPr/>
          </a:p>
          <a:p>
            <a:pPr indent="-346075" lvl="2" marL="8032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Fuzzy Grouping</a:t>
            </a:r>
            <a:endParaRPr/>
          </a:p>
          <a:p>
            <a:pPr indent="-346075" lvl="2" marL="8032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Row Sampling</a:t>
            </a:r>
            <a:endParaRPr/>
          </a:p>
          <a:p>
            <a:pPr indent="-346075" lvl="2" marL="8032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Term Extraction</a:t>
            </a:r>
            <a:endParaRPr/>
          </a:p>
          <a:p>
            <a:pPr indent="0" lvl="2" marL="457200" marR="0" rtl="0" algn="just">
              <a:lnSpc>
                <a:spcPct val="15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4" name="Shape 924"/>
        <p:cNvGrpSpPr/>
        <p:nvPr/>
      </p:nvGrpSpPr>
      <p:grpSpPr>
        <a:xfrm>
          <a:off x="0" y="0"/>
          <a:ext cx="0" cy="0"/>
          <a:chOff x="0" y="0"/>
          <a:chExt cx="0" cy="0"/>
        </a:xfrm>
      </p:grpSpPr>
      <p:sp>
        <p:nvSpPr>
          <p:cNvPr id="925" name="Google Shape;925;p118"/>
          <p:cNvSpPr txBox="1"/>
          <p:nvPr/>
        </p:nvSpPr>
        <p:spPr>
          <a:xfrm>
            <a:off x="171449" y="158750"/>
            <a:ext cx="8562647"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3000" u="none" cap="none" strike="noStrike">
                <a:solidFill>
                  <a:srgbClr val="4E84C4"/>
                </a:solidFill>
                <a:latin typeface="Arial"/>
                <a:ea typeface="Arial"/>
                <a:cs typeface="Arial"/>
                <a:sym typeface="Arial"/>
              </a:rPr>
              <a:t>Synchronous vs Asynchronous Outputs</a:t>
            </a:r>
            <a:endParaRPr b="0" i="0" sz="3000" u="none" cap="none" strike="noStrike">
              <a:solidFill>
                <a:srgbClr val="4E84C4"/>
              </a:solidFill>
              <a:latin typeface="Arial"/>
              <a:ea typeface="Arial"/>
              <a:cs typeface="Arial"/>
              <a:sym typeface="Arial"/>
            </a:endParaRPr>
          </a:p>
        </p:txBody>
      </p:sp>
      <p:pic>
        <p:nvPicPr>
          <p:cNvPr id="926" name="Google Shape;926;p118"/>
          <p:cNvPicPr preferRelativeResize="0"/>
          <p:nvPr/>
        </p:nvPicPr>
        <p:blipFill rotWithShape="1">
          <a:blip r:embed="rId3">
            <a:alphaModFix/>
          </a:blip>
          <a:srcRect b="0" l="0" r="0" t="0"/>
          <a:stretch/>
        </p:blipFill>
        <p:spPr>
          <a:xfrm>
            <a:off x="204787" y="669594"/>
            <a:ext cx="8734425" cy="5600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6"/>
          <p:cNvSpPr txBox="1"/>
          <p:nvPr/>
        </p:nvSpPr>
        <p:spPr>
          <a:xfrm>
            <a:off x="132812" y="2256"/>
            <a:ext cx="9011188" cy="66744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3000" u="none" cap="none" strike="noStrike">
                <a:solidFill>
                  <a:srgbClr val="4E84C4"/>
                </a:solidFill>
                <a:latin typeface="PT Sans"/>
                <a:ea typeface="PT Sans"/>
                <a:cs typeface="PT Sans"/>
                <a:sym typeface="PT Sans"/>
              </a:rPr>
              <a:t>Characteristics – Fact and Dimension</a:t>
            </a:r>
            <a:endParaRPr b="0" i="0" sz="3000" u="none" cap="none" strike="noStrike">
              <a:solidFill>
                <a:srgbClr val="4E84C4"/>
              </a:solidFill>
              <a:latin typeface="PT Sans"/>
              <a:ea typeface="PT Sans"/>
              <a:cs typeface="PT Sans"/>
              <a:sym typeface="PT Sans"/>
            </a:endParaRPr>
          </a:p>
        </p:txBody>
      </p:sp>
      <p:sp>
        <p:nvSpPr>
          <p:cNvPr id="359" name="Google Shape;359;p56"/>
          <p:cNvSpPr txBox="1"/>
          <p:nvPr/>
        </p:nvSpPr>
        <p:spPr>
          <a:xfrm>
            <a:off x="263214" y="787462"/>
            <a:ext cx="8030782" cy="5170646"/>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b="0" i="0" lang="en-US" sz="2000" u="none" cap="none" strike="noStrike">
                <a:solidFill>
                  <a:schemeClr val="dk1"/>
                </a:solidFill>
                <a:latin typeface="Arial"/>
                <a:ea typeface="Arial"/>
                <a:cs typeface="Arial"/>
                <a:sym typeface="Arial"/>
              </a:rPr>
              <a:t>Fact Table</a:t>
            </a:r>
            <a:endParaRPr/>
          </a:p>
          <a:p>
            <a:pPr indent="-342900" lvl="0" marL="3429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Very Large Table with multiple records</a:t>
            </a:r>
            <a:endParaRPr/>
          </a:p>
          <a:p>
            <a:pPr indent="-342900" lvl="0" marL="3429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Foreign Key to Dimension Tables</a:t>
            </a:r>
            <a:endParaRPr/>
          </a:p>
          <a:p>
            <a:pPr indent="-342900" lvl="0" marL="3429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Fact Values called as Measures</a:t>
            </a:r>
            <a:endParaRPr/>
          </a:p>
          <a:p>
            <a:pPr indent="-342900" lvl="0" marL="3429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Usually Additive and smaller values</a:t>
            </a:r>
            <a:endParaRPr/>
          </a:p>
          <a:p>
            <a:pPr indent="-215900" lvl="0" marL="342900" marR="0" rtl="0" algn="just">
              <a:lnSpc>
                <a:spcPct val="150000"/>
              </a:lnSpc>
              <a:spcBef>
                <a:spcPts val="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just">
              <a:lnSpc>
                <a:spcPct val="150000"/>
              </a:lnSpc>
              <a:spcBef>
                <a:spcPts val="0"/>
              </a:spcBef>
              <a:spcAft>
                <a:spcPts val="0"/>
              </a:spcAft>
              <a:buNone/>
            </a:pPr>
            <a:r>
              <a:rPr b="0" i="0" lang="en-US" sz="2000" u="none" cap="none" strike="noStrike">
                <a:solidFill>
                  <a:schemeClr val="dk1"/>
                </a:solidFill>
                <a:latin typeface="Arial"/>
                <a:ea typeface="Arial"/>
                <a:cs typeface="Arial"/>
                <a:sym typeface="Arial"/>
              </a:rPr>
              <a:t>Dimension Table</a:t>
            </a:r>
            <a:endParaRPr/>
          </a:p>
          <a:p>
            <a:pPr indent="-342900" lvl="0" marL="3429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Smaller as compared to Fact Table</a:t>
            </a:r>
            <a:endParaRPr/>
          </a:p>
          <a:p>
            <a:pPr indent="-342900" lvl="0" marL="3429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Primary keys are called as Surrogate Keys</a:t>
            </a:r>
            <a:endParaRPr/>
          </a:p>
          <a:p>
            <a:pPr indent="-342900" lvl="0" marL="3429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Business or Natural Key</a:t>
            </a:r>
            <a:endParaRPr/>
          </a:p>
          <a:p>
            <a:pPr indent="-342900" lvl="0" marL="3429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Columns for Grouping, Hierarchy, Sorting, Filtering</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p119"/>
          <p:cNvSpPr txBox="1"/>
          <p:nvPr/>
        </p:nvSpPr>
        <p:spPr>
          <a:xfrm>
            <a:off x="171449" y="158750"/>
            <a:ext cx="8562647"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3000" u="none" cap="none" strike="noStrike">
                <a:solidFill>
                  <a:srgbClr val="4E84C4"/>
                </a:solidFill>
                <a:latin typeface="Arial"/>
                <a:ea typeface="Arial"/>
                <a:cs typeface="Arial"/>
                <a:sym typeface="Arial"/>
              </a:rPr>
              <a:t>Execution Trees</a:t>
            </a:r>
            <a:endParaRPr b="0" i="0" sz="3000" u="none" cap="none" strike="noStrike">
              <a:solidFill>
                <a:srgbClr val="4E84C4"/>
              </a:solidFill>
              <a:latin typeface="Arial"/>
              <a:ea typeface="Arial"/>
              <a:cs typeface="Arial"/>
              <a:sym typeface="Arial"/>
            </a:endParaRPr>
          </a:p>
        </p:txBody>
      </p:sp>
      <p:pic>
        <p:nvPicPr>
          <p:cNvPr id="933" name="Google Shape;933;p119"/>
          <p:cNvPicPr preferRelativeResize="0"/>
          <p:nvPr/>
        </p:nvPicPr>
        <p:blipFill rotWithShape="1">
          <a:blip r:embed="rId3">
            <a:alphaModFix/>
          </a:blip>
          <a:srcRect b="0" l="0" r="0" t="0"/>
          <a:stretch/>
        </p:blipFill>
        <p:spPr>
          <a:xfrm>
            <a:off x="504967" y="987842"/>
            <a:ext cx="7915702" cy="4635035"/>
          </a:xfrm>
          <a:prstGeom prst="rect">
            <a:avLst/>
          </a:prstGeom>
          <a:noFill/>
          <a:ln>
            <a:noFill/>
          </a:ln>
        </p:spPr>
      </p:pic>
      <p:sp>
        <p:nvSpPr>
          <p:cNvPr id="934" name="Google Shape;934;p119"/>
          <p:cNvSpPr/>
          <p:nvPr/>
        </p:nvSpPr>
        <p:spPr>
          <a:xfrm>
            <a:off x="1173707" y="1665027"/>
            <a:ext cx="1173708" cy="573206"/>
          </a:xfrm>
          <a:prstGeom prst="roundRect">
            <a:avLst>
              <a:gd fmla="val 16667" name="adj"/>
            </a:avLst>
          </a:prstGeom>
          <a:noFill/>
          <a:ln cap="flat" cmpd="sng" w="25400">
            <a:solidFill>
              <a:srgbClr val="FBB03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
        <p:nvSpPr>
          <p:cNvPr id="935" name="Google Shape;935;p119"/>
          <p:cNvSpPr txBox="1"/>
          <p:nvPr/>
        </p:nvSpPr>
        <p:spPr>
          <a:xfrm>
            <a:off x="348873" y="1910685"/>
            <a:ext cx="906724"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rgbClr val="C00000"/>
                </a:solidFill>
                <a:latin typeface="Calibri"/>
                <a:ea typeface="Calibri"/>
                <a:cs typeface="Calibri"/>
                <a:sym typeface="Calibri"/>
              </a:rPr>
              <a:t>Tree 3</a:t>
            </a:r>
            <a:endParaRPr b="0" i="0" sz="1800" u="none" cap="none" strike="noStrike">
              <a:solidFill>
                <a:srgbClr val="C00000"/>
              </a:solidFill>
              <a:latin typeface="Calibri"/>
              <a:ea typeface="Calibri"/>
              <a:cs typeface="Calibri"/>
              <a:sym typeface="Calibri"/>
            </a:endParaRPr>
          </a:p>
        </p:txBody>
      </p:sp>
      <p:sp>
        <p:nvSpPr>
          <p:cNvPr id="936" name="Google Shape;936;p119"/>
          <p:cNvSpPr/>
          <p:nvPr/>
        </p:nvSpPr>
        <p:spPr>
          <a:xfrm>
            <a:off x="2786419" y="1667299"/>
            <a:ext cx="2464278" cy="573206"/>
          </a:xfrm>
          <a:prstGeom prst="roundRect">
            <a:avLst>
              <a:gd fmla="val 16667" name="adj"/>
            </a:avLst>
          </a:prstGeom>
          <a:noFill/>
          <a:ln cap="flat" cmpd="sng" w="25400">
            <a:solidFill>
              <a:srgbClr val="FBB03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
        <p:nvSpPr>
          <p:cNvPr id="937" name="Google Shape;937;p119"/>
          <p:cNvSpPr txBox="1"/>
          <p:nvPr/>
        </p:nvSpPr>
        <p:spPr>
          <a:xfrm>
            <a:off x="5223395" y="1788987"/>
            <a:ext cx="906724"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rgbClr val="C00000"/>
                </a:solidFill>
                <a:latin typeface="Calibri"/>
                <a:ea typeface="Calibri"/>
                <a:cs typeface="Calibri"/>
                <a:sym typeface="Calibri"/>
              </a:rPr>
              <a:t>Tree 2</a:t>
            </a:r>
            <a:endParaRPr b="0" i="0" sz="1800" u="none" cap="none" strike="noStrike">
              <a:solidFill>
                <a:srgbClr val="C00000"/>
              </a:solidFill>
              <a:latin typeface="Calibri"/>
              <a:ea typeface="Calibri"/>
              <a:cs typeface="Calibri"/>
              <a:sym typeface="Calibri"/>
            </a:endParaRPr>
          </a:p>
        </p:txBody>
      </p:sp>
      <p:sp>
        <p:nvSpPr>
          <p:cNvPr id="938" name="Google Shape;938;p119"/>
          <p:cNvSpPr/>
          <p:nvPr/>
        </p:nvSpPr>
        <p:spPr>
          <a:xfrm>
            <a:off x="3320961" y="2420200"/>
            <a:ext cx="4744866" cy="1251047"/>
          </a:xfrm>
          <a:prstGeom prst="roundRect">
            <a:avLst>
              <a:gd fmla="val 16667" name="adj"/>
            </a:avLst>
          </a:prstGeom>
          <a:noFill/>
          <a:ln cap="flat" cmpd="sng" w="25400">
            <a:solidFill>
              <a:srgbClr val="FBB03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
        <p:nvSpPr>
          <p:cNvPr id="939" name="Google Shape;939;p119"/>
          <p:cNvSpPr txBox="1"/>
          <p:nvPr/>
        </p:nvSpPr>
        <p:spPr>
          <a:xfrm>
            <a:off x="2512757" y="3378524"/>
            <a:ext cx="906724"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rgbClr val="C00000"/>
                </a:solidFill>
                <a:latin typeface="Calibri"/>
                <a:ea typeface="Calibri"/>
                <a:cs typeface="Calibri"/>
                <a:sym typeface="Calibri"/>
              </a:rPr>
              <a:t>Tree 1</a:t>
            </a:r>
            <a:endParaRPr b="0" i="0" sz="1800" u="none" cap="none" strike="noStrike">
              <a:solidFill>
                <a:srgbClr val="C00000"/>
              </a:solidFill>
              <a:latin typeface="Calibri"/>
              <a:ea typeface="Calibri"/>
              <a:cs typeface="Calibri"/>
              <a:sym typeface="Calibri"/>
            </a:endParaRPr>
          </a:p>
        </p:txBody>
      </p:sp>
      <p:sp>
        <p:nvSpPr>
          <p:cNvPr id="940" name="Google Shape;940;p119"/>
          <p:cNvSpPr/>
          <p:nvPr/>
        </p:nvSpPr>
        <p:spPr>
          <a:xfrm>
            <a:off x="6130119" y="4274025"/>
            <a:ext cx="1458036" cy="573206"/>
          </a:xfrm>
          <a:prstGeom prst="roundRect">
            <a:avLst>
              <a:gd fmla="val 16667" name="adj"/>
            </a:avLst>
          </a:prstGeom>
          <a:noFill/>
          <a:ln cap="flat" cmpd="sng" w="25400">
            <a:solidFill>
              <a:srgbClr val="FBB03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
        <p:nvSpPr>
          <p:cNvPr id="941" name="Google Shape;941;p119"/>
          <p:cNvSpPr txBox="1"/>
          <p:nvPr/>
        </p:nvSpPr>
        <p:spPr>
          <a:xfrm>
            <a:off x="5200655" y="4477899"/>
            <a:ext cx="906724"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rgbClr val="C00000"/>
                </a:solidFill>
                <a:latin typeface="Calibri"/>
                <a:ea typeface="Calibri"/>
                <a:cs typeface="Calibri"/>
                <a:sym typeface="Calibri"/>
              </a:rPr>
              <a:t>Tree 0</a:t>
            </a:r>
            <a:endParaRPr b="0" i="0" sz="1800" u="none" cap="none" strike="noStrike">
              <a:solidFill>
                <a:srgbClr val="C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5"/>
                                        </p:tgtEl>
                                        <p:attrNameLst>
                                          <p:attrName>style.visibility</p:attrName>
                                        </p:attrNameLst>
                                      </p:cBhvr>
                                      <p:to>
                                        <p:strVal val="visible"/>
                                      </p:to>
                                    </p:set>
                                    <p:animEffect filter="fade" transition="in">
                                      <p:cBhvr>
                                        <p:cTn dur="1"/>
                                        <p:tgtEl>
                                          <p:spTgt spid="935"/>
                                        </p:tgtEl>
                                      </p:cBhvr>
                                    </p:animEffect>
                                  </p:childTnLst>
                                </p:cTn>
                              </p:par>
                              <p:par>
                                <p:cTn fill="hold" nodeType="withEffect" presetClass="entr" presetID="10" presetSubtype="0">
                                  <p:stCondLst>
                                    <p:cond delay="0"/>
                                  </p:stCondLst>
                                  <p:childTnLst>
                                    <p:set>
                                      <p:cBhvr>
                                        <p:cTn dur="1" fill="hold">
                                          <p:stCondLst>
                                            <p:cond delay="0"/>
                                          </p:stCondLst>
                                        </p:cTn>
                                        <p:tgtEl>
                                          <p:spTgt spid="934"/>
                                        </p:tgtEl>
                                        <p:attrNameLst>
                                          <p:attrName>style.visibility</p:attrName>
                                        </p:attrNameLst>
                                      </p:cBhvr>
                                      <p:to>
                                        <p:strVal val="visible"/>
                                      </p:to>
                                    </p:set>
                                    <p:animEffect filter="fade" transition="in">
                                      <p:cBhvr>
                                        <p:cTn dur="1"/>
                                        <p:tgtEl>
                                          <p:spTgt spid="934"/>
                                        </p:tgtEl>
                                      </p:cBhvr>
                                    </p:animEffect>
                                  </p:childTnLst>
                                </p:cTn>
                              </p:par>
                              <p:par>
                                <p:cTn fill="hold" nodeType="withEffect" presetClass="entr" presetID="10" presetSubtype="0">
                                  <p:stCondLst>
                                    <p:cond delay="0"/>
                                  </p:stCondLst>
                                  <p:childTnLst>
                                    <p:set>
                                      <p:cBhvr>
                                        <p:cTn dur="1" fill="hold">
                                          <p:stCondLst>
                                            <p:cond delay="0"/>
                                          </p:stCondLst>
                                        </p:cTn>
                                        <p:tgtEl>
                                          <p:spTgt spid="936"/>
                                        </p:tgtEl>
                                        <p:attrNameLst>
                                          <p:attrName>style.visibility</p:attrName>
                                        </p:attrNameLst>
                                      </p:cBhvr>
                                      <p:to>
                                        <p:strVal val="visible"/>
                                      </p:to>
                                    </p:set>
                                    <p:animEffect filter="fade" transition="in">
                                      <p:cBhvr>
                                        <p:cTn dur="1"/>
                                        <p:tgtEl>
                                          <p:spTgt spid="936"/>
                                        </p:tgtEl>
                                      </p:cBhvr>
                                    </p:animEffect>
                                  </p:childTnLst>
                                </p:cTn>
                              </p:par>
                              <p:par>
                                <p:cTn fill="hold" nodeType="withEffect" presetClass="entr" presetID="10" presetSubtype="0">
                                  <p:stCondLst>
                                    <p:cond delay="0"/>
                                  </p:stCondLst>
                                  <p:childTnLst>
                                    <p:set>
                                      <p:cBhvr>
                                        <p:cTn dur="1" fill="hold">
                                          <p:stCondLst>
                                            <p:cond delay="0"/>
                                          </p:stCondLst>
                                        </p:cTn>
                                        <p:tgtEl>
                                          <p:spTgt spid="937"/>
                                        </p:tgtEl>
                                        <p:attrNameLst>
                                          <p:attrName>style.visibility</p:attrName>
                                        </p:attrNameLst>
                                      </p:cBhvr>
                                      <p:to>
                                        <p:strVal val="visible"/>
                                      </p:to>
                                    </p:set>
                                    <p:animEffect filter="fade" transition="in">
                                      <p:cBhvr>
                                        <p:cTn dur="1"/>
                                        <p:tgtEl>
                                          <p:spTgt spid="9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8"/>
                                        </p:tgtEl>
                                        <p:attrNameLst>
                                          <p:attrName>style.visibility</p:attrName>
                                        </p:attrNameLst>
                                      </p:cBhvr>
                                      <p:to>
                                        <p:strVal val="visible"/>
                                      </p:to>
                                    </p:set>
                                    <p:animEffect filter="fade" transition="in">
                                      <p:cBhvr>
                                        <p:cTn dur="1"/>
                                        <p:tgtEl>
                                          <p:spTgt spid="938"/>
                                        </p:tgtEl>
                                      </p:cBhvr>
                                    </p:animEffect>
                                  </p:childTnLst>
                                </p:cTn>
                              </p:par>
                              <p:par>
                                <p:cTn fill="hold" nodeType="withEffect" presetClass="entr" presetID="10" presetSubtype="0">
                                  <p:stCondLst>
                                    <p:cond delay="0"/>
                                  </p:stCondLst>
                                  <p:childTnLst>
                                    <p:set>
                                      <p:cBhvr>
                                        <p:cTn dur="1" fill="hold">
                                          <p:stCondLst>
                                            <p:cond delay="0"/>
                                          </p:stCondLst>
                                        </p:cTn>
                                        <p:tgtEl>
                                          <p:spTgt spid="939"/>
                                        </p:tgtEl>
                                        <p:attrNameLst>
                                          <p:attrName>style.visibility</p:attrName>
                                        </p:attrNameLst>
                                      </p:cBhvr>
                                      <p:to>
                                        <p:strVal val="visible"/>
                                      </p:to>
                                    </p:set>
                                    <p:animEffect filter="fade" transition="in">
                                      <p:cBhvr>
                                        <p:cTn dur="1"/>
                                        <p:tgtEl>
                                          <p:spTgt spid="9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0"/>
                                        </p:tgtEl>
                                        <p:attrNameLst>
                                          <p:attrName>style.visibility</p:attrName>
                                        </p:attrNameLst>
                                      </p:cBhvr>
                                      <p:to>
                                        <p:strVal val="visible"/>
                                      </p:to>
                                    </p:set>
                                    <p:animEffect filter="fade" transition="in">
                                      <p:cBhvr>
                                        <p:cTn dur="1"/>
                                        <p:tgtEl>
                                          <p:spTgt spid="940"/>
                                        </p:tgtEl>
                                      </p:cBhvr>
                                    </p:animEffect>
                                  </p:childTnLst>
                                </p:cTn>
                              </p:par>
                              <p:par>
                                <p:cTn fill="hold" nodeType="withEffect" presetClass="entr" presetID="10" presetSubtype="0">
                                  <p:stCondLst>
                                    <p:cond delay="0"/>
                                  </p:stCondLst>
                                  <p:childTnLst>
                                    <p:set>
                                      <p:cBhvr>
                                        <p:cTn dur="1" fill="hold">
                                          <p:stCondLst>
                                            <p:cond delay="0"/>
                                          </p:stCondLst>
                                        </p:cTn>
                                        <p:tgtEl>
                                          <p:spTgt spid="941"/>
                                        </p:tgtEl>
                                        <p:attrNameLst>
                                          <p:attrName>style.visibility</p:attrName>
                                        </p:attrNameLst>
                                      </p:cBhvr>
                                      <p:to>
                                        <p:strVal val="visible"/>
                                      </p:to>
                                    </p:set>
                                    <p:animEffect filter="fade" transition="in">
                                      <p:cBhvr>
                                        <p:cTn dur="1"/>
                                        <p:tgtEl>
                                          <p:spTgt spid="9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6" name="Shape 946"/>
        <p:cNvGrpSpPr/>
        <p:nvPr/>
      </p:nvGrpSpPr>
      <p:grpSpPr>
        <a:xfrm>
          <a:off x="0" y="0"/>
          <a:ext cx="0" cy="0"/>
          <a:chOff x="0" y="0"/>
          <a:chExt cx="0" cy="0"/>
        </a:xfrm>
      </p:grpSpPr>
      <p:sp>
        <p:nvSpPr>
          <p:cNvPr id="947" name="Google Shape;947;p120"/>
          <p:cNvSpPr txBox="1"/>
          <p:nvPr/>
        </p:nvSpPr>
        <p:spPr>
          <a:xfrm>
            <a:off x="50924" y="2622627"/>
            <a:ext cx="9011188" cy="66744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3000" u="none" cap="none" strike="noStrike">
                <a:solidFill>
                  <a:srgbClr val="4E84C4"/>
                </a:solidFill>
                <a:latin typeface="PT Sans"/>
                <a:ea typeface="PT Sans"/>
                <a:cs typeface="PT Sans"/>
                <a:sym typeface="PT Sans"/>
              </a:rPr>
              <a:t>DEMO</a:t>
            </a:r>
            <a:endParaRPr b="0" i="0" sz="3000" u="none" cap="none" strike="noStrike">
              <a:solidFill>
                <a:srgbClr val="4E84C4"/>
              </a:solidFill>
              <a:latin typeface="PT Sans"/>
              <a:ea typeface="PT Sans"/>
              <a:cs typeface="PT Sans"/>
              <a:sym typeface="PT Sans"/>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2" name="Shape 952"/>
        <p:cNvGrpSpPr/>
        <p:nvPr/>
      </p:nvGrpSpPr>
      <p:grpSpPr>
        <a:xfrm>
          <a:off x="0" y="0"/>
          <a:ext cx="0" cy="0"/>
          <a:chOff x="0" y="0"/>
          <a:chExt cx="0" cy="0"/>
        </a:xfrm>
      </p:grpSpPr>
      <p:sp>
        <p:nvSpPr>
          <p:cNvPr id="953" name="Google Shape;953;p121"/>
          <p:cNvSpPr txBox="1"/>
          <p:nvPr>
            <p:ph type="ctrTitle"/>
          </p:nvPr>
        </p:nvSpPr>
        <p:spPr>
          <a:xfrm>
            <a:off x="163513" y="3914775"/>
            <a:ext cx="8759825" cy="54133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3600" u="none" cap="none" strike="noStrike">
                <a:solidFill>
                  <a:schemeClr val="lt1"/>
                </a:solidFill>
                <a:latin typeface="PT Sans"/>
                <a:ea typeface="PT Sans"/>
                <a:cs typeface="PT Sans"/>
                <a:sym typeface="PT Sans"/>
              </a:rPr>
              <a:t>SSIS – Best Practices</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8" name="Shape 958"/>
        <p:cNvGrpSpPr/>
        <p:nvPr/>
      </p:nvGrpSpPr>
      <p:grpSpPr>
        <a:xfrm>
          <a:off x="0" y="0"/>
          <a:ext cx="0" cy="0"/>
          <a:chOff x="0" y="0"/>
          <a:chExt cx="0" cy="0"/>
        </a:xfrm>
      </p:grpSpPr>
      <p:sp>
        <p:nvSpPr>
          <p:cNvPr id="959" name="Google Shape;959;p122"/>
          <p:cNvSpPr txBox="1"/>
          <p:nvPr>
            <p:ph type="title"/>
          </p:nvPr>
        </p:nvSpPr>
        <p:spPr>
          <a:xfrm>
            <a:off x="161925" y="53975"/>
            <a:ext cx="8753475" cy="44852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0070C0"/>
                </a:solidFill>
                <a:latin typeface="Arial"/>
                <a:ea typeface="Arial"/>
                <a:cs typeface="Arial"/>
                <a:sym typeface="Arial"/>
              </a:rPr>
              <a:t>Data Flow Source– Best Practices</a:t>
            </a:r>
            <a:endParaRPr b="0" i="0" sz="2800" u="none" cap="none" strike="noStrike">
              <a:solidFill>
                <a:srgbClr val="0070C0"/>
              </a:solidFill>
              <a:latin typeface="PT Sans"/>
              <a:ea typeface="PT Sans"/>
              <a:cs typeface="PT Sans"/>
              <a:sym typeface="PT Sans"/>
            </a:endParaRPr>
          </a:p>
        </p:txBody>
      </p:sp>
      <p:sp>
        <p:nvSpPr>
          <p:cNvPr id="960" name="Google Shape;960;p122"/>
          <p:cNvSpPr txBox="1"/>
          <p:nvPr>
            <p:ph idx="1" type="body"/>
          </p:nvPr>
        </p:nvSpPr>
        <p:spPr>
          <a:xfrm>
            <a:off x="209551" y="482033"/>
            <a:ext cx="7677149" cy="5804666"/>
          </a:xfrm>
          <a:prstGeom prst="rect">
            <a:avLst/>
          </a:prstGeom>
          <a:noFill/>
          <a:ln>
            <a:noFill/>
          </a:ln>
        </p:spPr>
        <p:txBody>
          <a:bodyPr anchorCtr="0" anchor="t" bIns="45700" lIns="91425" spcFirstLastPara="1" rIns="91425" wrap="square" tIns="45700">
            <a:noAutofit/>
          </a:bodyPr>
          <a:lstStyle/>
          <a:p>
            <a:pPr indent="-122238" lvl="0" marL="122238" marR="0" rtl="0" algn="l">
              <a:spcBef>
                <a:spcPts val="0"/>
              </a:spcBef>
              <a:spcAft>
                <a:spcPts val="0"/>
              </a:spcAft>
              <a:buClr>
                <a:srgbClr val="4E84C4"/>
              </a:buClr>
              <a:buFont typeface="Arial"/>
              <a:buNone/>
            </a:pPr>
            <a:r>
              <a:rPr b="1" i="0" lang="en-US" sz="1600" u="none" cap="none" strike="noStrike">
                <a:solidFill>
                  <a:schemeClr val="dk1"/>
                </a:solidFill>
                <a:latin typeface="Arial"/>
                <a:ea typeface="Arial"/>
                <a:cs typeface="Arial"/>
                <a:sym typeface="Arial"/>
              </a:rPr>
              <a:t>Retrieve only the columns you absolutely need </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Write queries, don’t just use table objects </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SELECT * queries are just as evil as anywhere else </a:t>
            </a:r>
            <a:endParaRPr/>
          </a:p>
          <a:p>
            <a:pPr indent="-122238" lvl="0" marL="122238" marR="0" rtl="0" algn="l">
              <a:spcBef>
                <a:spcPts val="320"/>
              </a:spcBef>
              <a:spcAft>
                <a:spcPts val="0"/>
              </a:spcAft>
              <a:buClr>
                <a:srgbClr val="4E84C4"/>
              </a:buClr>
              <a:buFont typeface="Arial"/>
              <a:buNone/>
            </a:pPr>
            <a:r>
              <a:t/>
            </a:r>
            <a:endParaRPr b="1" i="0" sz="1600" u="none" cap="none" strike="noStrike">
              <a:solidFill>
                <a:schemeClr val="dk1"/>
              </a:solidFill>
              <a:latin typeface="Arial"/>
              <a:ea typeface="Arial"/>
              <a:cs typeface="Arial"/>
              <a:sym typeface="Arial"/>
            </a:endParaRPr>
          </a:p>
          <a:p>
            <a:pPr indent="-122238" lvl="0" marL="122238" marR="0" rtl="0" algn="l">
              <a:spcBef>
                <a:spcPts val="320"/>
              </a:spcBef>
              <a:spcAft>
                <a:spcPts val="0"/>
              </a:spcAft>
              <a:buClr>
                <a:srgbClr val="4E84C4"/>
              </a:buClr>
              <a:buFont typeface="Arial"/>
              <a:buNone/>
            </a:pPr>
            <a:r>
              <a:rPr b="1" i="0" lang="en-US" sz="1600" u="none" cap="none" strike="noStrike">
                <a:solidFill>
                  <a:schemeClr val="dk1"/>
                </a:solidFill>
                <a:latin typeface="Arial"/>
                <a:ea typeface="Arial"/>
                <a:cs typeface="Arial"/>
                <a:sym typeface="Arial"/>
              </a:rPr>
              <a:t>Benefits </a:t>
            </a:r>
            <a:br>
              <a:rPr b="1"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Less data from the source across the network </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Less demand on memory and processor </a:t>
            </a:r>
            <a:endParaRPr/>
          </a:p>
          <a:p>
            <a:pPr indent="-122238" lvl="0" marL="122238" marR="0" rtl="0" algn="l">
              <a:spcBef>
                <a:spcPts val="320"/>
              </a:spcBef>
              <a:spcAft>
                <a:spcPts val="0"/>
              </a:spcAft>
              <a:buClr>
                <a:srgbClr val="4E84C4"/>
              </a:buClr>
              <a:buFont typeface="Arial"/>
              <a:buNone/>
            </a:pPr>
            <a:r>
              <a:t/>
            </a:r>
            <a:endParaRPr b="0" i="0" sz="1600" u="none" cap="none" strike="noStrike">
              <a:solidFill>
                <a:schemeClr val="dk1"/>
              </a:solidFill>
              <a:latin typeface="Arial"/>
              <a:ea typeface="Arial"/>
              <a:cs typeface="Arial"/>
              <a:sym typeface="Arial"/>
            </a:endParaRPr>
          </a:p>
          <a:p>
            <a:pPr indent="-122238" lvl="0" marL="122238" marR="0" rtl="0" algn="l">
              <a:spcBef>
                <a:spcPts val="320"/>
              </a:spcBef>
              <a:spcAft>
                <a:spcPts val="0"/>
              </a:spcAft>
              <a:buClr>
                <a:srgbClr val="4E84C4"/>
              </a:buClr>
              <a:buFont typeface="Arial"/>
              <a:buNone/>
            </a:pPr>
            <a:r>
              <a:rPr b="1" i="0" lang="en-US" sz="1600" u="none" cap="none" strike="noStrike">
                <a:solidFill>
                  <a:schemeClr val="dk1"/>
                </a:solidFill>
                <a:latin typeface="Arial"/>
                <a:ea typeface="Arial"/>
                <a:cs typeface="Arial"/>
                <a:sym typeface="Arial"/>
              </a:rPr>
              <a:t>Integration Services provides warnings about columns you don’t use </a:t>
            </a:r>
            <a:br>
              <a:rPr b="1"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Don’t ignore those warnings just because package executes</a:t>
            </a:r>
            <a:endParaRPr b="1" i="0" sz="1600" u="none" cap="none" strike="noStrike">
              <a:solidFill>
                <a:schemeClr val="dk1"/>
              </a:solidFill>
              <a:latin typeface="Arial"/>
              <a:ea typeface="Arial"/>
              <a:cs typeface="Arial"/>
              <a:sym typeface="Arial"/>
            </a:endParaRPr>
          </a:p>
          <a:p>
            <a:pPr indent="-122238" lvl="0" marL="122238" marR="0" rtl="0" algn="l">
              <a:spcBef>
                <a:spcPts val="320"/>
              </a:spcBef>
              <a:spcAft>
                <a:spcPts val="0"/>
              </a:spcAft>
              <a:buClr>
                <a:srgbClr val="4E84C4"/>
              </a:buClr>
              <a:buFont typeface="Arial"/>
              <a:buNone/>
            </a:pPr>
            <a:r>
              <a:t/>
            </a:r>
            <a:endParaRPr b="1" i="0" sz="1600" u="none" cap="none" strike="noStrike">
              <a:solidFill>
                <a:schemeClr val="dk1"/>
              </a:solidFill>
              <a:latin typeface="Arial"/>
              <a:ea typeface="Arial"/>
              <a:cs typeface="Arial"/>
              <a:sym typeface="Arial"/>
            </a:endParaRPr>
          </a:p>
          <a:p>
            <a:pPr indent="-122238" lvl="0" marL="122238" marR="0" rtl="0" algn="l">
              <a:spcBef>
                <a:spcPts val="320"/>
              </a:spcBef>
              <a:spcAft>
                <a:spcPts val="0"/>
              </a:spcAft>
              <a:buClr>
                <a:srgbClr val="4E84C4"/>
              </a:buClr>
              <a:buFont typeface="Arial"/>
              <a:buNone/>
            </a:pPr>
            <a:r>
              <a:rPr b="1" i="0" lang="en-US" sz="1600" u="none" cap="none" strike="noStrike">
                <a:solidFill>
                  <a:schemeClr val="dk1"/>
                </a:solidFill>
                <a:latin typeface="Arial"/>
                <a:ea typeface="Arial"/>
                <a:cs typeface="Arial"/>
                <a:sym typeface="Arial"/>
              </a:rPr>
              <a:t>Convert often degrade performance </a:t>
            </a:r>
            <a:endParaRPr/>
          </a:p>
          <a:p>
            <a:pPr indent="-122238" lvl="0" marL="122238" marR="0" rtl="0" algn="l">
              <a:spcBef>
                <a:spcPts val="320"/>
              </a:spcBef>
              <a:spcAft>
                <a:spcPts val="0"/>
              </a:spcAft>
              <a:buClr>
                <a:srgbClr val="4E84C4"/>
              </a:buClr>
              <a:buFont typeface="Arial"/>
              <a:buNone/>
            </a:pPr>
            <a:r>
              <a:t/>
            </a:r>
            <a:endParaRPr b="1" i="0" sz="1600" u="none" cap="none" strike="noStrike">
              <a:solidFill>
                <a:schemeClr val="dk1"/>
              </a:solidFill>
              <a:latin typeface="Arial"/>
              <a:ea typeface="Arial"/>
              <a:cs typeface="Arial"/>
              <a:sym typeface="Arial"/>
            </a:endParaRPr>
          </a:p>
          <a:p>
            <a:pPr indent="-122238" lvl="0" marL="122238" marR="0" rtl="0" algn="l">
              <a:spcBef>
                <a:spcPts val="320"/>
              </a:spcBef>
              <a:spcAft>
                <a:spcPts val="0"/>
              </a:spcAft>
              <a:buClr>
                <a:srgbClr val="4E84C4"/>
              </a:buClr>
              <a:buFont typeface="Arial"/>
              <a:buNone/>
            </a:pPr>
            <a:r>
              <a:rPr b="1" i="0" lang="en-US" sz="1600" u="none" cap="none" strike="noStrike">
                <a:solidFill>
                  <a:schemeClr val="dk1"/>
                </a:solidFill>
                <a:latin typeface="Arial"/>
                <a:ea typeface="Arial"/>
                <a:cs typeface="Arial"/>
                <a:sym typeface="Arial"/>
              </a:rPr>
              <a:t>Data types in source are often incompatible </a:t>
            </a:r>
            <a:br>
              <a:rPr b="1"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Too easy to convert multiple times </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Avoid converting more than once </a:t>
            </a:r>
            <a:endParaRPr/>
          </a:p>
          <a:p>
            <a:pPr indent="-122238" lvl="0" marL="122238" marR="0" rtl="0" algn="l">
              <a:spcBef>
                <a:spcPts val="320"/>
              </a:spcBef>
              <a:spcAft>
                <a:spcPts val="0"/>
              </a:spcAft>
              <a:buClr>
                <a:srgbClr val="4E84C4"/>
              </a:buClr>
              <a:buFont typeface="Arial"/>
              <a:buNone/>
            </a:pPr>
            <a:r>
              <a:t/>
            </a:r>
            <a:endParaRPr b="0" i="0" sz="1600" u="none" cap="none" strike="noStrike">
              <a:solidFill>
                <a:schemeClr val="dk1"/>
              </a:solidFill>
              <a:latin typeface="Arial"/>
              <a:ea typeface="Arial"/>
              <a:cs typeface="Arial"/>
              <a:sym typeface="Arial"/>
            </a:endParaRPr>
          </a:p>
          <a:p>
            <a:pPr indent="-122238" lvl="0" marL="122238" marR="0" rtl="0" algn="l">
              <a:spcBef>
                <a:spcPts val="320"/>
              </a:spcBef>
              <a:spcAft>
                <a:spcPts val="0"/>
              </a:spcAft>
              <a:buClr>
                <a:srgbClr val="4E84C4"/>
              </a:buClr>
              <a:buFont typeface="Arial"/>
              <a:buNone/>
            </a:pPr>
            <a:r>
              <a:rPr b="1" i="0" lang="en-US" sz="1600" u="none" cap="none" strike="noStrike">
                <a:solidFill>
                  <a:schemeClr val="dk1"/>
                </a:solidFill>
                <a:latin typeface="Arial"/>
                <a:ea typeface="Arial"/>
                <a:cs typeface="Arial"/>
                <a:sym typeface="Arial"/>
              </a:rPr>
              <a:t>Often read data from flat files as strings</a:t>
            </a:r>
            <a:br>
              <a:rPr b="1"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Leave that way, unless performing calculations </a:t>
            </a:r>
            <a:endParaRPr/>
          </a:p>
          <a:p>
            <a:pPr indent="-122238" lvl="0" marL="122238" marR="0" rtl="0" algn="l">
              <a:spcBef>
                <a:spcPts val="320"/>
              </a:spcBef>
              <a:spcAft>
                <a:spcPts val="0"/>
              </a:spcAft>
              <a:buClr>
                <a:srgbClr val="4E84C4"/>
              </a:buClr>
              <a:buFont typeface="Arial"/>
              <a:buNone/>
            </a:pPr>
            <a:r>
              <a:rPr b="1" i="0" lang="en-US" sz="1600" u="none" cap="none" strike="noStrike">
                <a:solidFill>
                  <a:schemeClr val="dk1"/>
                </a:solidFill>
                <a:latin typeface="Arial"/>
                <a:ea typeface="Arial"/>
                <a:cs typeface="Arial"/>
                <a:sym typeface="Arial"/>
              </a:rPr>
              <a:t>If need to convert, do it…Once</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5" name="Shape 965"/>
        <p:cNvGrpSpPr/>
        <p:nvPr/>
      </p:nvGrpSpPr>
      <p:grpSpPr>
        <a:xfrm>
          <a:off x="0" y="0"/>
          <a:ext cx="0" cy="0"/>
          <a:chOff x="0" y="0"/>
          <a:chExt cx="0" cy="0"/>
        </a:xfrm>
      </p:grpSpPr>
      <p:sp>
        <p:nvSpPr>
          <p:cNvPr id="966" name="Google Shape;966;p123"/>
          <p:cNvSpPr txBox="1"/>
          <p:nvPr>
            <p:ph type="title"/>
          </p:nvPr>
        </p:nvSpPr>
        <p:spPr>
          <a:xfrm>
            <a:off x="161925" y="53975"/>
            <a:ext cx="8753475" cy="44852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0070C0"/>
                </a:solidFill>
                <a:latin typeface="Arial"/>
                <a:ea typeface="Arial"/>
                <a:cs typeface="Arial"/>
                <a:sym typeface="Arial"/>
              </a:rPr>
              <a:t>Make use of Database– Best Practices</a:t>
            </a:r>
            <a:endParaRPr b="0" i="0" sz="2800" u="none" cap="none" strike="noStrike">
              <a:solidFill>
                <a:srgbClr val="0070C0"/>
              </a:solidFill>
              <a:latin typeface="PT Sans"/>
              <a:ea typeface="PT Sans"/>
              <a:cs typeface="PT Sans"/>
              <a:sym typeface="PT Sans"/>
            </a:endParaRPr>
          </a:p>
        </p:txBody>
      </p:sp>
      <p:sp>
        <p:nvSpPr>
          <p:cNvPr id="967" name="Google Shape;967;p123"/>
          <p:cNvSpPr txBox="1"/>
          <p:nvPr>
            <p:ph idx="1" type="body"/>
          </p:nvPr>
        </p:nvSpPr>
        <p:spPr>
          <a:xfrm>
            <a:off x="200747" y="520133"/>
            <a:ext cx="8752753" cy="4622804"/>
          </a:xfrm>
          <a:prstGeom prst="rect">
            <a:avLst/>
          </a:prstGeom>
          <a:noFill/>
          <a:ln>
            <a:noFill/>
          </a:ln>
        </p:spPr>
        <p:txBody>
          <a:bodyPr anchorCtr="0" anchor="t" bIns="45700" lIns="91425" spcFirstLastPara="1" rIns="91425" wrap="square" tIns="45700">
            <a:noAutofit/>
          </a:bodyPr>
          <a:lstStyle/>
          <a:p>
            <a:pPr indent="-122238" lvl="0" marL="122238" marR="0" rtl="0" algn="l">
              <a:spcBef>
                <a:spcPts val="0"/>
              </a:spcBef>
              <a:spcAft>
                <a:spcPts val="0"/>
              </a:spcAft>
              <a:buClr>
                <a:srgbClr val="4E84C4"/>
              </a:buClr>
              <a:buFont typeface="Arial"/>
              <a:buNone/>
            </a:pPr>
            <a:r>
              <a:rPr b="1" i="0" lang="en-US" sz="1600" u="none" cap="none" strike="noStrike">
                <a:solidFill>
                  <a:schemeClr val="dk1"/>
                </a:solidFill>
                <a:latin typeface="Arial"/>
                <a:ea typeface="Arial"/>
                <a:cs typeface="Arial"/>
                <a:sym typeface="Arial"/>
              </a:rPr>
              <a:t>Tune queries </a:t>
            </a:r>
            <a:endParaRPr/>
          </a:p>
          <a:p>
            <a:pPr indent="-122238" lvl="0" marL="122238" marR="0" rtl="0" algn="l">
              <a:spcBef>
                <a:spcPts val="320"/>
              </a:spcBef>
              <a:spcAft>
                <a:spcPts val="0"/>
              </a:spcAft>
              <a:buClr>
                <a:srgbClr val="4E84C4"/>
              </a:buClr>
              <a:buFont typeface="Arial"/>
              <a:buNone/>
            </a:pPr>
            <a:br>
              <a:rPr b="1"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Write efficient SQL code </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Goal: limit time to retrieve data </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Slow queries affect entire Data Flow </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Consider indexes too </a:t>
            </a:r>
            <a:endParaRPr/>
          </a:p>
          <a:p>
            <a:pPr indent="-122238" lvl="0" marL="122238" marR="0" rtl="0" algn="l">
              <a:spcBef>
                <a:spcPts val="320"/>
              </a:spcBef>
              <a:spcAft>
                <a:spcPts val="0"/>
              </a:spcAft>
              <a:buClr>
                <a:srgbClr val="4E84C4"/>
              </a:buClr>
              <a:buFont typeface="Arial"/>
              <a:buNone/>
            </a:pPr>
            <a:r>
              <a:t/>
            </a:r>
            <a:endParaRPr b="0" i="0" sz="1600" u="none" cap="none" strike="noStrike">
              <a:solidFill>
                <a:schemeClr val="dk1"/>
              </a:solidFill>
              <a:latin typeface="Arial"/>
              <a:ea typeface="Arial"/>
              <a:cs typeface="Arial"/>
              <a:sym typeface="Arial"/>
            </a:endParaRPr>
          </a:p>
          <a:p>
            <a:pPr indent="-122238" lvl="0" marL="122238" marR="0" rtl="0" algn="l">
              <a:spcBef>
                <a:spcPts val="320"/>
              </a:spcBef>
              <a:spcAft>
                <a:spcPts val="0"/>
              </a:spcAft>
              <a:buClr>
                <a:srgbClr val="4E84C4"/>
              </a:buClr>
              <a:buFont typeface="Arial"/>
              <a:buNone/>
            </a:pPr>
            <a:r>
              <a:rPr b="1" i="0" lang="en-US" sz="1600" u="none" cap="none" strike="noStrike">
                <a:solidFill>
                  <a:schemeClr val="dk1"/>
                </a:solidFill>
                <a:latin typeface="Arial"/>
                <a:ea typeface="Arial"/>
                <a:cs typeface="Arial"/>
                <a:sym typeface="Arial"/>
              </a:rPr>
              <a:t>Utilize Your Database Engine </a:t>
            </a:r>
            <a:endParaRPr/>
          </a:p>
          <a:p>
            <a:pPr indent="-122238" lvl="0" marL="122238" marR="0" rtl="0" algn="l">
              <a:spcBef>
                <a:spcPts val="320"/>
              </a:spcBef>
              <a:spcAft>
                <a:spcPts val="0"/>
              </a:spcAft>
              <a:buClr>
                <a:srgbClr val="4E84C4"/>
              </a:buClr>
              <a:buFont typeface="Arial"/>
              <a:buNone/>
            </a:pP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Do what you can in the database, </a:t>
            </a:r>
            <a:endParaRPr/>
          </a:p>
          <a:p>
            <a:pPr indent="-122238" lvl="0" marL="122238" marR="0" rtl="0" algn="l">
              <a:spcBef>
                <a:spcPts val="320"/>
              </a:spcBef>
              <a:spcAft>
                <a:spcPts val="0"/>
              </a:spcAft>
              <a:buClr>
                <a:srgbClr val="4E84C4"/>
              </a:buClr>
              <a:buFont typeface="Arial"/>
              <a:buNone/>
            </a:pPr>
            <a:r>
              <a:t/>
            </a:r>
            <a:endParaRPr b="0" i="0" sz="1600" u="none" cap="none" strike="noStrike">
              <a:solidFill>
                <a:schemeClr val="dk1"/>
              </a:solidFill>
              <a:latin typeface="Arial"/>
              <a:ea typeface="Arial"/>
              <a:cs typeface="Arial"/>
              <a:sym typeface="Arial"/>
            </a:endParaRPr>
          </a:p>
          <a:p>
            <a:pPr indent="-122238" lvl="0" marL="122238" marR="0" rtl="0" algn="l">
              <a:spcBef>
                <a:spcPts val="320"/>
              </a:spcBef>
              <a:spcAft>
                <a:spcPts val="0"/>
              </a:spcAft>
              <a:buClr>
                <a:srgbClr val="4E84C4"/>
              </a:buClr>
              <a:buFont typeface="Arial"/>
              <a:buNone/>
            </a:pPr>
            <a:r>
              <a:rPr b="1" i="0" lang="en-US" sz="1600" u="none" cap="none" strike="noStrike">
                <a:solidFill>
                  <a:schemeClr val="dk1"/>
                </a:solidFill>
                <a:latin typeface="Arial"/>
                <a:ea typeface="Arial"/>
                <a:cs typeface="Arial"/>
                <a:sym typeface="Arial"/>
              </a:rPr>
              <a:t>Use the SQL Command Option </a:t>
            </a:r>
            <a:endParaRPr/>
          </a:p>
          <a:p>
            <a:pPr indent="-122238" lvl="0" marL="122238" marR="0" rtl="0" algn="l">
              <a:spcBef>
                <a:spcPts val="320"/>
              </a:spcBef>
              <a:spcAft>
                <a:spcPts val="0"/>
              </a:spcAft>
              <a:buClr>
                <a:srgbClr val="4E84C4"/>
              </a:buClr>
              <a:buFont typeface="Arial"/>
              <a:buNone/>
            </a:pP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More efficient and less chatty with database </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But tune the query! </a:t>
            </a:r>
            <a:br>
              <a:rPr b="0" i="0" lang="en-US" sz="1600" u="none" cap="none" strike="noStrike">
                <a:solidFill>
                  <a:schemeClr val="dk1"/>
                </a:solidFill>
                <a:latin typeface="Arial"/>
                <a:ea typeface="Arial"/>
                <a:cs typeface="Arial"/>
                <a:sym typeface="Arial"/>
              </a:rPr>
            </a:br>
            <a:br>
              <a:rPr b="0" i="0" lang="en-US"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2" name="Shape 972"/>
        <p:cNvGrpSpPr/>
        <p:nvPr/>
      </p:nvGrpSpPr>
      <p:grpSpPr>
        <a:xfrm>
          <a:off x="0" y="0"/>
          <a:ext cx="0" cy="0"/>
          <a:chOff x="0" y="0"/>
          <a:chExt cx="0" cy="0"/>
        </a:xfrm>
      </p:grpSpPr>
      <p:sp>
        <p:nvSpPr>
          <p:cNvPr id="973" name="Google Shape;973;p124"/>
          <p:cNvSpPr txBox="1"/>
          <p:nvPr>
            <p:ph type="title"/>
          </p:nvPr>
        </p:nvSpPr>
        <p:spPr>
          <a:xfrm>
            <a:off x="161925" y="53975"/>
            <a:ext cx="8753475" cy="44852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0070C0"/>
                </a:solidFill>
                <a:latin typeface="Arial"/>
                <a:ea typeface="Arial"/>
                <a:cs typeface="Arial"/>
                <a:sym typeface="Arial"/>
              </a:rPr>
              <a:t>Data Flow Transformations – Best Practices</a:t>
            </a:r>
            <a:endParaRPr b="0" i="0" sz="2800" u="none" cap="none" strike="noStrike">
              <a:solidFill>
                <a:srgbClr val="0070C0"/>
              </a:solidFill>
              <a:latin typeface="PT Sans"/>
              <a:ea typeface="PT Sans"/>
              <a:cs typeface="PT Sans"/>
              <a:sym typeface="PT Sans"/>
            </a:endParaRPr>
          </a:p>
        </p:txBody>
      </p:sp>
      <p:sp>
        <p:nvSpPr>
          <p:cNvPr id="974" name="Google Shape;974;p124"/>
          <p:cNvSpPr txBox="1"/>
          <p:nvPr>
            <p:ph idx="1" type="body"/>
          </p:nvPr>
        </p:nvSpPr>
        <p:spPr>
          <a:xfrm>
            <a:off x="169574" y="733147"/>
            <a:ext cx="8752753" cy="4967514"/>
          </a:xfrm>
          <a:prstGeom prst="rect">
            <a:avLst/>
          </a:prstGeom>
          <a:noFill/>
          <a:ln>
            <a:noFill/>
          </a:ln>
        </p:spPr>
        <p:txBody>
          <a:bodyPr anchorCtr="0" anchor="t" bIns="45700" lIns="91425" spcFirstLastPara="1" rIns="91425" wrap="square" tIns="45700">
            <a:noAutofit/>
          </a:bodyPr>
          <a:lstStyle/>
          <a:p>
            <a:pPr indent="-122238" lvl="0" marL="122238" marR="0" rtl="0" algn="l">
              <a:spcBef>
                <a:spcPts val="0"/>
              </a:spcBef>
              <a:spcAft>
                <a:spcPts val="0"/>
              </a:spcAft>
              <a:buClr>
                <a:srgbClr val="4E84C4"/>
              </a:buClr>
              <a:buFont typeface="Arial"/>
              <a:buNone/>
            </a:pPr>
            <a:r>
              <a:rPr b="1" i="0" lang="en-US" sz="1600" u="none" cap="none" strike="noStrike">
                <a:solidFill>
                  <a:schemeClr val="dk1"/>
                </a:solidFill>
                <a:latin typeface="Arial"/>
                <a:ea typeface="Arial"/>
                <a:cs typeface="Arial"/>
                <a:sym typeface="Arial"/>
              </a:rPr>
              <a:t>Can be the worst performance offenders </a:t>
            </a:r>
            <a:endParaRPr/>
          </a:p>
          <a:p>
            <a:pPr indent="-122238" lvl="0" marL="122238" marR="0" rtl="0" algn="l">
              <a:spcBef>
                <a:spcPts val="320"/>
              </a:spcBef>
              <a:spcAft>
                <a:spcPts val="0"/>
              </a:spcAft>
              <a:buClr>
                <a:srgbClr val="4E84C4"/>
              </a:buClr>
              <a:buFont typeface="Arial"/>
              <a:buNone/>
            </a:pPr>
            <a:r>
              <a:t/>
            </a:r>
            <a:endParaRPr b="0" i="0" sz="1600" u="none" cap="none" strike="noStrike">
              <a:solidFill>
                <a:schemeClr val="dk1"/>
              </a:solidFill>
              <a:latin typeface="Arial"/>
              <a:ea typeface="Arial"/>
              <a:cs typeface="Arial"/>
              <a:sym typeface="Arial"/>
            </a:endParaRPr>
          </a:p>
          <a:p>
            <a:pPr indent="-122238" lvl="0" marL="122238" marR="0" rtl="0" algn="l">
              <a:spcBef>
                <a:spcPts val="320"/>
              </a:spcBef>
              <a:spcAft>
                <a:spcPts val="0"/>
              </a:spcAft>
              <a:buClr>
                <a:srgbClr val="4E84C4"/>
              </a:buClr>
              <a:buFont typeface="Arial"/>
              <a:buNone/>
            </a:pPr>
            <a:r>
              <a:rPr b="1" i="0" lang="en-US" sz="1600" u="none" cap="none" strike="noStrike">
                <a:solidFill>
                  <a:schemeClr val="dk1"/>
                </a:solidFill>
                <a:latin typeface="Arial"/>
                <a:ea typeface="Arial"/>
                <a:cs typeface="Arial"/>
                <a:sym typeface="Arial"/>
              </a:rPr>
              <a:t>Avoid asynchronous transformations </a:t>
            </a:r>
            <a:endParaRPr/>
          </a:p>
          <a:p>
            <a:pPr indent="-122238" lvl="0" marL="122238" marR="0" rtl="0" algn="l">
              <a:spcBef>
                <a:spcPts val="320"/>
              </a:spcBef>
              <a:spcAft>
                <a:spcPts val="0"/>
              </a:spcAft>
              <a:buClr>
                <a:srgbClr val="4E84C4"/>
              </a:buClr>
              <a:buFont typeface="Arial"/>
              <a:buNone/>
            </a:pPr>
            <a:br>
              <a:rPr b="1"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Hold up the entire Data Flow </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Perform the operation in database, if possible</a:t>
            </a:r>
            <a:endParaRPr/>
          </a:p>
          <a:p>
            <a:pPr indent="-122238" lvl="0" marL="122238" marR="0" rtl="0" algn="l">
              <a:spcBef>
                <a:spcPts val="320"/>
              </a:spcBef>
              <a:spcAft>
                <a:spcPts val="0"/>
              </a:spcAft>
              <a:buClr>
                <a:srgbClr val="4E84C4"/>
              </a:buClr>
              <a:buFont typeface="Arial"/>
              <a:buNone/>
            </a:pPr>
            <a:r>
              <a:t/>
            </a:r>
            <a:endParaRPr b="0" i="0" sz="1600" u="none" cap="none" strike="noStrike">
              <a:solidFill>
                <a:schemeClr val="dk1"/>
              </a:solidFill>
              <a:latin typeface="Arial"/>
              <a:ea typeface="Arial"/>
              <a:cs typeface="Arial"/>
              <a:sym typeface="Arial"/>
            </a:endParaRPr>
          </a:p>
          <a:p>
            <a:pPr indent="-122238" lvl="0" marL="122238" marR="0" rtl="0" algn="l">
              <a:spcBef>
                <a:spcPts val="320"/>
              </a:spcBef>
              <a:spcAft>
                <a:spcPts val="0"/>
              </a:spcAft>
              <a:buClr>
                <a:srgbClr val="4E84C4"/>
              </a:buClr>
              <a:buFont typeface="Arial"/>
              <a:buNone/>
            </a:pPr>
            <a:r>
              <a:rPr b="1" i="0" lang="en-US" sz="1600" u="none" cap="none" strike="noStrike">
                <a:solidFill>
                  <a:schemeClr val="dk1"/>
                </a:solidFill>
                <a:latin typeface="Arial"/>
                <a:ea typeface="Arial"/>
                <a:cs typeface="Arial"/>
                <a:sym typeface="Arial"/>
              </a:rPr>
              <a:t>Avoid Unnecessary Sorts </a:t>
            </a:r>
            <a:endParaRPr/>
          </a:p>
          <a:p>
            <a:pPr indent="-122238" lvl="0" marL="122238" marR="0" rtl="0" algn="l">
              <a:spcBef>
                <a:spcPts val="320"/>
              </a:spcBef>
              <a:spcAft>
                <a:spcPts val="0"/>
              </a:spcAft>
              <a:buClr>
                <a:srgbClr val="4E84C4"/>
              </a:buClr>
              <a:buFont typeface="Arial"/>
              <a:buNone/>
            </a:pPr>
            <a:br>
              <a:rPr b="1"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Most inefficient operation in SSIS </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Sort transformation is asynchronous </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Sort in the database before inserting in Data</a:t>
            </a:r>
            <a:endParaRPr/>
          </a:p>
          <a:p>
            <a:pPr indent="-122238" lvl="0" marL="122238" marR="0" rtl="0" algn="l">
              <a:spcBef>
                <a:spcPts val="320"/>
              </a:spcBef>
              <a:spcAft>
                <a:spcPts val="0"/>
              </a:spcAft>
              <a:buClr>
                <a:srgbClr val="4E84C4"/>
              </a:buClr>
              <a:buFont typeface="Arial"/>
              <a:buNone/>
            </a:pPr>
            <a:r>
              <a:t/>
            </a:r>
            <a:endParaRPr b="0" i="0" sz="1600" u="none" cap="none" strike="noStrike">
              <a:solidFill>
                <a:schemeClr val="dk1"/>
              </a:solidFill>
              <a:latin typeface="Arial"/>
              <a:ea typeface="Arial"/>
              <a:cs typeface="Arial"/>
              <a:sym typeface="Arial"/>
            </a:endParaRPr>
          </a:p>
          <a:p>
            <a:pPr indent="-122238" lvl="0" marL="122238" marR="0" rtl="0" algn="l">
              <a:spcBef>
                <a:spcPts val="320"/>
              </a:spcBef>
              <a:spcAft>
                <a:spcPts val="0"/>
              </a:spcAft>
              <a:buClr>
                <a:srgbClr val="4E84C4"/>
              </a:buClr>
              <a:buFont typeface="Arial"/>
              <a:buNone/>
            </a:pPr>
            <a:r>
              <a:rPr b="1" i="0" lang="en-US" sz="1600" u="none" cap="none" strike="noStrike">
                <a:solidFill>
                  <a:schemeClr val="dk1"/>
                </a:solidFill>
                <a:latin typeface="Arial"/>
                <a:ea typeface="Arial"/>
                <a:cs typeface="Arial"/>
                <a:sym typeface="Arial"/>
              </a:rPr>
              <a:t>Can’t always avoid a Sort transformation </a:t>
            </a:r>
            <a:endParaRPr/>
          </a:p>
          <a:p>
            <a:pPr indent="-122238" lvl="0" marL="122238" marR="0" rtl="0" algn="l">
              <a:spcBef>
                <a:spcPts val="320"/>
              </a:spcBef>
              <a:spcAft>
                <a:spcPts val="0"/>
              </a:spcAft>
              <a:buClr>
                <a:srgbClr val="4E84C4"/>
              </a:buClr>
              <a:buFont typeface="Arial"/>
              <a:buNone/>
            </a:pPr>
            <a:br>
              <a:rPr b="1"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Flat files Sort it once</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9" name="Shape 979"/>
        <p:cNvGrpSpPr/>
        <p:nvPr/>
      </p:nvGrpSpPr>
      <p:grpSpPr>
        <a:xfrm>
          <a:off x="0" y="0"/>
          <a:ext cx="0" cy="0"/>
          <a:chOff x="0" y="0"/>
          <a:chExt cx="0" cy="0"/>
        </a:xfrm>
      </p:grpSpPr>
      <p:sp>
        <p:nvSpPr>
          <p:cNvPr id="980" name="Google Shape;980;p125"/>
          <p:cNvSpPr txBox="1"/>
          <p:nvPr>
            <p:ph type="title"/>
          </p:nvPr>
        </p:nvSpPr>
        <p:spPr>
          <a:xfrm>
            <a:off x="161925" y="53975"/>
            <a:ext cx="8753475" cy="44852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0070C0"/>
                </a:solidFill>
                <a:latin typeface="Arial"/>
                <a:ea typeface="Arial"/>
                <a:cs typeface="Arial"/>
                <a:sym typeface="Arial"/>
              </a:rPr>
              <a:t>Data Flow Transformations – Best Practices..Contd..</a:t>
            </a:r>
            <a:endParaRPr b="0" i="0" sz="2800" u="none" cap="none" strike="noStrike">
              <a:solidFill>
                <a:srgbClr val="0070C0"/>
              </a:solidFill>
              <a:latin typeface="PT Sans"/>
              <a:ea typeface="PT Sans"/>
              <a:cs typeface="PT Sans"/>
              <a:sym typeface="PT Sans"/>
            </a:endParaRPr>
          </a:p>
        </p:txBody>
      </p:sp>
      <p:sp>
        <p:nvSpPr>
          <p:cNvPr id="981" name="Google Shape;981;p125"/>
          <p:cNvSpPr txBox="1"/>
          <p:nvPr>
            <p:ph idx="1" type="body"/>
          </p:nvPr>
        </p:nvSpPr>
        <p:spPr>
          <a:xfrm>
            <a:off x="169574" y="733147"/>
            <a:ext cx="8752753" cy="3773341"/>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4E84C4"/>
              </a:buClr>
              <a:buFont typeface="Arial"/>
              <a:buNone/>
            </a:pPr>
            <a:r>
              <a:rPr b="1" i="0" lang="en-US" sz="1600" u="none" cap="none" strike="noStrike">
                <a:solidFill>
                  <a:schemeClr val="dk1"/>
                </a:solidFill>
                <a:latin typeface="Arial"/>
                <a:ea typeface="Arial"/>
                <a:cs typeface="Arial"/>
                <a:sym typeface="Arial"/>
              </a:rPr>
              <a:t>Enable Lookup Caching</a:t>
            </a:r>
            <a:endParaRPr/>
          </a:p>
          <a:p>
            <a:pPr indent="-350837" lvl="1" marL="630237"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Loads data set into memory</a:t>
            </a:r>
            <a:endParaRPr/>
          </a:p>
          <a:p>
            <a:pPr indent="-350837" lvl="1" marL="630237"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Reduces trips to database</a:t>
            </a:r>
            <a:endParaRPr/>
          </a:p>
          <a:p>
            <a:pPr indent="-350837" lvl="1" marL="630237"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But can eat up resources</a:t>
            </a:r>
            <a:endParaRPr/>
          </a:p>
          <a:p>
            <a:pPr indent="-350837" lvl="1" marL="630237"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Data Flow is blocked while cache is populated</a:t>
            </a:r>
            <a:endParaRPr/>
          </a:p>
          <a:p>
            <a:pPr indent="-350837" lvl="1" marL="630237" marR="0" rtl="0" algn="l">
              <a:spcBef>
                <a:spcPts val="320"/>
              </a:spcBef>
              <a:spcAft>
                <a:spcPts val="0"/>
              </a:spcAft>
              <a:buClr>
                <a:srgbClr val="4E84C4"/>
              </a:buClr>
              <a:buFont typeface="Arial"/>
              <a:buNone/>
            </a:pPr>
            <a:r>
              <a:t/>
            </a:r>
            <a:endParaRPr b="0" i="0" sz="1600" u="none" cap="none" strike="noStrike">
              <a:solidFill>
                <a:schemeClr val="dk1"/>
              </a:solidFill>
              <a:latin typeface="Arial"/>
              <a:ea typeface="Arial"/>
              <a:cs typeface="Arial"/>
              <a:sym typeface="Arial"/>
            </a:endParaRPr>
          </a:p>
          <a:p>
            <a:pPr indent="-169863" lvl="1" marL="169863" marR="0" rtl="0" algn="l">
              <a:spcBef>
                <a:spcPts val="320"/>
              </a:spcBef>
              <a:spcAft>
                <a:spcPts val="0"/>
              </a:spcAft>
              <a:buClr>
                <a:srgbClr val="4E84C4"/>
              </a:buClr>
              <a:buFont typeface="Arial"/>
              <a:buNone/>
            </a:pPr>
            <a:r>
              <a:rPr b="1" i="0" lang="en-US" sz="1600" u="none" cap="none" strike="noStrike">
                <a:solidFill>
                  <a:schemeClr val="dk1"/>
                </a:solidFill>
                <a:latin typeface="Arial"/>
                <a:ea typeface="Arial"/>
                <a:cs typeface="Arial"/>
                <a:sym typeface="Arial"/>
              </a:rPr>
              <a:t>Use Error Outputs</a:t>
            </a:r>
            <a:endParaRPr/>
          </a:p>
          <a:p>
            <a:pPr indent="-342900" lvl="2" marL="9144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Redirect bad data to another data path</a:t>
            </a:r>
            <a:endParaRPr/>
          </a:p>
          <a:p>
            <a:pPr indent="-342900" lvl="2" marL="9144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Bad rows fail some condition</a:t>
            </a:r>
            <a:endParaRPr/>
          </a:p>
          <a:p>
            <a:pPr indent="-342900" lvl="2" marL="914400" marR="0" rtl="0" algn="l">
              <a:spcBef>
                <a:spcPts val="320"/>
              </a:spcBef>
              <a:spcAft>
                <a:spcPts val="0"/>
              </a:spcAft>
              <a:buClr>
                <a:srgbClr val="4E84C4"/>
              </a:buClr>
              <a:buFont typeface="Arial"/>
              <a:buNone/>
            </a:pPr>
            <a:r>
              <a:t/>
            </a:r>
            <a:endParaRPr b="0" i="0" sz="1600" u="none" cap="none" strike="noStrike">
              <a:solidFill>
                <a:schemeClr val="dk1"/>
              </a:solidFill>
              <a:latin typeface="Arial"/>
              <a:ea typeface="Arial"/>
              <a:cs typeface="Arial"/>
              <a:sym typeface="Arial"/>
            </a:endParaRPr>
          </a:p>
          <a:p>
            <a:pPr indent="-169863" lvl="1" marL="169863" marR="0" rtl="0" algn="l">
              <a:spcBef>
                <a:spcPts val="320"/>
              </a:spcBef>
              <a:spcAft>
                <a:spcPts val="0"/>
              </a:spcAft>
              <a:buClr>
                <a:srgbClr val="4E84C4"/>
              </a:buClr>
              <a:buFont typeface="Arial"/>
              <a:buNone/>
            </a:pPr>
            <a:r>
              <a:rPr b="1" i="0" lang="en-US" sz="1600" u="none" cap="none" strike="noStrike">
                <a:solidFill>
                  <a:schemeClr val="dk1"/>
                </a:solidFill>
                <a:latin typeface="Arial"/>
                <a:ea typeface="Arial"/>
                <a:cs typeface="Arial"/>
                <a:sym typeface="Arial"/>
              </a:rPr>
              <a:t>Compare Different Designs</a:t>
            </a:r>
            <a:endParaRPr/>
          </a:p>
          <a:p>
            <a:pPr indent="-169863" lvl="1" marL="169863" marR="0" rtl="0" algn="l">
              <a:spcBef>
                <a:spcPts val="320"/>
              </a:spcBef>
              <a:spcAft>
                <a:spcPts val="0"/>
              </a:spcAft>
              <a:buClr>
                <a:srgbClr val="4E84C4"/>
              </a:buClr>
              <a:buFont typeface="Arial"/>
              <a:buNone/>
            </a:pPr>
            <a:r>
              <a:rPr b="1" i="0" lang="en-US" sz="1600" u="none" cap="none" strike="noStrike">
                <a:solidFill>
                  <a:schemeClr val="dk1"/>
                </a:solidFill>
                <a:latin typeface="Arial"/>
                <a:ea typeface="Arial"/>
                <a:cs typeface="Arial"/>
                <a:sym typeface="Arial"/>
              </a:rPr>
              <a:t>Test Data flow designed to see what works best</a:t>
            </a:r>
            <a:endParaRPr/>
          </a:p>
          <a:p>
            <a:pPr indent="-20637" lvl="0" marL="122238" marR="0" rtl="0" algn="l">
              <a:spcBef>
                <a:spcPts val="320"/>
              </a:spcBef>
              <a:spcAft>
                <a:spcPts val="0"/>
              </a:spcAft>
              <a:buClr>
                <a:srgbClr val="4E84C4"/>
              </a:buClr>
              <a:buSzPts val="1600"/>
              <a:buFont typeface="Arial"/>
              <a:buNone/>
            </a:pPr>
            <a:r>
              <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6" name="Shape 986"/>
        <p:cNvGrpSpPr/>
        <p:nvPr/>
      </p:nvGrpSpPr>
      <p:grpSpPr>
        <a:xfrm>
          <a:off x="0" y="0"/>
          <a:ext cx="0" cy="0"/>
          <a:chOff x="0" y="0"/>
          <a:chExt cx="0" cy="0"/>
        </a:xfrm>
      </p:grpSpPr>
      <p:sp>
        <p:nvSpPr>
          <p:cNvPr id="987" name="Google Shape;987;p126"/>
          <p:cNvSpPr txBox="1"/>
          <p:nvPr>
            <p:ph type="title"/>
          </p:nvPr>
        </p:nvSpPr>
        <p:spPr>
          <a:xfrm>
            <a:off x="161925" y="53975"/>
            <a:ext cx="8753475" cy="44852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0070C0"/>
                </a:solidFill>
                <a:latin typeface="Arial"/>
                <a:ea typeface="Arial"/>
                <a:cs typeface="Arial"/>
                <a:sym typeface="Arial"/>
              </a:rPr>
              <a:t>Tune for Bulk Loads– Best Practices</a:t>
            </a:r>
            <a:endParaRPr b="0" i="0" sz="2800" u="none" cap="none" strike="noStrike">
              <a:solidFill>
                <a:srgbClr val="0070C0"/>
              </a:solidFill>
              <a:latin typeface="PT Sans"/>
              <a:ea typeface="PT Sans"/>
              <a:cs typeface="PT Sans"/>
              <a:sym typeface="PT Sans"/>
            </a:endParaRPr>
          </a:p>
        </p:txBody>
      </p:sp>
      <p:sp>
        <p:nvSpPr>
          <p:cNvPr id="988" name="Google Shape;988;p126"/>
          <p:cNvSpPr txBox="1"/>
          <p:nvPr>
            <p:ph idx="1" type="body"/>
          </p:nvPr>
        </p:nvSpPr>
        <p:spPr>
          <a:xfrm>
            <a:off x="169574" y="733147"/>
            <a:ext cx="8752753" cy="3046988"/>
          </a:xfrm>
          <a:prstGeom prst="rect">
            <a:avLst/>
          </a:prstGeom>
          <a:noFill/>
          <a:ln>
            <a:noFill/>
          </a:ln>
        </p:spPr>
        <p:txBody>
          <a:bodyPr anchorCtr="0" anchor="t" bIns="45700" lIns="91425" spcFirstLastPara="1" rIns="91425" wrap="square" tIns="45700">
            <a:noAutofit/>
          </a:bodyPr>
          <a:lstStyle/>
          <a:p>
            <a:pPr indent="-122238" lvl="0" marL="122238" marR="0" rtl="0" algn="l">
              <a:spcBef>
                <a:spcPts val="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Can configure SQL Server and OLE DB destinations for bulk inserts </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Requires fewer round trips to databases </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Doesn’t log row operations </a:t>
            </a:r>
            <a:endParaRPr/>
          </a:p>
          <a:p>
            <a:pPr indent="-20637" lvl="0" marL="122238" marR="0" rtl="0" algn="l">
              <a:spcBef>
                <a:spcPts val="320"/>
              </a:spcBef>
              <a:spcAft>
                <a:spcPts val="0"/>
              </a:spcAft>
              <a:buClr>
                <a:srgbClr val="4E84C4"/>
              </a:buClr>
              <a:buSzPts val="1600"/>
              <a:buFont typeface="Arial"/>
              <a:buNone/>
            </a:pPr>
            <a:r>
              <a:t/>
            </a:r>
            <a:endParaRPr b="0" i="0" sz="1600" u="none" cap="none" strike="noStrike">
              <a:solidFill>
                <a:schemeClr val="dk1"/>
              </a:solidFill>
              <a:latin typeface="Arial"/>
              <a:ea typeface="Arial"/>
              <a:cs typeface="Arial"/>
              <a:sym typeface="Arial"/>
            </a:endParaRPr>
          </a:p>
          <a:p>
            <a:pPr indent="-122238" lvl="0" marL="122238"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Considerations </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Indexes and Constrains</a:t>
            </a:r>
            <a:endParaRPr/>
          </a:p>
          <a:p>
            <a:pPr indent="-20637" lvl="0" marL="122238" marR="0" rtl="0" algn="l">
              <a:spcBef>
                <a:spcPts val="320"/>
              </a:spcBef>
              <a:spcAft>
                <a:spcPts val="0"/>
              </a:spcAft>
              <a:buClr>
                <a:srgbClr val="4E84C4"/>
              </a:buClr>
              <a:buSzPts val="1600"/>
              <a:buFont typeface="Arial"/>
              <a:buNone/>
            </a:pPr>
            <a:r>
              <a:t/>
            </a:r>
            <a:endParaRPr b="0" i="0" sz="1600" u="none" cap="none" strike="noStrike">
              <a:solidFill>
                <a:schemeClr val="dk1"/>
              </a:solidFill>
              <a:latin typeface="Arial"/>
              <a:ea typeface="Arial"/>
              <a:cs typeface="Arial"/>
              <a:sym typeface="Arial"/>
            </a:endParaRPr>
          </a:p>
          <a:p>
            <a:pPr indent="-122238" lvl="0" marL="122238"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SQL Server recovery model</a:t>
            </a:r>
            <a:br>
              <a:rPr b="0" i="0" lang="en-US" sz="1600" u="sng" cap="none" strike="noStrike">
                <a:solidFill>
                  <a:schemeClr val="dk1"/>
                </a:solidFill>
                <a:latin typeface="Arial"/>
                <a:ea typeface="Arial"/>
                <a:cs typeface="Arial"/>
                <a:sym typeface="Arial"/>
              </a:rPr>
            </a:br>
            <a:br>
              <a:rPr b="0" i="0" lang="en-US" sz="1600" u="sng"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20637" lvl="0" marL="122238" marR="0" rtl="0" algn="l">
              <a:spcBef>
                <a:spcPts val="320"/>
              </a:spcBef>
              <a:spcAft>
                <a:spcPts val="0"/>
              </a:spcAft>
              <a:buClr>
                <a:srgbClr val="4E84C4"/>
              </a:buClr>
              <a:buSzPts val="1600"/>
              <a:buFont typeface="Arial"/>
              <a:buNone/>
            </a:pPr>
            <a:r>
              <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3" name="Shape 993"/>
        <p:cNvGrpSpPr/>
        <p:nvPr/>
      </p:nvGrpSpPr>
      <p:grpSpPr>
        <a:xfrm>
          <a:off x="0" y="0"/>
          <a:ext cx="0" cy="0"/>
          <a:chOff x="0" y="0"/>
          <a:chExt cx="0" cy="0"/>
        </a:xfrm>
      </p:grpSpPr>
      <p:sp>
        <p:nvSpPr>
          <p:cNvPr id="994" name="Google Shape;994;p127"/>
          <p:cNvSpPr txBox="1"/>
          <p:nvPr>
            <p:ph type="title"/>
          </p:nvPr>
        </p:nvSpPr>
        <p:spPr>
          <a:xfrm>
            <a:off x="161925" y="53975"/>
            <a:ext cx="8753475" cy="44852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0070C0"/>
                </a:solidFill>
                <a:latin typeface="Arial"/>
                <a:ea typeface="Arial"/>
                <a:cs typeface="Arial"/>
                <a:sym typeface="Arial"/>
              </a:rPr>
              <a:t>Data Flow Destination– Best Practices</a:t>
            </a:r>
            <a:endParaRPr b="0" i="0" sz="2800" u="none" cap="none" strike="noStrike">
              <a:solidFill>
                <a:srgbClr val="0070C0"/>
              </a:solidFill>
              <a:latin typeface="PT Sans"/>
              <a:ea typeface="PT Sans"/>
              <a:cs typeface="PT Sans"/>
              <a:sym typeface="PT Sans"/>
            </a:endParaRPr>
          </a:p>
        </p:txBody>
      </p:sp>
      <p:sp>
        <p:nvSpPr>
          <p:cNvPr id="995" name="Google Shape;995;p127"/>
          <p:cNvSpPr txBox="1"/>
          <p:nvPr>
            <p:ph idx="1" type="body"/>
          </p:nvPr>
        </p:nvSpPr>
        <p:spPr>
          <a:xfrm>
            <a:off x="169574" y="733147"/>
            <a:ext cx="8752753" cy="4327338"/>
          </a:xfrm>
          <a:prstGeom prst="rect">
            <a:avLst/>
          </a:prstGeom>
          <a:noFill/>
          <a:ln>
            <a:noFill/>
          </a:ln>
        </p:spPr>
        <p:txBody>
          <a:bodyPr anchorCtr="0" anchor="t" bIns="45700" lIns="91425" spcFirstLastPara="1" rIns="91425" wrap="square" tIns="45700">
            <a:noAutofit/>
          </a:bodyPr>
          <a:lstStyle/>
          <a:p>
            <a:pPr indent="-122238" lvl="0" marL="122238" marR="0" rtl="0" algn="l">
              <a:spcBef>
                <a:spcPts val="0"/>
              </a:spcBef>
              <a:spcAft>
                <a:spcPts val="0"/>
              </a:spcAft>
              <a:buClr>
                <a:srgbClr val="4E84C4"/>
              </a:buClr>
              <a:buFont typeface="Arial"/>
              <a:buNone/>
            </a:pPr>
            <a:r>
              <a:rPr b="1" i="0" lang="en-US" sz="1600" u="none" cap="none" strike="noStrike">
                <a:solidFill>
                  <a:schemeClr val="dk1"/>
                </a:solidFill>
                <a:latin typeface="Arial"/>
                <a:ea typeface="Arial"/>
                <a:cs typeface="Arial"/>
                <a:sym typeface="Arial"/>
              </a:rPr>
              <a:t>Use Table Locks </a:t>
            </a:r>
            <a:br>
              <a:rPr b="1"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 Fastest writing to database tables </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 Available for OLE DB and SQL Server destination</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 Consider concurrency though </a:t>
            </a:r>
            <a:endParaRPr/>
          </a:p>
          <a:p>
            <a:pPr indent="-122238" lvl="0" marL="122238" marR="0" rtl="0" algn="l">
              <a:spcBef>
                <a:spcPts val="320"/>
              </a:spcBef>
              <a:spcAft>
                <a:spcPts val="0"/>
              </a:spcAft>
              <a:buClr>
                <a:srgbClr val="4E84C4"/>
              </a:buClr>
              <a:buFont typeface="Arial"/>
              <a:buNone/>
            </a:pPr>
            <a:r>
              <a:t/>
            </a:r>
            <a:endParaRPr b="0" i="0" sz="1600" u="none" cap="none" strike="noStrike">
              <a:solidFill>
                <a:schemeClr val="dk1"/>
              </a:solidFill>
              <a:latin typeface="Arial"/>
              <a:ea typeface="Arial"/>
              <a:cs typeface="Arial"/>
              <a:sym typeface="Arial"/>
            </a:endParaRPr>
          </a:p>
          <a:p>
            <a:pPr indent="-122238" lvl="0" marL="122238" marR="0" rtl="0" algn="l">
              <a:spcBef>
                <a:spcPts val="320"/>
              </a:spcBef>
              <a:spcAft>
                <a:spcPts val="0"/>
              </a:spcAft>
              <a:buClr>
                <a:srgbClr val="4E84C4"/>
              </a:buClr>
              <a:buFont typeface="Arial"/>
              <a:buNone/>
            </a:pPr>
            <a:r>
              <a:rPr b="1" i="0" lang="en-US" sz="1600" u="none" cap="none" strike="noStrike">
                <a:solidFill>
                  <a:schemeClr val="dk1"/>
                </a:solidFill>
                <a:latin typeface="Arial"/>
                <a:ea typeface="Arial"/>
                <a:cs typeface="Arial"/>
                <a:sym typeface="Arial"/>
              </a:rPr>
              <a:t>Use SQL Server Destinations </a:t>
            </a:r>
            <a:br>
              <a:rPr b="1"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 Fastest for SQL Server databases </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 Package must be executing on same server </a:t>
            </a:r>
            <a:endParaRPr/>
          </a:p>
          <a:p>
            <a:pPr indent="-122238" lvl="0" marL="122238" marR="0" rtl="0" algn="l">
              <a:spcBef>
                <a:spcPts val="320"/>
              </a:spcBef>
              <a:spcAft>
                <a:spcPts val="0"/>
              </a:spcAft>
              <a:buClr>
                <a:srgbClr val="4E84C4"/>
              </a:buClr>
              <a:buFont typeface="Arial"/>
              <a:buNone/>
            </a:pPr>
            <a:r>
              <a:t/>
            </a:r>
            <a:endParaRPr b="0" i="0" sz="1600" u="none" cap="none" strike="noStrike">
              <a:solidFill>
                <a:schemeClr val="dk1"/>
              </a:solidFill>
              <a:latin typeface="Arial"/>
              <a:ea typeface="Arial"/>
              <a:cs typeface="Arial"/>
              <a:sym typeface="Arial"/>
            </a:endParaRPr>
          </a:p>
          <a:p>
            <a:pPr indent="-122238" lvl="0" marL="122238" marR="0" rtl="0" algn="l">
              <a:spcBef>
                <a:spcPts val="320"/>
              </a:spcBef>
              <a:spcAft>
                <a:spcPts val="0"/>
              </a:spcAft>
              <a:buClr>
                <a:srgbClr val="4E84C4"/>
              </a:buClr>
              <a:buFont typeface="Arial"/>
              <a:buNone/>
            </a:pPr>
            <a:r>
              <a:rPr b="1" i="0" lang="en-US" sz="1600" u="none" cap="none" strike="noStrike">
                <a:solidFill>
                  <a:schemeClr val="dk1"/>
                </a:solidFill>
                <a:latin typeface="Arial"/>
                <a:ea typeface="Arial"/>
                <a:cs typeface="Arial"/>
                <a:sym typeface="Arial"/>
              </a:rPr>
              <a:t>Configure Batch and Commit Sizes </a:t>
            </a:r>
            <a:br>
              <a:rPr b="1"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 Number of rows in each batch and when commits </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 Default: single batch, commit after it </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 Maximum insert commit size </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 Rows per batch </a:t>
            </a:r>
            <a:endParaRPr/>
          </a:p>
          <a:p>
            <a:pPr indent="-122238" lvl="0" marL="122238" marR="0" rtl="0" algn="l">
              <a:spcBef>
                <a:spcPts val="320"/>
              </a:spcBef>
              <a:spcAft>
                <a:spcPts val="0"/>
              </a:spcAft>
              <a:buClr>
                <a:srgbClr val="4E84C4"/>
              </a:buClr>
              <a:buFont typeface="Arial"/>
              <a:buNone/>
            </a:pPr>
            <a:r>
              <a:t/>
            </a:r>
            <a:endParaRPr b="0" i="0" sz="1600" u="none" cap="none" strike="noStrike">
              <a:solidFill>
                <a:schemeClr val="dk1"/>
              </a:solidFill>
              <a:latin typeface="Arial"/>
              <a:ea typeface="Arial"/>
              <a:cs typeface="Arial"/>
              <a:sym typeface="Arial"/>
            </a:endParaRPr>
          </a:p>
          <a:p>
            <a:pPr indent="-122238" lvl="0" marL="122238" marR="0" rtl="0" algn="l">
              <a:spcBef>
                <a:spcPts val="320"/>
              </a:spcBef>
              <a:spcAft>
                <a:spcPts val="0"/>
              </a:spcAft>
              <a:buClr>
                <a:srgbClr val="4E84C4"/>
              </a:buClr>
              <a:buFont typeface="Arial"/>
              <a:buNone/>
            </a:pPr>
            <a:r>
              <a:rPr b="1" i="0" lang="en-US" sz="1600" u="none" cap="none" strike="noStrike">
                <a:solidFill>
                  <a:schemeClr val="dk1"/>
                </a:solidFill>
                <a:latin typeface="Arial"/>
                <a:ea typeface="Arial"/>
                <a:cs typeface="Arial"/>
                <a:sym typeface="Arial"/>
              </a:rPr>
              <a:t>Avoid per-Row Configurations </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0" name="Shape 1000"/>
        <p:cNvGrpSpPr/>
        <p:nvPr/>
      </p:nvGrpSpPr>
      <p:grpSpPr>
        <a:xfrm>
          <a:off x="0" y="0"/>
          <a:ext cx="0" cy="0"/>
          <a:chOff x="0" y="0"/>
          <a:chExt cx="0" cy="0"/>
        </a:xfrm>
      </p:grpSpPr>
      <p:sp>
        <p:nvSpPr>
          <p:cNvPr id="1001" name="Google Shape;1001;p128"/>
          <p:cNvSpPr txBox="1"/>
          <p:nvPr>
            <p:ph type="title"/>
          </p:nvPr>
        </p:nvSpPr>
        <p:spPr>
          <a:xfrm>
            <a:off x="161925" y="53975"/>
            <a:ext cx="8753475" cy="44852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0070C0"/>
                </a:solidFill>
                <a:latin typeface="Arial"/>
                <a:ea typeface="Arial"/>
                <a:cs typeface="Arial"/>
                <a:sym typeface="Arial"/>
              </a:rPr>
              <a:t>SSIS Engine– Best Practices</a:t>
            </a:r>
            <a:endParaRPr b="0" i="0" sz="2800" u="none" cap="none" strike="noStrike">
              <a:solidFill>
                <a:srgbClr val="0070C0"/>
              </a:solidFill>
              <a:latin typeface="PT Sans"/>
              <a:ea typeface="PT Sans"/>
              <a:cs typeface="PT Sans"/>
              <a:sym typeface="PT Sans"/>
            </a:endParaRPr>
          </a:p>
        </p:txBody>
      </p:sp>
      <p:sp>
        <p:nvSpPr>
          <p:cNvPr id="1002" name="Google Shape;1002;p128"/>
          <p:cNvSpPr txBox="1"/>
          <p:nvPr>
            <p:ph idx="1" type="body"/>
          </p:nvPr>
        </p:nvSpPr>
        <p:spPr>
          <a:xfrm>
            <a:off x="169574" y="599797"/>
            <a:ext cx="8752753" cy="3256276"/>
          </a:xfrm>
          <a:prstGeom prst="rect">
            <a:avLst/>
          </a:prstGeom>
          <a:noFill/>
          <a:ln>
            <a:noFill/>
          </a:ln>
        </p:spPr>
        <p:txBody>
          <a:bodyPr anchorCtr="0" anchor="t" bIns="45700" lIns="91425" spcFirstLastPara="1" rIns="91425" wrap="square" tIns="45700">
            <a:noAutofit/>
          </a:bodyPr>
          <a:lstStyle/>
          <a:p>
            <a:pPr indent="-122238" lvl="0" marL="122238" marR="0" rtl="0" algn="l">
              <a:spcBef>
                <a:spcPts val="0"/>
              </a:spcBef>
              <a:spcAft>
                <a:spcPts val="0"/>
              </a:spcAft>
              <a:buClr>
                <a:srgbClr val="4E84C4"/>
              </a:buClr>
              <a:buFont typeface="Arial"/>
              <a:buNone/>
            </a:pPr>
            <a:r>
              <a:rPr b="1" i="0" lang="en-US" sz="1600" u="none" cap="none" strike="noStrike">
                <a:solidFill>
                  <a:schemeClr val="dk1"/>
                </a:solidFill>
                <a:latin typeface="Arial"/>
                <a:ea typeface="Arial"/>
                <a:cs typeface="Arial"/>
                <a:sym typeface="Arial"/>
              </a:rPr>
              <a:t>Packages perform many tasks, process massive  data </a:t>
            </a:r>
            <a:endParaRPr/>
          </a:p>
          <a:p>
            <a:pPr indent="-122238" lvl="0" marL="122238" marR="0" rtl="0" algn="l">
              <a:spcBef>
                <a:spcPts val="320"/>
              </a:spcBef>
              <a:spcAft>
                <a:spcPts val="0"/>
              </a:spcAft>
              <a:buClr>
                <a:srgbClr val="4E84C4"/>
              </a:buClr>
              <a:buFont typeface="Arial"/>
              <a:buNone/>
            </a:pPr>
            <a:r>
              <a:rPr b="0" i="0" lang="en-US" sz="1600" u="none" cap="none" strike="noStrike">
                <a:solidFill>
                  <a:schemeClr val="dk1"/>
                </a:solidFill>
                <a:latin typeface="Arial"/>
                <a:ea typeface="Arial"/>
                <a:cs typeface="Arial"/>
                <a:sym typeface="Arial"/>
              </a:rPr>
              <a:t>		• Adequate memory and CPU resources criteria, use 64 bit OS implementation </a:t>
            </a:r>
            <a:endParaRPr/>
          </a:p>
          <a:p>
            <a:pPr indent="-122238" lvl="0" marL="122238" marR="0" rtl="0" algn="l">
              <a:spcBef>
                <a:spcPts val="320"/>
              </a:spcBef>
              <a:spcAft>
                <a:spcPts val="0"/>
              </a:spcAft>
              <a:buClr>
                <a:srgbClr val="4E84C4"/>
              </a:buClr>
              <a:buFont typeface="Arial"/>
              <a:buNone/>
            </a:pPr>
            <a:r>
              <a:t/>
            </a:r>
            <a:endParaRPr b="0" i="0" sz="1600" u="none" cap="none" strike="noStrike">
              <a:solidFill>
                <a:schemeClr val="dk1"/>
              </a:solidFill>
              <a:latin typeface="Arial"/>
              <a:ea typeface="Arial"/>
              <a:cs typeface="Arial"/>
              <a:sym typeface="Arial"/>
            </a:endParaRPr>
          </a:p>
          <a:p>
            <a:pPr indent="-122238" lvl="0" marL="122238" marR="0" rtl="0" algn="l">
              <a:spcBef>
                <a:spcPts val="320"/>
              </a:spcBef>
              <a:spcAft>
                <a:spcPts val="0"/>
              </a:spcAft>
              <a:buClr>
                <a:srgbClr val="4E84C4"/>
              </a:buClr>
              <a:buFont typeface="Arial"/>
              <a:buNone/>
            </a:pPr>
            <a:r>
              <a:rPr b="1" i="0" lang="en-US" sz="1600" u="none" cap="none" strike="noStrike">
                <a:solidFill>
                  <a:schemeClr val="dk1"/>
                </a:solidFill>
                <a:latin typeface="Arial"/>
                <a:ea typeface="Arial"/>
                <a:cs typeface="Arial"/>
                <a:sym typeface="Arial"/>
              </a:rPr>
              <a:t>Spools to disk when low on memory </a:t>
            </a:r>
            <a:endParaRPr/>
          </a:p>
          <a:p>
            <a:pPr indent="-122238" lvl="0" marL="122238" marR="0" rtl="0" algn="l">
              <a:spcBef>
                <a:spcPts val="320"/>
              </a:spcBef>
              <a:spcAft>
                <a:spcPts val="0"/>
              </a:spcAft>
              <a:buClr>
                <a:srgbClr val="4E84C4"/>
              </a:buClr>
              <a:buFont typeface="Arial"/>
              <a:buNone/>
            </a:pPr>
            <a:br>
              <a:rPr b="1"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 Similar to windows paging </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 BufferTempStoragePath property </a:t>
            </a:r>
            <a:endParaRPr/>
          </a:p>
          <a:p>
            <a:pPr indent="-122237" lvl="2" marL="808038" marR="0" rtl="0" algn="l">
              <a:spcBef>
                <a:spcPts val="320"/>
              </a:spcBef>
              <a:spcAft>
                <a:spcPts val="0"/>
              </a:spcAft>
              <a:buClr>
                <a:srgbClr val="4E84C4"/>
              </a:buClr>
              <a:buFont typeface="Arial"/>
              <a:buNone/>
            </a:pPr>
            <a:r>
              <a:rPr b="0" i="0" lang="en-US" sz="1600" u="none" cap="none" strike="noStrike">
                <a:solidFill>
                  <a:schemeClr val="dk1"/>
                </a:solidFill>
                <a:latin typeface="Arial"/>
                <a:ea typeface="Arial"/>
                <a:cs typeface="Arial"/>
                <a:sym typeface="Arial"/>
              </a:rPr>
              <a:t>			Default is to use Windows TEMP directory </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Change to use fast disk </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May cause deployment challenges </a:t>
            </a:r>
            <a:endParaRPr/>
          </a:p>
          <a:p>
            <a:pPr indent="-122237" lvl="2" marL="808038" marR="0" rtl="0" algn="l">
              <a:spcBef>
                <a:spcPts val="320"/>
              </a:spcBef>
              <a:spcAft>
                <a:spcPts val="0"/>
              </a:spcAft>
              <a:buClr>
                <a:srgbClr val="4E84C4"/>
              </a:buClr>
              <a:buFont typeface="Arial"/>
              <a:buNone/>
            </a:pPr>
            <a:r>
              <a:t/>
            </a:r>
            <a:endParaRPr b="0" i="0" sz="1600" u="none" cap="none" strike="noStrike">
              <a:solidFill>
                <a:schemeClr val="dk1"/>
              </a:solidFill>
              <a:latin typeface="Arial"/>
              <a:ea typeface="Arial"/>
              <a:cs typeface="Arial"/>
              <a:sym typeface="Arial"/>
            </a:endParaRPr>
          </a:p>
          <a:p>
            <a:pPr indent="-122238" lvl="0" marL="122238" marR="0" rtl="0" algn="l">
              <a:spcBef>
                <a:spcPts val="320"/>
              </a:spcBef>
              <a:spcAft>
                <a:spcPts val="0"/>
              </a:spcAft>
              <a:buClr>
                <a:srgbClr val="4E84C4"/>
              </a:buClr>
              <a:buFont typeface="Arial"/>
              <a:buNone/>
            </a:pPr>
            <a:r>
              <a:rPr b="1" i="0" lang="en-US" sz="1600" u="none" cap="none" strike="noStrike">
                <a:solidFill>
                  <a:schemeClr val="dk1"/>
                </a:solidFill>
                <a:latin typeface="Arial"/>
                <a:ea typeface="Arial"/>
                <a:cs typeface="Arial"/>
                <a:sym typeface="Arial"/>
              </a:rPr>
              <a:t>Control threads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7"/>
          <p:cNvSpPr/>
          <p:nvPr/>
        </p:nvSpPr>
        <p:spPr>
          <a:xfrm>
            <a:off x="139852" y="789811"/>
            <a:ext cx="6427788" cy="5037784"/>
          </a:xfrm>
          <a:prstGeom prst="rect">
            <a:avLst/>
          </a:prstGeom>
          <a:solidFill>
            <a:srgbClr val="8BD7F9"/>
          </a:solidFill>
          <a:ln cap="rnd" cmpd="sng" w="9525">
            <a:solidFill>
              <a:srgbClr val="BBE0E3"/>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
        <p:nvSpPr>
          <p:cNvPr id="366" name="Google Shape;366;p57"/>
          <p:cNvSpPr/>
          <p:nvPr/>
        </p:nvSpPr>
        <p:spPr>
          <a:xfrm>
            <a:off x="8583304" y="1837663"/>
            <a:ext cx="457200" cy="3838575"/>
          </a:xfrm>
          <a:prstGeom prst="rect">
            <a:avLst/>
          </a:prstGeom>
          <a:solidFill>
            <a:srgbClr val="FEF5CA"/>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67" name="Google Shape;367;p57"/>
          <p:cNvSpPr/>
          <p:nvPr/>
        </p:nvSpPr>
        <p:spPr>
          <a:xfrm>
            <a:off x="171142" y="1834488"/>
            <a:ext cx="944562" cy="3840163"/>
          </a:xfrm>
          <a:prstGeom prst="rect">
            <a:avLst/>
          </a:prstGeom>
          <a:solidFill>
            <a:srgbClr val="FEF5CA"/>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68" name="Google Shape;368;p57"/>
          <p:cNvSpPr/>
          <p:nvPr/>
        </p:nvSpPr>
        <p:spPr>
          <a:xfrm>
            <a:off x="307667" y="1882113"/>
            <a:ext cx="808037" cy="31115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800" u="none" cap="none" strike="noStrike">
                <a:solidFill>
                  <a:schemeClr val="dk1"/>
                </a:solidFill>
                <a:latin typeface="Arial"/>
                <a:ea typeface="Arial"/>
                <a:cs typeface="Arial"/>
                <a:sym typeface="Arial"/>
              </a:rPr>
              <a:t>Source</a:t>
            </a:r>
            <a:endParaRPr/>
          </a:p>
        </p:txBody>
      </p:sp>
      <p:sp>
        <p:nvSpPr>
          <p:cNvPr id="369" name="Google Shape;369;p57"/>
          <p:cNvSpPr/>
          <p:nvPr/>
        </p:nvSpPr>
        <p:spPr>
          <a:xfrm>
            <a:off x="1039504" y="3444213"/>
            <a:ext cx="706438" cy="29527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800" u="none" cap="none" strike="noStrike">
                <a:solidFill>
                  <a:schemeClr val="dk1"/>
                </a:solidFill>
                <a:latin typeface="Arial"/>
                <a:ea typeface="Arial"/>
                <a:cs typeface="Arial"/>
                <a:sym typeface="Arial"/>
              </a:rPr>
              <a:t>ETL</a:t>
            </a:r>
            <a:endParaRPr/>
          </a:p>
        </p:txBody>
      </p:sp>
      <p:sp>
        <p:nvSpPr>
          <p:cNvPr id="370" name="Google Shape;370;p57"/>
          <p:cNvSpPr/>
          <p:nvPr/>
        </p:nvSpPr>
        <p:spPr>
          <a:xfrm>
            <a:off x="1134754" y="3768063"/>
            <a:ext cx="438150" cy="182563"/>
          </a:xfrm>
          <a:prstGeom prst="rightArrow">
            <a:avLst>
              <a:gd fmla="val 50000" name="adj1"/>
              <a:gd fmla="val 50000" name="adj2"/>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371" name="Google Shape;371;p57"/>
          <p:cNvGrpSpPr/>
          <p:nvPr/>
        </p:nvGrpSpPr>
        <p:grpSpPr>
          <a:xfrm>
            <a:off x="1212542" y="3691863"/>
            <a:ext cx="228600" cy="304800"/>
            <a:chOff x="1143000" y="4665108"/>
            <a:chExt cx="254366" cy="364092"/>
          </a:xfrm>
        </p:grpSpPr>
        <p:sp>
          <p:nvSpPr>
            <p:cNvPr id="372" name="Google Shape;372;p57"/>
            <p:cNvSpPr/>
            <p:nvPr/>
          </p:nvSpPr>
          <p:spPr>
            <a:xfrm>
              <a:off x="1284030" y="4665108"/>
              <a:ext cx="113336" cy="166915"/>
            </a:xfrm>
            <a:custGeom>
              <a:rect b="b" l="l" r="r" t="t"/>
              <a:pathLst>
                <a:path extrusionOk="0" h="21600" w="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FF0000">
                <a:alpha val="39607"/>
              </a:srgbClr>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73" name="Google Shape;373;p57"/>
            <p:cNvSpPr/>
            <p:nvPr/>
          </p:nvSpPr>
          <p:spPr>
            <a:xfrm>
              <a:off x="1143000" y="4733913"/>
              <a:ext cx="135529" cy="199566"/>
            </a:xfrm>
            <a:custGeom>
              <a:rect b="b" l="l" r="r" t="t"/>
              <a:pathLst>
                <a:path extrusionOk="0" h="21600" w="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FF0000">
                <a:alpha val="39607"/>
              </a:srgbClr>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74" name="Google Shape;374;p57"/>
            <p:cNvSpPr/>
            <p:nvPr/>
          </p:nvSpPr>
          <p:spPr>
            <a:xfrm>
              <a:off x="1230918" y="4807496"/>
              <a:ext cx="150609" cy="221704"/>
            </a:xfrm>
            <a:custGeom>
              <a:rect b="b" l="l" r="r" t="t"/>
              <a:pathLst>
                <a:path extrusionOk="0" h="21600" w="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FF0000">
                <a:alpha val="39607"/>
              </a:srgbClr>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sp>
        <p:nvSpPr>
          <p:cNvPr id="375" name="Google Shape;375;p57"/>
          <p:cNvSpPr/>
          <p:nvPr/>
        </p:nvSpPr>
        <p:spPr>
          <a:xfrm>
            <a:off x="267979" y="4765013"/>
            <a:ext cx="762000" cy="317500"/>
          </a:xfrm>
          <a:prstGeom prst="can">
            <a:avLst>
              <a:gd fmla="val 25000" name="adj"/>
            </a:avLst>
          </a:prstGeom>
          <a:solidFill>
            <a:srgbClr val="FEF5CA"/>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4E84C4"/>
              </a:buClr>
              <a:buFont typeface="Arial"/>
              <a:buNone/>
            </a:pPr>
            <a:r>
              <a:rPr b="0" i="0" lang="en-US" sz="700" u="none" cap="none" strike="noStrike">
                <a:solidFill>
                  <a:schemeClr val="dk1"/>
                </a:solidFill>
                <a:latin typeface="Arial"/>
                <a:ea typeface="Arial"/>
                <a:cs typeface="Arial"/>
                <a:sym typeface="Arial"/>
              </a:rPr>
              <a:t>ERP</a:t>
            </a:r>
            <a:endParaRPr/>
          </a:p>
        </p:txBody>
      </p:sp>
      <p:sp>
        <p:nvSpPr>
          <p:cNvPr id="376" name="Google Shape;376;p57"/>
          <p:cNvSpPr/>
          <p:nvPr/>
        </p:nvSpPr>
        <p:spPr>
          <a:xfrm>
            <a:off x="267979" y="5221926"/>
            <a:ext cx="762000" cy="318075"/>
          </a:xfrm>
          <a:prstGeom prst="can">
            <a:avLst>
              <a:gd fmla="val 25000" name="adj"/>
            </a:avLst>
          </a:prstGeom>
          <a:solidFill>
            <a:srgbClr val="FEF5CA"/>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4E84C4"/>
              </a:buClr>
              <a:buFont typeface="Arial"/>
              <a:buNone/>
            </a:pPr>
            <a:r>
              <a:rPr b="0" i="0" lang="en-US" sz="700" u="none" cap="none" strike="noStrike">
                <a:solidFill>
                  <a:schemeClr val="dk1"/>
                </a:solidFill>
                <a:latin typeface="Arial"/>
                <a:ea typeface="Arial"/>
                <a:cs typeface="Arial"/>
                <a:sym typeface="Arial"/>
              </a:rPr>
              <a:t>Survey Result</a:t>
            </a:r>
            <a:endParaRPr b="0" i="0" sz="700" u="none" cap="none" strike="noStrike">
              <a:solidFill>
                <a:schemeClr val="dk1"/>
              </a:solidFill>
              <a:latin typeface="Arial"/>
              <a:ea typeface="Arial"/>
              <a:cs typeface="Arial"/>
              <a:sym typeface="Arial"/>
            </a:endParaRPr>
          </a:p>
        </p:txBody>
      </p:sp>
      <p:sp>
        <p:nvSpPr>
          <p:cNvPr id="377" name="Google Shape;377;p57"/>
          <p:cNvSpPr/>
          <p:nvPr/>
        </p:nvSpPr>
        <p:spPr>
          <a:xfrm>
            <a:off x="267979" y="2309151"/>
            <a:ext cx="762000" cy="317500"/>
          </a:xfrm>
          <a:prstGeom prst="can">
            <a:avLst>
              <a:gd fmla="val 25000" name="adj"/>
            </a:avLst>
          </a:prstGeom>
          <a:solidFill>
            <a:srgbClr val="FEF5CA"/>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4E84C4"/>
              </a:buClr>
              <a:buFont typeface="Arial"/>
              <a:buNone/>
            </a:pPr>
            <a:r>
              <a:rPr b="0" i="0" lang="en-US" sz="700" u="none" cap="none" strike="noStrike">
                <a:solidFill>
                  <a:schemeClr val="dk1"/>
                </a:solidFill>
                <a:latin typeface="Arial"/>
                <a:ea typeface="Arial"/>
                <a:cs typeface="Arial"/>
                <a:sym typeface="Arial"/>
              </a:rPr>
              <a:t>Casinos</a:t>
            </a:r>
            <a:endParaRPr b="0" i="0" sz="700" u="none" cap="none" strike="noStrike">
              <a:solidFill>
                <a:schemeClr val="dk1"/>
              </a:solidFill>
              <a:latin typeface="Arial"/>
              <a:ea typeface="Arial"/>
              <a:cs typeface="Arial"/>
              <a:sym typeface="Arial"/>
            </a:endParaRPr>
          </a:p>
        </p:txBody>
      </p:sp>
      <p:sp>
        <p:nvSpPr>
          <p:cNvPr id="378" name="Google Shape;378;p57"/>
          <p:cNvSpPr/>
          <p:nvPr/>
        </p:nvSpPr>
        <p:spPr>
          <a:xfrm>
            <a:off x="267979" y="2872713"/>
            <a:ext cx="762000" cy="317500"/>
          </a:xfrm>
          <a:prstGeom prst="can">
            <a:avLst>
              <a:gd fmla="val 25000" name="adj"/>
            </a:avLst>
          </a:prstGeom>
          <a:solidFill>
            <a:srgbClr val="FEF5CA"/>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4E84C4"/>
              </a:buClr>
              <a:buFont typeface="Arial"/>
              <a:buNone/>
            </a:pPr>
            <a:r>
              <a:rPr b="0" i="0" lang="en-US" sz="700" u="none" cap="none" strike="noStrike">
                <a:solidFill>
                  <a:schemeClr val="dk1"/>
                </a:solidFill>
                <a:latin typeface="Arial"/>
                <a:ea typeface="Arial"/>
                <a:cs typeface="Arial"/>
                <a:sym typeface="Arial"/>
              </a:rPr>
              <a:t>Hotels</a:t>
            </a:r>
            <a:endParaRPr b="0" i="0" sz="700" u="none" cap="none" strike="noStrike">
              <a:solidFill>
                <a:schemeClr val="dk1"/>
              </a:solidFill>
              <a:latin typeface="Arial"/>
              <a:ea typeface="Arial"/>
              <a:cs typeface="Arial"/>
              <a:sym typeface="Arial"/>
            </a:endParaRPr>
          </a:p>
        </p:txBody>
      </p:sp>
      <p:sp>
        <p:nvSpPr>
          <p:cNvPr id="379" name="Google Shape;379;p57"/>
          <p:cNvSpPr/>
          <p:nvPr/>
        </p:nvSpPr>
        <p:spPr>
          <a:xfrm>
            <a:off x="267979" y="3406113"/>
            <a:ext cx="762000" cy="317500"/>
          </a:xfrm>
          <a:prstGeom prst="can">
            <a:avLst>
              <a:gd fmla="val 25000" name="adj"/>
            </a:avLst>
          </a:prstGeom>
          <a:solidFill>
            <a:srgbClr val="FEF5CA"/>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4E84C4"/>
              </a:buClr>
              <a:buFont typeface="Arial"/>
              <a:buNone/>
            </a:pPr>
            <a:r>
              <a:rPr b="0" i="0" lang="en-US" sz="700" u="none" cap="none" strike="noStrike">
                <a:solidFill>
                  <a:schemeClr val="dk1"/>
                </a:solidFill>
                <a:latin typeface="Arial"/>
                <a:ea typeface="Arial"/>
                <a:cs typeface="Arial"/>
                <a:sym typeface="Arial"/>
              </a:rPr>
              <a:t>CRM</a:t>
            </a:r>
            <a:endParaRPr/>
          </a:p>
        </p:txBody>
      </p:sp>
      <p:sp>
        <p:nvSpPr>
          <p:cNvPr id="380" name="Google Shape;380;p57"/>
          <p:cNvSpPr/>
          <p:nvPr/>
        </p:nvSpPr>
        <p:spPr>
          <a:xfrm>
            <a:off x="1566554" y="1834488"/>
            <a:ext cx="768350" cy="3838575"/>
          </a:xfrm>
          <a:prstGeom prst="rect">
            <a:avLst/>
          </a:prstGeom>
          <a:solidFill>
            <a:srgbClr val="FEF5CA"/>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81" name="Google Shape;381;p57"/>
          <p:cNvSpPr/>
          <p:nvPr/>
        </p:nvSpPr>
        <p:spPr>
          <a:xfrm>
            <a:off x="1649104" y="2234538"/>
            <a:ext cx="228600" cy="3352800"/>
          </a:xfrm>
          <a:prstGeom prst="rect">
            <a:avLst/>
          </a:prstGeom>
          <a:solidFill>
            <a:srgbClr val="D0D0EF"/>
          </a:solidFill>
          <a:ln cap="flat" cmpd="sng" w="133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82" name="Google Shape;382;p57"/>
          <p:cNvSpPr/>
          <p:nvPr/>
        </p:nvSpPr>
        <p:spPr>
          <a:xfrm>
            <a:off x="1649104" y="1986888"/>
            <a:ext cx="533400" cy="152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700" u="none" cap="none" strike="noStrike">
                <a:solidFill>
                  <a:schemeClr val="dk1"/>
                </a:solidFill>
                <a:latin typeface="Arial"/>
                <a:ea typeface="Arial"/>
                <a:cs typeface="Arial"/>
                <a:sym typeface="Arial"/>
              </a:rPr>
              <a:t>Staging</a:t>
            </a:r>
            <a:endParaRPr/>
          </a:p>
        </p:txBody>
      </p:sp>
      <p:sp>
        <p:nvSpPr>
          <p:cNvPr id="383" name="Google Shape;383;p57"/>
          <p:cNvSpPr/>
          <p:nvPr/>
        </p:nvSpPr>
        <p:spPr>
          <a:xfrm rot="-5400000">
            <a:off x="919648" y="3706944"/>
            <a:ext cx="1752600" cy="293688"/>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900" u="none" cap="none" strike="noStrike">
                <a:solidFill>
                  <a:schemeClr val="dk1"/>
                </a:solidFill>
                <a:latin typeface="Arial"/>
                <a:ea typeface="Arial"/>
                <a:cs typeface="Arial"/>
                <a:sym typeface="Arial"/>
              </a:rPr>
              <a:t>Raw Data</a:t>
            </a:r>
            <a:endParaRPr/>
          </a:p>
        </p:txBody>
      </p:sp>
      <p:sp>
        <p:nvSpPr>
          <p:cNvPr id="384" name="Google Shape;384;p57"/>
          <p:cNvSpPr/>
          <p:nvPr/>
        </p:nvSpPr>
        <p:spPr>
          <a:xfrm>
            <a:off x="2792104" y="1834488"/>
            <a:ext cx="2819400" cy="3886200"/>
          </a:xfrm>
          <a:prstGeom prst="rect">
            <a:avLst/>
          </a:prstGeom>
          <a:solidFill>
            <a:srgbClr val="FEF8DA"/>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85" name="Google Shape;385;p57"/>
          <p:cNvSpPr/>
          <p:nvPr/>
        </p:nvSpPr>
        <p:spPr>
          <a:xfrm>
            <a:off x="5906779" y="1837663"/>
            <a:ext cx="619125" cy="3838575"/>
          </a:xfrm>
          <a:prstGeom prst="rect">
            <a:avLst/>
          </a:prstGeom>
          <a:solidFill>
            <a:srgbClr val="FEF5CA"/>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id="386" name="Google Shape;386;p57"/>
          <p:cNvPicPr preferRelativeResize="0"/>
          <p:nvPr/>
        </p:nvPicPr>
        <p:blipFill rotWithShape="1">
          <a:blip r:embed="rId3">
            <a:alphaModFix/>
          </a:blip>
          <a:srcRect b="0" l="0" r="0" t="0"/>
          <a:stretch/>
        </p:blipFill>
        <p:spPr>
          <a:xfrm>
            <a:off x="5971867" y="3587088"/>
            <a:ext cx="473075" cy="457200"/>
          </a:xfrm>
          <a:prstGeom prst="rect">
            <a:avLst/>
          </a:prstGeom>
          <a:noFill/>
          <a:ln>
            <a:noFill/>
          </a:ln>
        </p:spPr>
      </p:pic>
      <p:sp>
        <p:nvSpPr>
          <p:cNvPr id="387" name="Google Shape;387;p57"/>
          <p:cNvSpPr/>
          <p:nvPr/>
        </p:nvSpPr>
        <p:spPr>
          <a:xfrm>
            <a:off x="5763904" y="3282288"/>
            <a:ext cx="762000" cy="228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700" u="none" cap="none" strike="noStrike">
                <a:solidFill>
                  <a:schemeClr val="dk1"/>
                </a:solidFill>
                <a:latin typeface="Arial"/>
                <a:ea typeface="Arial"/>
                <a:cs typeface="Arial"/>
                <a:sym typeface="Arial"/>
              </a:rPr>
              <a:t>Cubes</a:t>
            </a:r>
            <a:endParaRPr/>
          </a:p>
        </p:txBody>
      </p:sp>
      <p:sp>
        <p:nvSpPr>
          <p:cNvPr id="388" name="Google Shape;388;p57"/>
          <p:cNvSpPr/>
          <p:nvPr/>
        </p:nvSpPr>
        <p:spPr>
          <a:xfrm>
            <a:off x="6708467" y="1837663"/>
            <a:ext cx="838200" cy="3838575"/>
          </a:xfrm>
          <a:prstGeom prst="rect">
            <a:avLst/>
          </a:prstGeom>
          <a:solidFill>
            <a:srgbClr val="FEF5CA"/>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MCj04241920000[1]" id="389" name="Google Shape;389;p57"/>
          <p:cNvPicPr preferRelativeResize="0"/>
          <p:nvPr/>
        </p:nvPicPr>
        <p:blipFill rotWithShape="1">
          <a:blip r:embed="rId4">
            <a:alphaModFix/>
          </a:blip>
          <a:srcRect b="0" l="0" r="0" t="0"/>
          <a:stretch/>
        </p:blipFill>
        <p:spPr>
          <a:xfrm>
            <a:off x="8659504" y="4501488"/>
            <a:ext cx="371475" cy="304800"/>
          </a:xfrm>
          <a:prstGeom prst="rect">
            <a:avLst/>
          </a:prstGeom>
          <a:noFill/>
          <a:ln>
            <a:noFill/>
          </a:ln>
        </p:spPr>
      </p:pic>
      <p:sp>
        <p:nvSpPr>
          <p:cNvPr id="390" name="Google Shape;390;p57"/>
          <p:cNvSpPr/>
          <p:nvPr/>
        </p:nvSpPr>
        <p:spPr>
          <a:xfrm flipH="1" rot="5400000">
            <a:off x="7988786" y="3373569"/>
            <a:ext cx="182562" cy="1006475"/>
          </a:xfrm>
          <a:prstGeom prst="upDownArrow">
            <a:avLst>
              <a:gd fmla="val 50000" name="adj1"/>
              <a:gd fmla="val 50000" name="adj2"/>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91" name="Google Shape;391;p57"/>
          <p:cNvSpPr/>
          <p:nvPr/>
        </p:nvSpPr>
        <p:spPr>
          <a:xfrm>
            <a:off x="8049904" y="3510888"/>
            <a:ext cx="354013" cy="685800"/>
          </a:xfrm>
          <a:custGeom>
            <a:rect b="b" l="l" r="r" t="t"/>
            <a:pathLst>
              <a:path extrusionOk="0" h="21600" w="2160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extrusionOk="0" fill="none" h="21600" w="21600">
                <a:moveTo>
                  <a:pt x="1074" y="12702"/>
                </a:moveTo>
                <a:cubicBezTo>
                  <a:pt x="1407" y="12969"/>
                  <a:pt x="1786" y="13110"/>
                  <a:pt x="2172" y="13110"/>
                </a:cubicBezTo>
                <a:cubicBezTo>
                  <a:pt x="2228" y="13109"/>
                  <a:pt x="2285" y="13107"/>
                  <a:pt x="2341" y="13101"/>
                </a:cubicBezTo>
              </a:path>
              <a:path extrusionOk="0" fill="none" h="21600" w="21600">
                <a:moveTo>
                  <a:pt x="2909" y="17629"/>
                </a:moveTo>
                <a:cubicBezTo>
                  <a:pt x="3099" y="17599"/>
                  <a:pt x="3285" y="17535"/>
                  <a:pt x="3463" y="17439"/>
                </a:cubicBezTo>
              </a:path>
              <a:path extrusionOk="0" fill="none" h="21600" w="21600">
                <a:moveTo>
                  <a:pt x="7895" y="18680"/>
                </a:moveTo>
                <a:cubicBezTo>
                  <a:pt x="7983" y="18985"/>
                  <a:pt x="8095" y="19277"/>
                  <a:pt x="8229" y="19550"/>
                </a:cubicBezTo>
              </a:path>
              <a:path extrusionOk="0" fill="none" h="21600" w="21600">
                <a:moveTo>
                  <a:pt x="14267" y="18324"/>
                </a:moveTo>
                <a:cubicBezTo>
                  <a:pt x="14336" y="18013"/>
                  <a:pt x="14380" y="17693"/>
                  <a:pt x="14400" y="17370"/>
                </a:cubicBezTo>
              </a:path>
              <a:path extrusionOk="0" fill="none" h="21600" w="21600">
                <a:moveTo>
                  <a:pt x="18694" y="15045"/>
                </a:moveTo>
                <a:cubicBezTo>
                  <a:pt x="18694" y="15034"/>
                  <a:pt x="18695" y="15024"/>
                  <a:pt x="18695" y="15013"/>
                </a:cubicBezTo>
                <a:cubicBezTo>
                  <a:pt x="18695" y="13508"/>
                  <a:pt x="18063" y="12136"/>
                  <a:pt x="17069" y="11477"/>
                </a:cubicBezTo>
              </a:path>
              <a:path extrusionOk="0" fill="none" h="21600" w="21600">
                <a:moveTo>
                  <a:pt x="20165" y="8999"/>
                </a:moveTo>
                <a:cubicBezTo>
                  <a:pt x="20479" y="8635"/>
                  <a:pt x="20726" y="8177"/>
                  <a:pt x="20889" y="7661"/>
                </a:cubicBezTo>
              </a:path>
              <a:path extrusionOk="0" fill="none" h="21600" w="21600">
                <a:moveTo>
                  <a:pt x="19186" y="3344"/>
                </a:moveTo>
                <a:cubicBezTo>
                  <a:pt x="19186" y="3328"/>
                  <a:pt x="19187" y="3313"/>
                  <a:pt x="19187" y="3297"/>
                </a:cubicBezTo>
                <a:cubicBezTo>
                  <a:pt x="19187" y="3101"/>
                  <a:pt x="19174" y="2905"/>
                  <a:pt x="19148" y="2712"/>
                </a:cubicBezTo>
              </a:path>
              <a:path extrusionOk="0" fill="none" h="21600" w="21600">
                <a:moveTo>
                  <a:pt x="14905" y="1165"/>
                </a:moveTo>
                <a:cubicBezTo>
                  <a:pt x="14754" y="1408"/>
                  <a:pt x="14629" y="1679"/>
                  <a:pt x="14535" y="1971"/>
                </a:cubicBezTo>
              </a:path>
              <a:path extrusionOk="0" fill="none" h="21600" w="21600">
                <a:moveTo>
                  <a:pt x="11221" y="1645"/>
                </a:moveTo>
                <a:cubicBezTo>
                  <a:pt x="11140" y="1866"/>
                  <a:pt x="11080" y="2099"/>
                  <a:pt x="11041" y="2340"/>
                </a:cubicBezTo>
              </a:path>
              <a:path extrusionOk="0" fill="none" h="21600" w="21600">
                <a:moveTo>
                  <a:pt x="7645" y="3276"/>
                </a:moveTo>
                <a:cubicBezTo>
                  <a:pt x="7449" y="3016"/>
                  <a:pt x="7231" y="2790"/>
                  <a:pt x="6995" y="2602"/>
                </a:cubicBezTo>
              </a:path>
              <a:path extrusionOk="0" fill="none" h="21600" w="21600">
                <a:moveTo>
                  <a:pt x="1942" y="7186"/>
                </a:moveTo>
                <a:cubicBezTo>
                  <a:pt x="1966" y="7426"/>
                  <a:pt x="2004" y="7663"/>
                  <a:pt x="2056" y="7895"/>
                </a:cubicBezTo>
              </a:path>
            </a:pathLst>
          </a:custGeom>
          <a:solidFill>
            <a:srgbClr val="E3F2F3"/>
          </a:solidFill>
          <a:ln cap="flat" cmpd="sng" w="9525">
            <a:solidFill>
              <a:srgbClr val="00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id="392" name="Google Shape;392;p57"/>
          <p:cNvPicPr preferRelativeResize="0"/>
          <p:nvPr/>
        </p:nvPicPr>
        <p:blipFill rotWithShape="1">
          <a:blip r:embed="rId5">
            <a:alphaModFix/>
          </a:blip>
          <a:srcRect b="0" l="0" r="0" t="0"/>
          <a:stretch/>
        </p:blipFill>
        <p:spPr>
          <a:xfrm>
            <a:off x="6816417" y="4711038"/>
            <a:ext cx="479425" cy="323850"/>
          </a:xfrm>
          <a:prstGeom prst="rect">
            <a:avLst/>
          </a:prstGeom>
          <a:noFill/>
          <a:ln>
            <a:noFill/>
          </a:ln>
        </p:spPr>
      </p:pic>
      <p:pic>
        <p:nvPicPr>
          <p:cNvPr id="393" name="Google Shape;393;p57"/>
          <p:cNvPicPr preferRelativeResize="0"/>
          <p:nvPr/>
        </p:nvPicPr>
        <p:blipFill rotWithShape="1">
          <a:blip r:embed="rId6">
            <a:alphaModFix/>
          </a:blip>
          <a:srcRect b="0" l="0" r="0" t="0"/>
          <a:stretch/>
        </p:blipFill>
        <p:spPr>
          <a:xfrm>
            <a:off x="6784667" y="3663288"/>
            <a:ext cx="517525" cy="304800"/>
          </a:xfrm>
          <a:prstGeom prst="rect">
            <a:avLst/>
          </a:prstGeom>
          <a:noFill/>
          <a:ln>
            <a:noFill/>
          </a:ln>
        </p:spPr>
      </p:pic>
      <p:pic>
        <p:nvPicPr>
          <p:cNvPr id="394" name="Google Shape;394;p57"/>
          <p:cNvPicPr preferRelativeResize="0"/>
          <p:nvPr/>
        </p:nvPicPr>
        <p:blipFill rotWithShape="1">
          <a:blip r:embed="rId7">
            <a:alphaModFix/>
          </a:blip>
          <a:srcRect b="0" l="0" r="0" t="0"/>
          <a:stretch/>
        </p:blipFill>
        <p:spPr>
          <a:xfrm>
            <a:off x="6784667" y="2215488"/>
            <a:ext cx="547687" cy="460375"/>
          </a:xfrm>
          <a:prstGeom prst="rect">
            <a:avLst/>
          </a:prstGeom>
          <a:noFill/>
          <a:ln>
            <a:noFill/>
          </a:ln>
        </p:spPr>
      </p:pic>
      <p:grpSp>
        <p:nvGrpSpPr>
          <p:cNvPr id="395" name="Google Shape;395;p57"/>
          <p:cNvGrpSpPr/>
          <p:nvPr/>
        </p:nvGrpSpPr>
        <p:grpSpPr>
          <a:xfrm>
            <a:off x="6986279" y="2512351"/>
            <a:ext cx="473075" cy="438150"/>
            <a:chOff x="5012" y="870"/>
            <a:chExt cx="704" cy="454"/>
          </a:xfrm>
        </p:grpSpPr>
        <p:sp>
          <p:nvSpPr>
            <p:cNvPr id="396" name="Google Shape;396;p57"/>
            <p:cNvSpPr/>
            <p:nvPr/>
          </p:nvSpPr>
          <p:spPr>
            <a:xfrm>
              <a:off x="5055" y="913"/>
              <a:ext cx="661" cy="411"/>
            </a:xfrm>
            <a:prstGeom prst="rect">
              <a:avLst/>
            </a:prstGeom>
            <a:solidFill>
              <a:srgbClr val="808080"/>
            </a:solid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
          <p:nvSpPr>
            <p:cNvPr id="397" name="Google Shape;397;p57"/>
            <p:cNvSpPr/>
            <p:nvPr/>
          </p:nvSpPr>
          <p:spPr>
            <a:xfrm>
              <a:off x="5055" y="913"/>
              <a:ext cx="658" cy="409"/>
            </a:xfrm>
            <a:custGeom>
              <a:rect b="b" l="l" r="r" t="t"/>
              <a:pathLst>
                <a:path extrusionOk="0" h="409" w="658">
                  <a:moveTo>
                    <a:pt x="3" y="6"/>
                  </a:moveTo>
                  <a:lnTo>
                    <a:pt x="6" y="3"/>
                  </a:lnTo>
                  <a:lnTo>
                    <a:pt x="6" y="406"/>
                  </a:lnTo>
                  <a:lnTo>
                    <a:pt x="3" y="403"/>
                  </a:lnTo>
                  <a:lnTo>
                    <a:pt x="655" y="403"/>
                  </a:lnTo>
                  <a:lnTo>
                    <a:pt x="652" y="406"/>
                  </a:lnTo>
                  <a:lnTo>
                    <a:pt x="652" y="3"/>
                  </a:lnTo>
                  <a:lnTo>
                    <a:pt x="655" y="6"/>
                  </a:lnTo>
                  <a:lnTo>
                    <a:pt x="3" y="6"/>
                  </a:lnTo>
                  <a:close/>
                  <a:moveTo>
                    <a:pt x="658" y="0"/>
                  </a:moveTo>
                  <a:lnTo>
                    <a:pt x="658" y="409"/>
                  </a:lnTo>
                  <a:lnTo>
                    <a:pt x="0" y="409"/>
                  </a:lnTo>
                  <a:lnTo>
                    <a:pt x="0" y="0"/>
                  </a:lnTo>
                  <a:lnTo>
                    <a:pt x="658"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98" name="Google Shape;398;p57"/>
            <p:cNvSpPr/>
            <p:nvPr/>
          </p:nvSpPr>
          <p:spPr>
            <a:xfrm>
              <a:off x="5055" y="913"/>
              <a:ext cx="661" cy="411"/>
            </a:xfrm>
            <a:prstGeom prst="rect">
              <a:avLst/>
            </a:prstGeom>
            <a:solidFill>
              <a:srgbClr val="808080"/>
            </a:solid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pic>
          <p:nvPicPr>
            <p:cNvPr id="399" name="Google Shape;399;p57"/>
            <p:cNvPicPr preferRelativeResize="0"/>
            <p:nvPr/>
          </p:nvPicPr>
          <p:blipFill rotWithShape="1">
            <a:blip r:embed="rId8">
              <a:alphaModFix/>
            </a:blip>
            <a:srcRect b="0" l="0" r="0" t="0"/>
            <a:stretch/>
          </p:blipFill>
          <p:spPr>
            <a:xfrm>
              <a:off x="5063" y="920"/>
              <a:ext cx="644" cy="397"/>
            </a:xfrm>
            <a:prstGeom prst="rect">
              <a:avLst/>
            </a:prstGeom>
            <a:noFill/>
            <a:ln>
              <a:noFill/>
            </a:ln>
          </p:spPr>
        </p:pic>
        <p:pic>
          <p:nvPicPr>
            <p:cNvPr id="400" name="Google Shape;400;p57"/>
            <p:cNvPicPr preferRelativeResize="0"/>
            <p:nvPr/>
          </p:nvPicPr>
          <p:blipFill rotWithShape="1">
            <a:blip r:embed="rId9">
              <a:alphaModFix/>
            </a:blip>
            <a:srcRect b="0" l="0" r="0" t="0"/>
            <a:stretch/>
          </p:blipFill>
          <p:spPr>
            <a:xfrm>
              <a:off x="5063" y="920"/>
              <a:ext cx="644" cy="397"/>
            </a:xfrm>
            <a:prstGeom prst="rect">
              <a:avLst/>
            </a:prstGeom>
            <a:noFill/>
            <a:ln>
              <a:noFill/>
            </a:ln>
          </p:spPr>
        </p:pic>
        <p:pic>
          <p:nvPicPr>
            <p:cNvPr id="401" name="Google Shape;401;p57"/>
            <p:cNvPicPr preferRelativeResize="0"/>
            <p:nvPr/>
          </p:nvPicPr>
          <p:blipFill rotWithShape="1">
            <a:blip r:embed="rId8">
              <a:alphaModFix/>
            </a:blip>
            <a:srcRect b="0" l="0" r="0" t="0"/>
            <a:stretch/>
          </p:blipFill>
          <p:spPr>
            <a:xfrm>
              <a:off x="5063" y="920"/>
              <a:ext cx="644" cy="397"/>
            </a:xfrm>
            <a:prstGeom prst="rect">
              <a:avLst/>
            </a:prstGeom>
            <a:noFill/>
            <a:ln>
              <a:noFill/>
            </a:ln>
          </p:spPr>
        </p:pic>
        <p:pic>
          <p:nvPicPr>
            <p:cNvPr id="402" name="Google Shape;402;p57"/>
            <p:cNvPicPr preferRelativeResize="0"/>
            <p:nvPr/>
          </p:nvPicPr>
          <p:blipFill rotWithShape="1">
            <a:blip r:embed="rId10">
              <a:alphaModFix/>
            </a:blip>
            <a:srcRect b="0" l="0" r="0" t="0"/>
            <a:stretch/>
          </p:blipFill>
          <p:spPr>
            <a:xfrm>
              <a:off x="5017" y="874"/>
              <a:ext cx="644" cy="397"/>
            </a:xfrm>
            <a:prstGeom prst="rect">
              <a:avLst/>
            </a:prstGeom>
            <a:noFill/>
            <a:ln>
              <a:noFill/>
            </a:ln>
          </p:spPr>
        </p:pic>
        <p:sp>
          <p:nvSpPr>
            <p:cNvPr id="403" name="Google Shape;403;p57"/>
            <p:cNvSpPr/>
            <p:nvPr/>
          </p:nvSpPr>
          <p:spPr>
            <a:xfrm>
              <a:off x="5012" y="870"/>
              <a:ext cx="652" cy="403"/>
            </a:xfrm>
            <a:prstGeom prst="rect">
              <a:avLst/>
            </a:prstGeom>
            <a:noFill/>
            <a:ln cap="rnd" cmpd="sng" w="9525">
              <a:solidFill>
                <a:srgbClr val="80808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grpSp>
      <p:sp>
        <p:nvSpPr>
          <p:cNvPr id="404" name="Google Shape;404;p57"/>
          <p:cNvSpPr/>
          <p:nvPr/>
        </p:nvSpPr>
        <p:spPr>
          <a:xfrm>
            <a:off x="6803717" y="2975901"/>
            <a:ext cx="1047750" cy="1539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i="0" lang="en-US" sz="800" u="none" cap="none" strike="noStrike">
                <a:solidFill>
                  <a:schemeClr val="dk1"/>
                </a:solidFill>
                <a:latin typeface="Arial"/>
                <a:ea typeface="Arial"/>
                <a:cs typeface="Arial"/>
                <a:sym typeface="Arial"/>
              </a:rPr>
              <a:t>Dashboards</a:t>
            </a:r>
            <a:r>
              <a:rPr b="1" i="0" lang="en-US" sz="1000" u="none" cap="none" strike="noStrike">
                <a:solidFill>
                  <a:srgbClr val="000000"/>
                </a:solidFill>
                <a:latin typeface="Tahoma"/>
                <a:ea typeface="Tahoma"/>
                <a:cs typeface="Tahoma"/>
                <a:sym typeface="Tahoma"/>
              </a:rPr>
              <a:t> </a:t>
            </a:r>
            <a:endParaRPr/>
          </a:p>
        </p:txBody>
      </p:sp>
      <p:pic>
        <p:nvPicPr>
          <p:cNvPr id="405" name="Google Shape;405;p57"/>
          <p:cNvPicPr preferRelativeResize="0"/>
          <p:nvPr/>
        </p:nvPicPr>
        <p:blipFill rotWithShape="1">
          <a:blip r:embed="rId6">
            <a:alphaModFix/>
          </a:blip>
          <a:srcRect b="0" l="0" r="0" t="0"/>
          <a:stretch/>
        </p:blipFill>
        <p:spPr>
          <a:xfrm>
            <a:off x="6860867" y="3891888"/>
            <a:ext cx="517525" cy="304800"/>
          </a:xfrm>
          <a:prstGeom prst="rect">
            <a:avLst/>
          </a:prstGeom>
          <a:noFill/>
          <a:ln>
            <a:noFill/>
          </a:ln>
        </p:spPr>
      </p:pic>
      <p:sp>
        <p:nvSpPr>
          <p:cNvPr id="406" name="Google Shape;406;p57"/>
          <p:cNvSpPr/>
          <p:nvPr/>
        </p:nvSpPr>
        <p:spPr>
          <a:xfrm>
            <a:off x="6937067" y="1910688"/>
            <a:ext cx="455612" cy="13811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i="0" lang="en-US" sz="900" u="none" cap="none" strike="noStrike">
                <a:solidFill>
                  <a:schemeClr val="dk1"/>
                </a:solidFill>
                <a:latin typeface="Arial"/>
                <a:ea typeface="Arial"/>
                <a:cs typeface="Arial"/>
                <a:sym typeface="Arial"/>
              </a:rPr>
              <a:t>BI Layer</a:t>
            </a:r>
            <a:endParaRPr/>
          </a:p>
        </p:txBody>
      </p:sp>
      <p:sp>
        <p:nvSpPr>
          <p:cNvPr id="407" name="Google Shape;407;p57"/>
          <p:cNvSpPr/>
          <p:nvPr/>
        </p:nvSpPr>
        <p:spPr>
          <a:xfrm>
            <a:off x="6768792" y="4330038"/>
            <a:ext cx="777875" cy="10795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i="0" lang="en-US" sz="700" u="none" cap="none" strike="noStrike">
                <a:solidFill>
                  <a:schemeClr val="dk1"/>
                </a:solidFill>
                <a:latin typeface="Arial"/>
                <a:ea typeface="Arial"/>
                <a:cs typeface="Arial"/>
                <a:sym typeface="Arial"/>
              </a:rPr>
              <a:t>Standard  Reports</a:t>
            </a:r>
            <a:endParaRPr/>
          </a:p>
        </p:txBody>
      </p:sp>
      <p:sp>
        <p:nvSpPr>
          <p:cNvPr id="408" name="Google Shape;408;p57"/>
          <p:cNvSpPr/>
          <p:nvPr/>
        </p:nvSpPr>
        <p:spPr>
          <a:xfrm>
            <a:off x="6770379" y="5244438"/>
            <a:ext cx="735013" cy="12382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i="0" lang="en-US" sz="800" u="none" cap="none" strike="noStrike">
                <a:solidFill>
                  <a:schemeClr val="dk1"/>
                </a:solidFill>
                <a:latin typeface="Arial"/>
                <a:ea typeface="Arial"/>
                <a:cs typeface="Arial"/>
                <a:sym typeface="Arial"/>
              </a:rPr>
              <a:t>Adhoc Reports</a:t>
            </a:r>
            <a:endParaRPr/>
          </a:p>
        </p:txBody>
      </p:sp>
      <p:sp>
        <p:nvSpPr>
          <p:cNvPr id="409" name="Google Shape;409;p57"/>
          <p:cNvSpPr/>
          <p:nvPr/>
        </p:nvSpPr>
        <p:spPr>
          <a:xfrm>
            <a:off x="7973704" y="3663288"/>
            <a:ext cx="533400" cy="381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7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rPr b="1" i="0" lang="en-US" sz="600" u="none" cap="none" strike="noStrike">
                <a:solidFill>
                  <a:schemeClr val="dk1"/>
                </a:solidFill>
                <a:latin typeface="Arial"/>
                <a:ea typeface="Arial"/>
                <a:cs typeface="Arial"/>
                <a:sym typeface="Arial"/>
              </a:rPr>
              <a:t>Internet &amp; Intranet</a:t>
            </a:r>
            <a:endParaRPr/>
          </a:p>
          <a:p>
            <a:pPr indent="0" lvl="0" marL="0" marR="0" rtl="0" algn="ctr">
              <a:spcBef>
                <a:spcPts val="0"/>
              </a:spcBef>
              <a:spcAft>
                <a:spcPts val="0"/>
              </a:spcAft>
              <a:buNone/>
            </a:pPr>
            <a:r>
              <a:t/>
            </a:r>
            <a:endParaRPr b="1" i="0" sz="700" u="none" cap="none" strike="noStrike">
              <a:solidFill>
                <a:schemeClr val="dk1"/>
              </a:solidFill>
              <a:latin typeface="Arial"/>
              <a:ea typeface="Arial"/>
              <a:cs typeface="Arial"/>
              <a:sym typeface="Arial"/>
            </a:endParaRPr>
          </a:p>
        </p:txBody>
      </p:sp>
      <p:sp>
        <p:nvSpPr>
          <p:cNvPr id="410" name="Google Shape;410;p57"/>
          <p:cNvSpPr/>
          <p:nvPr/>
        </p:nvSpPr>
        <p:spPr>
          <a:xfrm>
            <a:off x="8584892" y="1924976"/>
            <a:ext cx="455612" cy="13811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i="0" lang="en-US" sz="900" u="none" cap="none" strike="noStrike">
                <a:solidFill>
                  <a:schemeClr val="dk1"/>
                </a:solidFill>
                <a:latin typeface="Arial"/>
                <a:ea typeface="Arial"/>
                <a:cs typeface="Arial"/>
                <a:sym typeface="Arial"/>
              </a:rPr>
              <a:t>Channel</a:t>
            </a:r>
            <a:endParaRPr/>
          </a:p>
        </p:txBody>
      </p:sp>
      <p:sp>
        <p:nvSpPr>
          <p:cNvPr id="411" name="Google Shape;411;p57"/>
          <p:cNvSpPr/>
          <p:nvPr/>
        </p:nvSpPr>
        <p:spPr>
          <a:xfrm>
            <a:off x="3020704" y="1910688"/>
            <a:ext cx="1752600" cy="228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900" u="none" cap="none" strike="noStrike">
                <a:solidFill>
                  <a:schemeClr val="dk1"/>
                </a:solidFill>
                <a:latin typeface="Arial"/>
                <a:ea typeface="Arial"/>
                <a:cs typeface="Arial"/>
                <a:sym typeface="Arial"/>
              </a:rPr>
              <a:t>Enterprise Data Warehouse</a:t>
            </a:r>
            <a:endParaRPr/>
          </a:p>
        </p:txBody>
      </p:sp>
      <p:pic>
        <p:nvPicPr>
          <p:cNvPr id="412" name="Google Shape;412;p57"/>
          <p:cNvPicPr preferRelativeResize="0"/>
          <p:nvPr/>
        </p:nvPicPr>
        <p:blipFill rotWithShape="1">
          <a:blip r:embed="rId11">
            <a:alphaModFix/>
          </a:blip>
          <a:srcRect b="0" l="0" r="0" t="0"/>
          <a:stretch/>
        </p:blipFill>
        <p:spPr>
          <a:xfrm>
            <a:off x="7756217" y="3739488"/>
            <a:ext cx="293687" cy="304800"/>
          </a:xfrm>
          <a:prstGeom prst="rect">
            <a:avLst/>
          </a:prstGeom>
          <a:noFill/>
          <a:ln>
            <a:noFill/>
          </a:ln>
        </p:spPr>
      </p:pic>
      <p:sp>
        <p:nvSpPr>
          <p:cNvPr id="413" name="Google Shape;413;p57"/>
          <p:cNvSpPr/>
          <p:nvPr/>
        </p:nvSpPr>
        <p:spPr>
          <a:xfrm rot="5400000">
            <a:off x="45580" y="4587213"/>
            <a:ext cx="1219200" cy="838200"/>
          </a:xfrm>
          <a:prstGeom prst="rect">
            <a:avLst/>
          </a:prstGeom>
          <a:noFill/>
          <a:ln cap="flat" cmpd="sng" w="15875">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14" name="Google Shape;414;p57"/>
          <p:cNvSpPr/>
          <p:nvPr/>
        </p:nvSpPr>
        <p:spPr>
          <a:xfrm>
            <a:off x="236080" y="4472913"/>
            <a:ext cx="838200" cy="12382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i="0" lang="en-US" sz="800" u="none" cap="none" strike="noStrike">
                <a:solidFill>
                  <a:schemeClr val="dk1"/>
                </a:solidFill>
                <a:latin typeface="Arial"/>
                <a:ea typeface="Arial"/>
                <a:cs typeface="Arial"/>
                <a:sym typeface="Arial"/>
              </a:rPr>
              <a:t> Future Systems</a:t>
            </a:r>
            <a:endParaRPr b="1" i="0" sz="1000" u="none" cap="none" strike="noStrike">
              <a:solidFill>
                <a:srgbClr val="000000"/>
              </a:solidFill>
              <a:latin typeface="Tahoma"/>
              <a:ea typeface="Tahoma"/>
              <a:cs typeface="Tahoma"/>
              <a:sym typeface="Tahoma"/>
            </a:endParaRPr>
          </a:p>
        </p:txBody>
      </p:sp>
      <p:sp>
        <p:nvSpPr>
          <p:cNvPr id="415" name="Google Shape;415;p57"/>
          <p:cNvSpPr/>
          <p:nvPr/>
        </p:nvSpPr>
        <p:spPr>
          <a:xfrm>
            <a:off x="267979" y="3939513"/>
            <a:ext cx="762000" cy="317500"/>
          </a:xfrm>
          <a:prstGeom prst="can">
            <a:avLst>
              <a:gd fmla="val 25000" name="adj"/>
            </a:avLst>
          </a:prstGeom>
          <a:solidFill>
            <a:srgbClr val="FEF5CA"/>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4E84C4"/>
              </a:buClr>
              <a:buFont typeface="Arial"/>
              <a:buNone/>
            </a:pPr>
            <a:r>
              <a:rPr b="0" i="0" lang="en-US" sz="700" u="none" cap="none" strike="noStrike">
                <a:solidFill>
                  <a:schemeClr val="dk1"/>
                </a:solidFill>
                <a:latin typeface="Arial"/>
                <a:ea typeface="Arial"/>
                <a:cs typeface="Arial"/>
                <a:sym typeface="Arial"/>
              </a:rPr>
              <a:t>Betting</a:t>
            </a:r>
            <a:endParaRPr b="0" i="0" sz="700" u="none" cap="none" strike="noStrike">
              <a:solidFill>
                <a:schemeClr val="dk1"/>
              </a:solidFill>
              <a:latin typeface="Arial"/>
              <a:ea typeface="Arial"/>
              <a:cs typeface="Arial"/>
              <a:sym typeface="Arial"/>
            </a:endParaRPr>
          </a:p>
        </p:txBody>
      </p:sp>
      <p:sp>
        <p:nvSpPr>
          <p:cNvPr id="416" name="Google Shape;416;p57"/>
          <p:cNvSpPr/>
          <p:nvPr/>
        </p:nvSpPr>
        <p:spPr>
          <a:xfrm>
            <a:off x="1984067" y="2231363"/>
            <a:ext cx="228600" cy="3352800"/>
          </a:xfrm>
          <a:prstGeom prst="rect">
            <a:avLst/>
          </a:prstGeom>
          <a:solidFill>
            <a:srgbClr val="D0D0EF"/>
          </a:solidFill>
          <a:ln cap="flat" cmpd="sng" w="133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17" name="Google Shape;417;p57"/>
          <p:cNvSpPr/>
          <p:nvPr/>
        </p:nvSpPr>
        <p:spPr>
          <a:xfrm rot="-5400000">
            <a:off x="930761" y="3630744"/>
            <a:ext cx="2362200" cy="29368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900" u="none" cap="none" strike="noStrike">
                <a:solidFill>
                  <a:schemeClr val="dk1"/>
                </a:solidFill>
                <a:latin typeface="Arial"/>
                <a:ea typeface="Arial"/>
                <a:cs typeface="Arial"/>
                <a:sym typeface="Arial"/>
              </a:rPr>
              <a:t>Consolidated and Validated Data</a:t>
            </a:r>
            <a:endParaRPr/>
          </a:p>
        </p:txBody>
      </p:sp>
      <p:sp>
        <p:nvSpPr>
          <p:cNvPr id="418" name="Google Shape;418;p57"/>
          <p:cNvSpPr/>
          <p:nvPr/>
        </p:nvSpPr>
        <p:spPr>
          <a:xfrm>
            <a:off x="2868304" y="3434688"/>
            <a:ext cx="1025525" cy="819150"/>
          </a:xfrm>
          <a:prstGeom prst="can">
            <a:avLst>
              <a:gd fmla="val 30759" name="adj"/>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57"/>
          <p:cNvSpPr txBox="1"/>
          <p:nvPr/>
        </p:nvSpPr>
        <p:spPr>
          <a:xfrm rot="-5400000">
            <a:off x="3160459" y="3394478"/>
            <a:ext cx="441206" cy="10255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000" u="none" cap="none" strike="noStrike">
              <a:solidFill>
                <a:schemeClr val="dk1"/>
              </a:solidFill>
              <a:latin typeface="Tahoma"/>
              <a:ea typeface="Tahoma"/>
              <a:cs typeface="Tahoma"/>
              <a:sym typeface="Tahoma"/>
            </a:endParaRPr>
          </a:p>
        </p:txBody>
      </p:sp>
      <p:sp>
        <p:nvSpPr>
          <p:cNvPr id="420" name="Google Shape;420;p57"/>
          <p:cNvSpPr/>
          <p:nvPr/>
        </p:nvSpPr>
        <p:spPr>
          <a:xfrm>
            <a:off x="2944504" y="3815688"/>
            <a:ext cx="838200" cy="12382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i="0" lang="en-US" sz="800" u="none" cap="none" strike="noStrike">
                <a:solidFill>
                  <a:schemeClr val="dk1"/>
                </a:solidFill>
                <a:latin typeface="Arial"/>
                <a:ea typeface="Arial"/>
                <a:cs typeface="Arial"/>
                <a:sym typeface="Arial"/>
              </a:rPr>
              <a:t>Data Warehouse</a:t>
            </a:r>
            <a:endParaRPr b="1" i="0" sz="1000" u="none" cap="none" strike="noStrike">
              <a:solidFill>
                <a:srgbClr val="000000"/>
              </a:solidFill>
              <a:latin typeface="Tahoma"/>
              <a:ea typeface="Tahoma"/>
              <a:cs typeface="Tahoma"/>
              <a:sym typeface="Tahoma"/>
            </a:endParaRPr>
          </a:p>
        </p:txBody>
      </p:sp>
      <p:sp>
        <p:nvSpPr>
          <p:cNvPr id="421" name="Google Shape;421;p57"/>
          <p:cNvSpPr/>
          <p:nvPr/>
        </p:nvSpPr>
        <p:spPr>
          <a:xfrm>
            <a:off x="4362142" y="2291688"/>
            <a:ext cx="1143000" cy="2743200"/>
          </a:xfrm>
          <a:prstGeom prst="rect">
            <a:avLst/>
          </a:prstGeom>
          <a:gradFill>
            <a:gsLst>
              <a:gs pos="0">
                <a:srgbClr val="6A8385"/>
              </a:gs>
              <a:gs pos="50000">
                <a:srgbClr val="9ABEC1"/>
              </a:gs>
              <a:gs pos="100000">
                <a:srgbClr val="B9E3E6"/>
              </a:gs>
            </a:gsLst>
            <a:lin ang="5400000" scaled="0"/>
          </a:gradFill>
          <a:ln cap="flat" cmpd="sng" w="15875">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22" name="Google Shape;422;p57"/>
          <p:cNvSpPr/>
          <p:nvPr/>
        </p:nvSpPr>
        <p:spPr>
          <a:xfrm>
            <a:off x="4544704" y="2748888"/>
            <a:ext cx="762000" cy="457200"/>
          </a:xfrm>
          <a:prstGeom prst="can">
            <a:avLst>
              <a:gd fmla="val 25000" name="adj"/>
            </a:avLst>
          </a:prstGeom>
          <a:gradFill>
            <a:gsLst>
              <a:gs pos="0">
                <a:srgbClr val="8488C4"/>
              </a:gs>
              <a:gs pos="52999">
                <a:srgbClr val="D4DEFF"/>
              </a:gs>
              <a:gs pos="83000">
                <a:srgbClr val="D4DEFF"/>
              </a:gs>
              <a:gs pos="100000">
                <a:srgbClr val="96AB94"/>
              </a:gs>
            </a:gsLst>
            <a:lin ang="540000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700" u="none" cap="none" strike="noStrike">
                <a:solidFill>
                  <a:schemeClr val="dk1"/>
                </a:solidFill>
                <a:latin typeface="Arial"/>
                <a:ea typeface="Arial"/>
                <a:cs typeface="Arial"/>
                <a:sym typeface="Arial"/>
              </a:rPr>
              <a:t>Casino</a:t>
            </a:r>
            <a:endParaRPr b="1" i="0" sz="700" u="none" cap="none" strike="noStrike">
              <a:solidFill>
                <a:schemeClr val="dk1"/>
              </a:solidFill>
              <a:latin typeface="Arial"/>
              <a:ea typeface="Arial"/>
              <a:cs typeface="Arial"/>
              <a:sym typeface="Arial"/>
            </a:endParaRPr>
          </a:p>
        </p:txBody>
      </p:sp>
      <p:sp>
        <p:nvSpPr>
          <p:cNvPr id="423" name="Google Shape;423;p57"/>
          <p:cNvSpPr/>
          <p:nvPr/>
        </p:nvSpPr>
        <p:spPr>
          <a:xfrm>
            <a:off x="4544704" y="3282288"/>
            <a:ext cx="762000" cy="457200"/>
          </a:xfrm>
          <a:prstGeom prst="can">
            <a:avLst>
              <a:gd fmla="val 25000" name="adj"/>
            </a:avLst>
          </a:prstGeom>
          <a:gradFill>
            <a:gsLst>
              <a:gs pos="0">
                <a:srgbClr val="8488C4"/>
              </a:gs>
              <a:gs pos="52999">
                <a:srgbClr val="D4DEFF"/>
              </a:gs>
              <a:gs pos="83000">
                <a:srgbClr val="D4DEFF"/>
              </a:gs>
              <a:gs pos="100000">
                <a:srgbClr val="96AB94"/>
              </a:gs>
            </a:gsLst>
            <a:lin ang="540000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700" u="none" cap="none" strike="noStrike">
                <a:solidFill>
                  <a:schemeClr val="dk1"/>
                </a:solidFill>
                <a:latin typeface="Arial"/>
                <a:ea typeface="Arial"/>
                <a:cs typeface="Arial"/>
                <a:sym typeface="Arial"/>
              </a:rPr>
              <a:t>Resort</a:t>
            </a:r>
            <a:endParaRPr/>
          </a:p>
        </p:txBody>
      </p:sp>
      <p:sp>
        <p:nvSpPr>
          <p:cNvPr id="424" name="Google Shape;424;p57"/>
          <p:cNvSpPr/>
          <p:nvPr/>
        </p:nvSpPr>
        <p:spPr>
          <a:xfrm>
            <a:off x="4544704" y="3815688"/>
            <a:ext cx="762000" cy="457200"/>
          </a:xfrm>
          <a:prstGeom prst="can">
            <a:avLst>
              <a:gd fmla="val 25000" name="adj"/>
            </a:avLst>
          </a:prstGeom>
          <a:gradFill>
            <a:gsLst>
              <a:gs pos="0">
                <a:srgbClr val="8488C4"/>
              </a:gs>
              <a:gs pos="52999">
                <a:srgbClr val="D4DEFF"/>
              </a:gs>
              <a:gs pos="83000">
                <a:srgbClr val="D4DEFF"/>
              </a:gs>
              <a:gs pos="100000">
                <a:srgbClr val="96AB94"/>
              </a:gs>
            </a:gsLst>
            <a:lin ang="540000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700" u="none" cap="none" strike="noStrike">
                <a:solidFill>
                  <a:schemeClr val="dk1"/>
                </a:solidFill>
                <a:latin typeface="Arial"/>
                <a:ea typeface="Arial"/>
                <a:cs typeface="Arial"/>
                <a:sym typeface="Arial"/>
              </a:rPr>
              <a:t>CRM</a:t>
            </a:r>
            <a:endParaRPr/>
          </a:p>
        </p:txBody>
      </p:sp>
      <p:sp>
        <p:nvSpPr>
          <p:cNvPr id="425" name="Google Shape;425;p57"/>
          <p:cNvSpPr/>
          <p:nvPr/>
        </p:nvSpPr>
        <p:spPr>
          <a:xfrm>
            <a:off x="4544704" y="4349088"/>
            <a:ext cx="762000" cy="457200"/>
          </a:xfrm>
          <a:prstGeom prst="can">
            <a:avLst>
              <a:gd fmla="val 25000" name="adj"/>
            </a:avLst>
          </a:prstGeom>
          <a:gradFill>
            <a:gsLst>
              <a:gs pos="0">
                <a:srgbClr val="8488C4"/>
              </a:gs>
              <a:gs pos="52999">
                <a:srgbClr val="D4DEFF"/>
              </a:gs>
              <a:gs pos="83000">
                <a:srgbClr val="D4DEFF"/>
              </a:gs>
              <a:gs pos="100000">
                <a:srgbClr val="96AB94"/>
              </a:gs>
            </a:gsLst>
            <a:lin ang="540000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700" u="none" cap="none" strike="noStrike">
                <a:solidFill>
                  <a:schemeClr val="dk1"/>
                </a:solidFill>
                <a:latin typeface="Arial"/>
                <a:ea typeface="Arial"/>
                <a:cs typeface="Arial"/>
                <a:sym typeface="Arial"/>
              </a:rPr>
              <a:t>Betting</a:t>
            </a:r>
            <a:endParaRPr b="1" i="0" sz="700" u="none" cap="none" strike="noStrike">
              <a:solidFill>
                <a:schemeClr val="dk1"/>
              </a:solidFill>
              <a:latin typeface="Arial"/>
              <a:ea typeface="Arial"/>
              <a:cs typeface="Arial"/>
              <a:sym typeface="Arial"/>
            </a:endParaRPr>
          </a:p>
        </p:txBody>
      </p:sp>
      <p:sp>
        <p:nvSpPr>
          <p:cNvPr id="426" name="Google Shape;426;p57"/>
          <p:cNvSpPr/>
          <p:nvPr/>
        </p:nvSpPr>
        <p:spPr>
          <a:xfrm>
            <a:off x="4544704" y="2367888"/>
            <a:ext cx="685800" cy="152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700" u="none" cap="none" strike="noStrike">
                <a:solidFill>
                  <a:schemeClr val="dk1"/>
                </a:solidFill>
                <a:latin typeface="Arial"/>
                <a:ea typeface="Arial"/>
                <a:cs typeface="Arial"/>
                <a:sym typeface="Arial"/>
              </a:rPr>
              <a:t>Data Marts</a:t>
            </a:r>
            <a:endParaRPr/>
          </a:p>
        </p:txBody>
      </p:sp>
      <p:sp>
        <p:nvSpPr>
          <p:cNvPr id="427" name="Google Shape;427;p57"/>
          <p:cNvSpPr/>
          <p:nvPr/>
        </p:nvSpPr>
        <p:spPr>
          <a:xfrm>
            <a:off x="1466542" y="920088"/>
            <a:ext cx="944562" cy="457200"/>
          </a:xfrm>
          <a:prstGeom prst="rect">
            <a:avLst/>
          </a:prstGeom>
          <a:solidFill>
            <a:srgbClr val="A5A5A5"/>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28" name="Google Shape;428;p57"/>
          <p:cNvSpPr/>
          <p:nvPr/>
        </p:nvSpPr>
        <p:spPr>
          <a:xfrm>
            <a:off x="1572904" y="996288"/>
            <a:ext cx="762000" cy="317500"/>
          </a:xfrm>
          <a:prstGeom prst="can">
            <a:avLst>
              <a:gd fmla="val 25000" name="adj"/>
            </a:avLst>
          </a:prstGeom>
          <a:solidFill>
            <a:srgbClr val="F2F2F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700" u="none" cap="none" strike="noStrike">
                <a:solidFill>
                  <a:schemeClr val="dk1"/>
                </a:solidFill>
                <a:latin typeface="Arial"/>
                <a:ea typeface="Arial"/>
                <a:cs typeface="Arial"/>
                <a:sym typeface="Arial"/>
              </a:rPr>
              <a:t>CDH</a:t>
            </a:r>
            <a:endParaRPr/>
          </a:p>
        </p:txBody>
      </p:sp>
      <p:sp>
        <p:nvSpPr>
          <p:cNvPr id="429" name="Google Shape;429;p57"/>
          <p:cNvSpPr/>
          <p:nvPr/>
        </p:nvSpPr>
        <p:spPr>
          <a:xfrm>
            <a:off x="2182504" y="3434688"/>
            <a:ext cx="706438" cy="29527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800" u="none" cap="none" strike="noStrike">
                <a:solidFill>
                  <a:schemeClr val="dk1"/>
                </a:solidFill>
                <a:latin typeface="Arial"/>
                <a:ea typeface="Arial"/>
                <a:cs typeface="Arial"/>
                <a:sym typeface="Arial"/>
              </a:rPr>
              <a:t>ETL</a:t>
            </a:r>
            <a:endParaRPr/>
          </a:p>
        </p:txBody>
      </p:sp>
      <p:grpSp>
        <p:nvGrpSpPr>
          <p:cNvPr id="430" name="Google Shape;430;p57"/>
          <p:cNvGrpSpPr/>
          <p:nvPr/>
        </p:nvGrpSpPr>
        <p:grpSpPr>
          <a:xfrm>
            <a:off x="2411104" y="3682338"/>
            <a:ext cx="228600" cy="304800"/>
            <a:chOff x="1143000" y="4665108"/>
            <a:chExt cx="254366" cy="364092"/>
          </a:xfrm>
        </p:grpSpPr>
        <p:sp>
          <p:nvSpPr>
            <p:cNvPr id="431" name="Google Shape;431;p57"/>
            <p:cNvSpPr/>
            <p:nvPr/>
          </p:nvSpPr>
          <p:spPr>
            <a:xfrm>
              <a:off x="1284030" y="4665108"/>
              <a:ext cx="113336" cy="166915"/>
            </a:xfrm>
            <a:custGeom>
              <a:rect b="b" l="l" r="r" t="t"/>
              <a:pathLst>
                <a:path extrusionOk="0" h="21600" w="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FF0000">
                <a:alpha val="39607"/>
              </a:srgbClr>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32" name="Google Shape;432;p57"/>
            <p:cNvSpPr/>
            <p:nvPr/>
          </p:nvSpPr>
          <p:spPr>
            <a:xfrm>
              <a:off x="1143000" y="4733913"/>
              <a:ext cx="135529" cy="199566"/>
            </a:xfrm>
            <a:custGeom>
              <a:rect b="b" l="l" r="r" t="t"/>
              <a:pathLst>
                <a:path extrusionOk="0" h="21600" w="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FF0000">
                <a:alpha val="39607"/>
              </a:srgbClr>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33" name="Google Shape;433;p57"/>
            <p:cNvSpPr/>
            <p:nvPr/>
          </p:nvSpPr>
          <p:spPr>
            <a:xfrm>
              <a:off x="1230918" y="4807496"/>
              <a:ext cx="150609" cy="221704"/>
            </a:xfrm>
            <a:custGeom>
              <a:rect b="b" l="l" r="r" t="t"/>
              <a:pathLst>
                <a:path extrusionOk="0" h="21600" w="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FF0000">
                <a:alpha val="39607"/>
              </a:srgbClr>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sp>
        <p:nvSpPr>
          <p:cNvPr id="434" name="Google Shape;434;p57"/>
          <p:cNvSpPr/>
          <p:nvPr/>
        </p:nvSpPr>
        <p:spPr>
          <a:xfrm>
            <a:off x="2353954" y="3785526"/>
            <a:ext cx="438150" cy="182562"/>
          </a:xfrm>
          <a:prstGeom prst="rightArrow">
            <a:avLst>
              <a:gd fmla="val 50000" name="adj1"/>
              <a:gd fmla="val 50000" name="adj2"/>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35" name="Google Shape;435;p57"/>
          <p:cNvSpPr/>
          <p:nvPr/>
        </p:nvSpPr>
        <p:spPr>
          <a:xfrm rot="5400000">
            <a:off x="1714985" y="1509845"/>
            <a:ext cx="447675" cy="182562"/>
          </a:xfrm>
          <a:prstGeom prst="rightArrow">
            <a:avLst>
              <a:gd fmla="val 50000" name="adj1"/>
              <a:gd fmla="val 50000" name="adj2"/>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436" name="Google Shape;436;p57"/>
          <p:cNvGrpSpPr/>
          <p:nvPr/>
        </p:nvGrpSpPr>
        <p:grpSpPr>
          <a:xfrm>
            <a:off x="1801504" y="1453488"/>
            <a:ext cx="228600" cy="228600"/>
            <a:chOff x="1143000" y="4665108"/>
            <a:chExt cx="254366" cy="364092"/>
          </a:xfrm>
        </p:grpSpPr>
        <p:sp>
          <p:nvSpPr>
            <p:cNvPr id="437" name="Google Shape;437;p57"/>
            <p:cNvSpPr/>
            <p:nvPr/>
          </p:nvSpPr>
          <p:spPr>
            <a:xfrm>
              <a:off x="1284030" y="4665108"/>
              <a:ext cx="113336" cy="166915"/>
            </a:xfrm>
            <a:custGeom>
              <a:rect b="b" l="l" r="r" t="t"/>
              <a:pathLst>
                <a:path extrusionOk="0" h="21600" w="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FF0000">
                <a:alpha val="39607"/>
              </a:srgbClr>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38" name="Google Shape;438;p57"/>
            <p:cNvSpPr/>
            <p:nvPr/>
          </p:nvSpPr>
          <p:spPr>
            <a:xfrm>
              <a:off x="1143000" y="4733913"/>
              <a:ext cx="135529" cy="199566"/>
            </a:xfrm>
            <a:custGeom>
              <a:rect b="b" l="l" r="r" t="t"/>
              <a:pathLst>
                <a:path extrusionOk="0" h="21600" w="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FF0000">
                <a:alpha val="39607"/>
              </a:srgbClr>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39" name="Google Shape;439;p57"/>
            <p:cNvSpPr/>
            <p:nvPr/>
          </p:nvSpPr>
          <p:spPr>
            <a:xfrm>
              <a:off x="1230918" y="4807496"/>
              <a:ext cx="150609" cy="221704"/>
            </a:xfrm>
            <a:custGeom>
              <a:rect b="b" l="l" r="r" t="t"/>
              <a:pathLst>
                <a:path extrusionOk="0" h="21600" w="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FF0000">
                <a:alpha val="39607"/>
              </a:srgbClr>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sp>
        <p:nvSpPr>
          <p:cNvPr id="440" name="Google Shape;440;p57"/>
          <p:cNvSpPr/>
          <p:nvPr/>
        </p:nvSpPr>
        <p:spPr>
          <a:xfrm rot="5400000">
            <a:off x="1825317" y="1463013"/>
            <a:ext cx="704850" cy="29527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800" u="none" cap="none" strike="noStrike">
                <a:solidFill>
                  <a:schemeClr val="dk1"/>
                </a:solidFill>
                <a:latin typeface="Arial"/>
                <a:ea typeface="Arial"/>
                <a:cs typeface="Arial"/>
                <a:sym typeface="Arial"/>
              </a:rPr>
              <a:t>ETL</a:t>
            </a:r>
            <a:endParaRPr/>
          </a:p>
        </p:txBody>
      </p:sp>
      <p:sp>
        <p:nvSpPr>
          <p:cNvPr id="441" name="Google Shape;441;p57"/>
          <p:cNvSpPr/>
          <p:nvPr/>
        </p:nvSpPr>
        <p:spPr>
          <a:xfrm>
            <a:off x="3904942" y="3785526"/>
            <a:ext cx="438150" cy="182562"/>
          </a:xfrm>
          <a:prstGeom prst="rightArrow">
            <a:avLst>
              <a:gd fmla="val 50000" name="adj1"/>
              <a:gd fmla="val 50000" name="adj2"/>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42" name="Google Shape;442;p57"/>
          <p:cNvSpPr/>
          <p:nvPr/>
        </p:nvSpPr>
        <p:spPr>
          <a:xfrm>
            <a:off x="3706504" y="3434688"/>
            <a:ext cx="706438" cy="29527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800" u="none" cap="none" strike="noStrike">
                <a:solidFill>
                  <a:schemeClr val="dk1"/>
                </a:solidFill>
                <a:latin typeface="Arial"/>
                <a:ea typeface="Arial"/>
                <a:cs typeface="Arial"/>
                <a:sym typeface="Arial"/>
              </a:rPr>
              <a:t>ETL</a:t>
            </a:r>
            <a:endParaRPr/>
          </a:p>
        </p:txBody>
      </p:sp>
      <p:grpSp>
        <p:nvGrpSpPr>
          <p:cNvPr id="443" name="Google Shape;443;p57"/>
          <p:cNvGrpSpPr/>
          <p:nvPr/>
        </p:nvGrpSpPr>
        <p:grpSpPr>
          <a:xfrm>
            <a:off x="3935104" y="3682338"/>
            <a:ext cx="228600" cy="304800"/>
            <a:chOff x="1143000" y="4665108"/>
            <a:chExt cx="254366" cy="364092"/>
          </a:xfrm>
        </p:grpSpPr>
        <p:sp>
          <p:nvSpPr>
            <p:cNvPr id="444" name="Google Shape;444;p57"/>
            <p:cNvSpPr/>
            <p:nvPr/>
          </p:nvSpPr>
          <p:spPr>
            <a:xfrm>
              <a:off x="1284030" y="4665108"/>
              <a:ext cx="113336" cy="166915"/>
            </a:xfrm>
            <a:custGeom>
              <a:rect b="b" l="l" r="r" t="t"/>
              <a:pathLst>
                <a:path extrusionOk="0" h="21600" w="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FF0000">
                <a:alpha val="39607"/>
              </a:srgbClr>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45" name="Google Shape;445;p57"/>
            <p:cNvSpPr/>
            <p:nvPr/>
          </p:nvSpPr>
          <p:spPr>
            <a:xfrm>
              <a:off x="1143000" y="4733913"/>
              <a:ext cx="135529" cy="199566"/>
            </a:xfrm>
            <a:custGeom>
              <a:rect b="b" l="l" r="r" t="t"/>
              <a:pathLst>
                <a:path extrusionOk="0" h="21600" w="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FF0000">
                <a:alpha val="39607"/>
              </a:srgbClr>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46" name="Google Shape;446;p57"/>
            <p:cNvSpPr/>
            <p:nvPr/>
          </p:nvSpPr>
          <p:spPr>
            <a:xfrm>
              <a:off x="1230918" y="4807496"/>
              <a:ext cx="150609" cy="221704"/>
            </a:xfrm>
            <a:custGeom>
              <a:rect b="b" l="l" r="r" t="t"/>
              <a:pathLst>
                <a:path extrusionOk="0" h="21600" w="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FF0000">
                <a:alpha val="39607"/>
              </a:srgbClr>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sp>
        <p:nvSpPr>
          <p:cNvPr id="447" name="Google Shape;447;p57"/>
          <p:cNvSpPr/>
          <p:nvPr/>
        </p:nvSpPr>
        <p:spPr>
          <a:xfrm>
            <a:off x="5706754" y="3785526"/>
            <a:ext cx="182563" cy="182562"/>
          </a:xfrm>
          <a:prstGeom prst="rightArrow">
            <a:avLst>
              <a:gd fmla="val 50000" name="adj1"/>
              <a:gd fmla="val 50000" name="adj2"/>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48" name="Google Shape;448;p57"/>
          <p:cNvSpPr/>
          <p:nvPr/>
        </p:nvSpPr>
        <p:spPr>
          <a:xfrm>
            <a:off x="6525904" y="3785526"/>
            <a:ext cx="182563" cy="182562"/>
          </a:xfrm>
          <a:prstGeom prst="rightArrow">
            <a:avLst>
              <a:gd fmla="val 50000" name="adj1"/>
              <a:gd fmla="val 50000" name="adj2"/>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449" name="Google Shape;449;p57"/>
          <p:cNvPicPr preferRelativeResize="0"/>
          <p:nvPr/>
        </p:nvPicPr>
        <p:blipFill rotWithShape="1">
          <a:blip r:embed="rId12">
            <a:alphaModFix/>
          </a:blip>
          <a:srcRect b="0" l="0" r="0" t="0"/>
          <a:stretch/>
        </p:blipFill>
        <p:spPr>
          <a:xfrm>
            <a:off x="8603942" y="3739488"/>
            <a:ext cx="436562" cy="304800"/>
          </a:xfrm>
          <a:prstGeom prst="rect">
            <a:avLst/>
          </a:prstGeom>
          <a:noFill/>
          <a:ln>
            <a:noFill/>
          </a:ln>
        </p:spPr>
      </p:pic>
      <p:pic>
        <p:nvPicPr>
          <p:cNvPr id="450" name="Google Shape;450;p57"/>
          <p:cNvPicPr preferRelativeResize="0"/>
          <p:nvPr/>
        </p:nvPicPr>
        <p:blipFill rotWithShape="1">
          <a:blip r:embed="rId13">
            <a:alphaModFix/>
          </a:blip>
          <a:srcRect b="0" l="0" r="0" t="0"/>
          <a:stretch/>
        </p:blipFill>
        <p:spPr>
          <a:xfrm>
            <a:off x="8637279" y="2520288"/>
            <a:ext cx="327025" cy="533400"/>
          </a:xfrm>
          <a:prstGeom prst="rect">
            <a:avLst/>
          </a:prstGeom>
          <a:noFill/>
          <a:ln>
            <a:noFill/>
          </a:ln>
        </p:spPr>
      </p:pic>
      <p:sp>
        <p:nvSpPr>
          <p:cNvPr id="451" name="Google Shape;451;p57"/>
          <p:cNvSpPr/>
          <p:nvPr/>
        </p:nvSpPr>
        <p:spPr>
          <a:xfrm>
            <a:off x="5840104" y="1834488"/>
            <a:ext cx="762000" cy="228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700" u="none" cap="none" strike="noStrike">
                <a:solidFill>
                  <a:schemeClr val="dk1"/>
                </a:solidFill>
                <a:latin typeface="Arial"/>
                <a:ea typeface="Arial"/>
                <a:cs typeface="Arial"/>
                <a:sym typeface="Arial"/>
              </a:rPr>
              <a:t>OLAP</a:t>
            </a:r>
            <a:endParaRPr/>
          </a:p>
        </p:txBody>
      </p:sp>
      <p:sp>
        <p:nvSpPr>
          <p:cNvPr id="452" name="Google Shape;452;p57"/>
          <p:cNvSpPr/>
          <p:nvPr/>
        </p:nvSpPr>
        <p:spPr>
          <a:xfrm>
            <a:off x="1087129" y="3053688"/>
            <a:ext cx="494583" cy="1543050"/>
          </a:xfrm>
          <a:prstGeom prst="ellipse">
            <a:avLst/>
          </a:prstGeom>
          <a:noFill/>
          <a:ln cap="flat" cmpd="sng" w="38100">
            <a:solidFill>
              <a:srgbClr val="396DA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
        <p:nvSpPr>
          <p:cNvPr id="453" name="Google Shape;453;p57"/>
          <p:cNvSpPr txBox="1"/>
          <p:nvPr/>
        </p:nvSpPr>
        <p:spPr>
          <a:xfrm>
            <a:off x="132812" y="2256"/>
            <a:ext cx="9011188" cy="66744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3000" u="none" cap="none" strike="noStrike">
                <a:solidFill>
                  <a:srgbClr val="4E84C4"/>
                </a:solidFill>
                <a:latin typeface="PT Sans"/>
                <a:ea typeface="PT Sans"/>
                <a:cs typeface="PT Sans"/>
                <a:sym typeface="PT Sans"/>
              </a:rPr>
              <a:t>Enterprise BI Architecture</a:t>
            </a:r>
            <a:endParaRPr b="0" i="0" sz="3000" u="none" cap="none" strike="noStrike">
              <a:solidFill>
                <a:srgbClr val="4E84C4"/>
              </a:solidFill>
              <a:latin typeface="PT Sans"/>
              <a:ea typeface="PT Sans"/>
              <a:cs typeface="PT Sans"/>
              <a:sym typeface="PT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2"/>
                                        </p:tgtEl>
                                        <p:attrNameLst>
                                          <p:attrName>style.visibility</p:attrName>
                                        </p:attrNameLst>
                                      </p:cBhvr>
                                      <p:to>
                                        <p:strVal val="visible"/>
                                      </p:to>
                                    </p:set>
                                    <p:animEffect filter="fade" transition="in">
                                      <p:cBhvr>
                                        <p:cTn dur="1"/>
                                        <p:tgtEl>
                                          <p:spTgt spid="4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7" name="Shape 1007"/>
        <p:cNvGrpSpPr/>
        <p:nvPr/>
      </p:nvGrpSpPr>
      <p:grpSpPr>
        <a:xfrm>
          <a:off x="0" y="0"/>
          <a:ext cx="0" cy="0"/>
          <a:chOff x="0" y="0"/>
          <a:chExt cx="0" cy="0"/>
        </a:xfrm>
      </p:grpSpPr>
      <p:sp>
        <p:nvSpPr>
          <p:cNvPr id="1008" name="Google Shape;1008;p129"/>
          <p:cNvSpPr txBox="1"/>
          <p:nvPr>
            <p:ph type="title"/>
          </p:nvPr>
        </p:nvSpPr>
        <p:spPr>
          <a:xfrm>
            <a:off x="161925" y="53975"/>
            <a:ext cx="8753475" cy="44852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0070C0"/>
                </a:solidFill>
                <a:latin typeface="Arial"/>
                <a:ea typeface="Arial"/>
                <a:cs typeface="Arial"/>
                <a:sym typeface="Arial"/>
              </a:rPr>
              <a:t>Deployment and Management – Best Practices</a:t>
            </a:r>
            <a:endParaRPr b="0" i="0" sz="2800" u="none" cap="none" strike="noStrike">
              <a:solidFill>
                <a:srgbClr val="0070C0"/>
              </a:solidFill>
              <a:latin typeface="PT Sans"/>
              <a:ea typeface="PT Sans"/>
              <a:cs typeface="PT Sans"/>
              <a:sym typeface="PT Sans"/>
            </a:endParaRPr>
          </a:p>
        </p:txBody>
      </p:sp>
      <p:sp>
        <p:nvSpPr>
          <p:cNvPr id="1009" name="Google Shape;1009;p129"/>
          <p:cNvSpPr txBox="1"/>
          <p:nvPr>
            <p:ph idx="1" type="body"/>
          </p:nvPr>
        </p:nvSpPr>
        <p:spPr>
          <a:xfrm>
            <a:off x="169574" y="733147"/>
            <a:ext cx="8752753" cy="1323439"/>
          </a:xfrm>
          <a:prstGeom prst="rect">
            <a:avLst/>
          </a:prstGeom>
          <a:noFill/>
          <a:ln>
            <a:noFill/>
          </a:ln>
        </p:spPr>
        <p:txBody>
          <a:bodyPr anchorCtr="0" anchor="t" bIns="45700" lIns="91425" spcFirstLastPara="1" rIns="91425" wrap="square" tIns="45700">
            <a:noAutofit/>
          </a:bodyPr>
          <a:lstStyle/>
          <a:p>
            <a:pPr indent="-122238" lvl="0" marL="122238" marR="0" rtl="0" algn="l">
              <a:spcBef>
                <a:spcPts val="0"/>
              </a:spcBef>
              <a:spcAft>
                <a:spcPts val="0"/>
              </a:spcAft>
              <a:buClr>
                <a:srgbClr val="4E84C4"/>
              </a:buClr>
              <a:buFont typeface="Arial"/>
              <a:buNone/>
            </a:pPr>
            <a:r>
              <a:rPr b="1" i="0" lang="en-US" sz="1600" u="none" cap="none" strike="noStrike">
                <a:solidFill>
                  <a:schemeClr val="dk1"/>
                </a:solidFill>
                <a:latin typeface="Arial"/>
                <a:ea typeface="Arial"/>
                <a:cs typeface="Arial"/>
                <a:sym typeface="Arial"/>
              </a:rPr>
              <a:t>Use the project deployment model</a:t>
            </a:r>
            <a:br>
              <a:rPr b="1" i="0" lang="en-US" sz="1600" u="none" cap="none" strike="noStrike">
                <a:solidFill>
                  <a:schemeClr val="dk1"/>
                </a:solidFill>
                <a:latin typeface="Arial"/>
                <a:ea typeface="Arial"/>
                <a:cs typeface="Arial"/>
                <a:sym typeface="Arial"/>
              </a:rPr>
            </a:br>
            <a:br>
              <a:rPr b="1" i="0" lang="en-US" sz="1600" u="none" cap="none" strike="noStrike">
                <a:solidFill>
                  <a:schemeClr val="dk1"/>
                </a:solidFill>
                <a:latin typeface="Arial"/>
                <a:ea typeface="Arial"/>
                <a:cs typeface="Arial"/>
                <a:sym typeface="Arial"/>
              </a:rPr>
            </a:br>
            <a:br>
              <a:rPr b="0" i="0" lang="en-US" sz="1600" u="none" cap="none" strike="noStrike">
                <a:solidFill>
                  <a:schemeClr val="dk1"/>
                </a:solidFill>
                <a:latin typeface="Arial"/>
                <a:ea typeface="Arial"/>
                <a:cs typeface="Arial"/>
                <a:sym typeface="Arial"/>
              </a:rPr>
            </a:br>
            <a:br>
              <a:rPr b="0" i="0" lang="en-US"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4" name="Shape 1014"/>
        <p:cNvGrpSpPr/>
        <p:nvPr/>
      </p:nvGrpSpPr>
      <p:grpSpPr>
        <a:xfrm>
          <a:off x="0" y="0"/>
          <a:ext cx="0" cy="0"/>
          <a:chOff x="0" y="0"/>
          <a:chExt cx="0" cy="0"/>
        </a:xfrm>
      </p:grpSpPr>
      <p:sp>
        <p:nvSpPr>
          <p:cNvPr id="1015" name="Google Shape;1015;p130"/>
          <p:cNvSpPr txBox="1"/>
          <p:nvPr>
            <p:ph type="title"/>
          </p:nvPr>
        </p:nvSpPr>
        <p:spPr>
          <a:xfrm>
            <a:off x="161925" y="53975"/>
            <a:ext cx="8753475" cy="44852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0070C0"/>
                </a:solidFill>
                <a:latin typeface="Arial"/>
                <a:ea typeface="Arial"/>
                <a:cs typeface="Arial"/>
                <a:sym typeface="Arial"/>
              </a:rPr>
              <a:t>Security – Best Practices</a:t>
            </a:r>
            <a:endParaRPr b="0" i="0" sz="2800" u="none" cap="none" strike="noStrike">
              <a:solidFill>
                <a:srgbClr val="0070C0"/>
              </a:solidFill>
              <a:latin typeface="PT Sans"/>
              <a:ea typeface="PT Sans"/>
              <a:cs typeface="PT Sans"/>
              <a:sym typeface="PT Sans"/>
            </a:endParaRPr>
          </a:p>
        </p:txBody>
      </p:sp>
      <p:sp>
        <p:nvSpPr>
          <p:cNvPr id="1016" name="Google Shape;1016;p130"/>
          <p:cNvSpPr txBox="1"/>
          <p:nvPr>
            <p:ph idx="1" type="body"/>
          </p:nvPr>
        </p:nvSpPr>
        <p:spPr>
          <a:xfrm>
            <a:off x="169574" y="733147"/>
            <a:ext cx="8752753" cy="4622804"/>
          </a:xfrm>
          <a:prstGeom prst="rect">
            <a:avLst/>
          </a:prstGeom>
          <a:noFill/>
          <a:ln>
            <a:noFill/>
          </a:ln>
        </p:spPr>
        <p:txBody>
          <a:bodyPr anchorCtr="0" anchor="t" bIns="45700" lIns="91425" spcFirstLastPara="1" rIns="91425" wrap="square" tIns="45700">
            <a:noAutofit/>
          </a:bodyPr>
          <a:lstStyle/>
          <a:p>
            <a:pPr indent="-122238" lvl="0" marL="122238" marR="0" rtl="0" algn="l">
              <a:spcBef>
                <a:spcPts val="0"/>
              </a:spcBef>
              <a:spcAft>
                <a:spcPts val="0"/>
              </a:spcAft>
              <a:buClr>
                <a:srgbClr val="4E84C4"/>
              </a:buClr>
              <a:buFont typeface="Arial"/>
              <a:buNone/>
            </a:pPr>
            <a:r>
              <a:rPr b="0" i="0" lang="en-US" sz="1600" u="none" cap="none" strike="noStrike">
                <a:solidFill>
                  <a:schemeClr val="dk1"/>
                </a:solidFill>
                <a:latin typeface="Arial"/>
                <a:ea typeface="Arial"/>
                <a:cs typeface="Arial"/>
                <a:sym typeface="Arial"/>
              </a:rPr>
              <a:t>Use the PackageProtection property </a:t>
            </a:r>
            <a:endParaRPr/>
          </a:p>
          <a:p>
            <a:pPr indent="-122238" lvl="0" marL="122238" marR="0" rtl="0" algn="l">
              <a:spcBef>
                <a:spcPts val="320"/>
              </a:spcBef>
              <a:spcAft>
                <a:spcPts val="0"/>
              </a:spcAft>
              <a:buClr>
                <a:srgbClr val="4E84C4"/>
              </a:buClr>
              <a:buFont typeface="Arial"/>
              <a:buNone/>
            </a:pP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DoNotSaveSensitiveData value is most secure </a:t>
            </a:r>
            <a:endParaRPr/>
          </a:p>
          <a:p>
            <a:pPr indent="-122238" lvl="0" marL="122238" marR="0" rtl="0" algn="l">
              <a:spcBef>
                <a:spcPts val="320"/>
              </a:spcBef>
              <a:spcAft>
                <a:spcPts val="0"/>
              </a:spcAft>
              <a:buClr>
                <a:srgbClr val="4E84C4"/>
              </a:buClr>
              <a:buFont typeface="Arial"/>
              <a:buNone/>
            </a:pPr>
            <a:r>
              <a:t/>
            </a:r>
            <a:endParaRPr b="0" i="0" sz="1600" u="none" cap="none" strike="noStrike">
              <a:solidFill>
                <a:schemeClr val="dk1"/>
              </a:solidFill>
              <a:latin typeface="Arial"/>
              <a:ea typeface="Arial"/>
              <a:cs typeface="Arial"/>
              <a:sym typeface="Arial"/>
            </a:endParaRPr>
          </a:p>
          <a:p>
            <a:pPr indent="-122238" lvl="0" marL="122238" marR="0" rtl="0" algn="l">
              <a:spcBef>
                <a:spcPts val="320"/>
              </a:spcBef>
              <a:spcAft>
                <a:spcPts val="0"/>
              </a:spcAft>
              <a:buClr>
                <a:srgbClr val="4E84C4"/>
              </a:buClr>
              <a:buFont typeface="Arial"/>
              <a:buNone/>
            </a:pPr>
            <a:r>
              <a:rPr b="0" i="0" lang="en-US" sz="1600" u="none" cap="none" strike="noStrike">
                <a:solidFill>
                  <a:schemeClr val="dk1"/>
                </a:solidFill>
                <a:latin typeface="Arial"/>
                <a:ea typeface="Arial"/>
                <a:cs typeface="Arial"/>
                <a:sym typeface="Arial"/>
              </a:rPr>
              <a:t>Use SQL Server roles when storing in MSDB </a:t>
            </a:r>
            <a:endParaRPr/>
          </a:p>
          <a:p>
            <a:pPr indent="-122238" lvl="0" marL="122238" marR="0" rtl="0" algn="l">
              <a:spcBef>
                <a:spcPts val="320"/>
              </a:spcBef>
              <a:spcAft>
                <a:spcPts val="0"/>
              </a:spcAft>
              <a:buClr>
                <a:srgbClr val="4E84C4"/>
              </a:buClr>
              <a:buFont typeface="Arial"/>
              <a:buNone/>
            </a:pPr>
            <a:r>
              <a:t/>
            </a:r>
            <a:endParaRPr b="0" i="0" sz="1600" u="none" cap="none" strike="noStrike">
              <a:solidFill>
                <a:schemeClr val="dk1"/>
              </a:solidFill>
              <a:latin typeface="Arial"/>
              <a:ea typeface="Arial"/>
              <a:cs typeface="Arial"/>
              <a:sym typeface="Arial"/>
            </a:endParaRPr>
          </a:p>
          <a:p>
            <a:pPr indent="-122238" lvl="0" marL="122238" marR="0" rtl="0" algn="l">
              <a:spcBef>
                <a:spcPts val="320"/>
              </a:spcBef>
              <a:spcAft>
                <a:spcPts val="0"/>
              </a:spcAft>
              <a:buClr>
                <a:srgbClr val="4E84C4"/>
              </a:buClr>
              <a:buFont typeface="Arial"/>
              <a:buNone/>
            </a:pPr>
            <a:r>
              <a:rPr b="0" i="0" lang="en-US" sz="1600" u="none" cap="none" strike="noStrike">
                <a:solidFill>
                  <a:schemeClr val="dk1"/>
                </a:solidFill>
                <a:latin typeface="Arial"/>
                <a:ea typeface="Arial"/>
                <a:cs typeface="Arial"/>
                <a:sym typeface="Arial"/>
              </a:rPr>
              <a:t>Use Windows NTfS security to secure file system files </a:t>
            </a:r>
            <a:br>
              <a:rPr b="0" i="0" lang="en-US" sz="1600" u="none" cap="none" strike="noStrike">
                <a:solidFill>
                  <a:schemeClr val="dk1"/>
                </a:solidFill>
                <a:latin typeface="Arial"/>
                <a:ea typeface="Arial"/>
                <a:cs typeface="Arial"/>
                <a:sym typeface="Arial"/>
              </a:rPr>
            </a:br>
            <a:br>
              <a:rPr b="0" i="0" lang="en-US"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122238" lvl="0" marL="122238" marR="0" rtl="0" algn="l">
              <a:spcBef>
                <a:spcPts val="320"/>
              </a:spcBef>
              <a:spcAft>
                <a:spcPts val="0"/>
              </a:spcAft>
              <a:buClr>
                <a:srgbClr val="4E84C4"/>
              </a:buClr>
              <a:buFont typeface="Arial"/>
              <a:buNone/>
            </a:pPr>
            <a:br>
              <a:rPr b="1" i="0" lang="en-US" sz="1600" u="none" cap="none" strike="noStrike">
                <a:solidFill>
                  <a:schemeClr val="dk1"/>
                </a:solidFill>
                <a:latin typeface="Arial"/>
                <a:ea typeface="Arial"/>
                <a:cs typeface="Arial"/>
                <a:sym typeface="Arial"/>
              </a:rPr>
            </a:br>
            <a:br>
              <a:rPr b="1" i="0" lang="en-US"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228600" lvl="1" marL="571500" marR="0" rtl="0" algn="l">
              <a:spcBef>
                <a:spcPts val="320"/>
              </a:spcBef>
              <a:spcAft>
                <a:spcPts val="0"/>
              </a:spcAft>
              <a:buClr>
                <a:srgbClr val="4E84C4"/>
              </a:buClr>
              <a:buFont typeface="Arial"/>
              <a:buNone/>
            </a:pPr>
            <a:br>
              <a:rPr b="1" i="0" lang="en-US" sz="1600" u="none" cap="none" strike="noStrike">
                <a:solidFill>
                  <a:schemeClr val="dk1"/>
                </a:solidFill>
                <a:latin typeface="Arial"/>
                <a:ea typeface="Arial"/>
                <a:cs typeface="Arial"/>
                <a:sym typeface="Arial"/>
              </a:rPr>
            </a:br>
            <a:br>
              <a:rPr b="1" i="0" lang="en-US" sz="1600" u="none" cap="none" strike="noStrike">
                <a:solidFill>
                  <a:schemeClr val="dk1"/>
                </a:solidFill>
                <a:latin typeface="Arial"/>
                <a:ea typeface="Arial"/>
                <a:cs typeface="Arial"/>
                <a:sym typeface="Arial"/>
              </a:rPr>
            </a:br>
            <a:br>
              <a:rPr b="0" i="0" lang="en-US" sz="1600" u="none" cap="none" strike="noStrike">
                <a:solidFill>
                  <a:schemeClr val="dk1"/>
                </a:solidFill>
                <a:latin typeface="Arial"/>
                <a:ea typeface="Arial"/>
                <a:cs typeface="Arial"/>
                <a:sym typeface="Arial"/>
              </a:rPr>
            </a:br>
            <a:br>
              <a:rPr b="0" i="0" lang="en-US"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1" name="Shape 1021"/>
        <p:cNvGrpSpPr/>
        <p:nvPr/>
      </p:nvGrpSpPr>
      <p:grpSpPr>
        <a:xfrm>
          <a:off x="0" y="0"/>
          <a:ext cx="0" cy="0"/>
          <a:chOff x="0" y="0"/>
          <a:chExt cx="0" cy="0"/>
        </a:xfrm>
      </p:grpSpPr>
      <p:sp>
        <p:nvSpPr>
          <p:cNvPr id="1022" name="Google Shape;1022;p131"/>
          <p:cNvSpPr txBox="1"/>
          <p:nvPr>
            <p:ph type="title"/>
          </p:nvPr>
        </p:nvSpPr>
        <p:spPr>
          <a:xfrm>
            <a:off x="161925" y="53975"/>
            <a:ext cx="8753475" cy="44852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0070C0"/>
                </a:solidFill>
                <a:latin typeface="Arial"/>
                <a:ea typeface="Arial"/>
                <a:cs typeface="Arial"/>
                <a:sym typeface="Arial"/>
              </a:rPr>
              <a:t>Management – Best Practices</a:t>
            </a:r>
            <a:endParaRPr b="0" i="0" sz="2800" u="none" cap="none" strike="noStrike">
              <a:solidFill>
                <a:srgbClr val="0070C0"/>
              </a:solidFill>
              <a:latin typeface="PT Sans"/>
              <a:ea typeface="PT Sans"/>
              <a:cs typeface="PT Sans"/>
              <a:sym typeface="PT Sans"/>
            </a:endParaRPr>
          </a:p>
        </p:txBody>
      </p:sp>
      <p:sp>
        <p:nvSpPr>
          <p:cNvPr id="1023" name="Google Shape;1023;p131"/>
          <p:cNvSpPr txBox="1"/>
          <p:nvPr>
            <p:ph idx="1" type="body"/>
          </p:nvPr>
        </p:nvSpPr>
        <p:spPr>
          <a:xfrm>
            <a:off x="169574" y="733147"/>
            <a:ext cx="8752753" cy="2751522"/>
          </a:xfrm>
          <a:prstGeom prst="rect">
            <a:avLst/>
          </a:prstGeom>
          <a:noFill/>
          <a:ln>
            <a:noFill/>
          </a:ln>
        </p:spPr>
        <p:txBody>
          <a:bodyPr anchorCtr="0" anchor="t" bIns="45700" lIns="91425" spcFirstLastPara="1" rIns="91425" wrap="square" tIns="45700">
            <a:noAutofit/>
          </a:bodyPr>
          <a:lstStyle/>
          <a:p>
            <a:pPr indent="-122238" lvl="0" marL="122238" marR="0" rtl="0" algn="l">
              <a:spcBef>
                <a:spcPts val="0"/>
              </a:spcBef>
              <a:spcAft>
                <a:spcPts val="0"/>
              </a:spcAft>
              <a:buClr>
                <a:srgbClr val="4E84C4"/>
              </a:buClr>
              <a:buFont typeface="Arial"/>
              <a:buNone/>
            </a:pPr>
            <a:r>
              <a:rPr b="0" i="0" lang="en-US" sz="1600" u="none" cap="none" strike="noStrike">
                <a:solidFill>
                  <a:schemeClr val="dk1"/>
                </a:solidFill>
                <a:latin typeface="Arial"/>
                <a:ea typeface="Arial"/>
                <a:cs typeface="Arial"/>
                <a:sym typeface="Arial"/>
              </a:rPr>
              <a:t>Keep you packages running well </a:t>
            </a:r>
            <a:endParaRPr/>
          </a:p>
          <a:p>
            <a:pPr indent="-122238" lvl="0" marL="122238" marR="0" rtl="0" algn="l">
              <a:spcBef>
                <a:spcPts val="320"/>
              </a:spcBef>
              <a:spcAft>
                <a:spcPts val="0"/>
              </a:spcAft>
              <a:buClr>
                <a:srgbClr val="4E84C4"/>
              </a:buClr>
              <a:buFont typeface="Arial"/>
              <a:buNone/>
            </a:pP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Monitor package performance regularly </a:t>
            </a:r>
            <a:endParaRPr/>
          </a:p>
          <a:p>
            <a:pPr indent="-122238" lvl="0" marL="122238" marR="0" rtl="0" algn="l">
              <a:spcBef>
                <a:spcPts val="320"/>
              </a:spcBef>
              <a:spcAft>
                <a:spcPts val="0"/>
              </a:spcAft>
              <a:buClr>
                <a:srgbClr val="4E84C4"/>
              </a:buClr>
              <a:buFont typeface="Arial"/>
              <a:buNone/>
            </a:pPr>
            <a:r>
              <a:rPr b="0" i="0" lang="en-US" sz="1600" u="none" cap="none" strike="noStrike">
                <a:solidFill>
                  <a:schemeClr val="dk1"/>
                </a:solidFill>
                <a:latin typeface="Arial"/>
                <a:ea typeface="Arial"/>
                <a:cs typeface="Arial"/>
                <a:sym typeface="Arial"/>
              </a:rPr>
              <a:t>		Performance Monitor </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SQLServer:SSIsPipeIine object </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SQLServer:SSlSservice object  </a:t>
            </a:r>
            <a:endParaRPr/>
          </a:p>
          <a:p>
            <a:pPr indent="-122238" lvl="0" marL="122238" marR="0" rtl="0" algn="l">
              <a:spcBef>
                <a:spcPts val="320"/>
              </a:spcBef>
              <a:spcAft>
                <a:spcPts val="0"/>
              </a:spcAft>
              <a:buClr>
                <a:srgbClr val="4E84C4"/>
              </a:buClr>
              <a:buFont typeface="Arial"/>
              <a:buNone/>
            </a:pP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Similar to what you see in Running Packages in Management Studio </a:t>
            </a:r>
            <a:endParaRPr/>
          </a:p>
          <a:p>
            <a:pPr indent="-122238" lvl="0" marL="122238" marR="0" rtl="0" algn="l">
              <a:spcBef>
                <a:spcPts val="320"/>
              </a:spcBef>
              <a:spcAft>
                <a:spcPts val="0"/>
              </a:spcAft>
              <a:buClr>
                <a:srgbClr val="4E84C4"/>
              </a:buClr>
              <a:buFont typeface="Arial"/>
              <a:buNone/>
            </a:pP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Monitor spooling with Buffers Spooled counter</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8" name="Shape 1028"/>
        <p:cNvGrpSpPr/>
        <p:nvPr/>
      </p:nvGrpSpPr>
      <p:grpSpPr>
        <a:xfrm>
          <a:off x="0" y="0"/>
          <a:ext cx="0" cy="0"/>
          <a:chOff x="0" y="0"/>
          <a:chExt cx="0" cy="0"/>
        </a:xfrm>
      </p:grpSpPr>
      <p:sp>
        <p:nvSpPr>
          <p:cNvPr id="1029" name="Google Shape;1029;p132"/>
          <p:cNvSpPr txBox="1"/>
          <p:nvPr>
            <p:ph type="title"/>
          </p:nvPr>
        </p:nvSpPr>
        <p:spPr>
          <a:xfrm>
            <a:off x="161925" y="53975"/>
            <a:ext cx="8753475" cy="44852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0070C0"/>
                </a:solidFill>
                <a:latin typeface="Arial"/>
                <a:ea typeface="Arial"/>
                <a:cs typeface="Arial"/>
                <a:sym typeface="Arial"/>
              </a:rPr>
              <a:t>Backup – Best Practices</a:t>
            </a:r>
            <a:endParaRPr b="0" i="0" sz="2800" u="none" cap="none" strike="noStrike">
              <a:solidFill>
                <a:srgbClr val="0070C0"/>
              </a:solidFill>
              <a:latin typeface="PT Sans"/>
              <a:ea typeface="PT Sans"/>
              <a:cs typeface="PT Sans"/>
              <a:sym typeface="PT Sans"/>
            </a:endParaRPr>
          </a:p>
        </p:txBody>
      </p:sp>
      <p:sp>
        <p:nvSpPr>
          <p:cNvPr id="1030" name="Google Shape;1030;p132"/>
          <p:cNvSpPr txBox="1"/>
          <p:nvPr>
            <p:ph idx="1" type="body"/>
          </p:nvPr>
        </p:nvSpPr>
        <p:spPr>
          <a:xfrm>
            <a:off x="169574" y="733147"/>
            <a:ext cx="8752753" cy="3490186"/>
          </a:xfrm>
          <a:prstGeom prst="rect">
            <a:avLst/>
          </a:prstGeom>
          <a:noFill/>
          <a:ln>
            <a:noFill/>
          </a:ln>
        </p:spPr>
        <p:txBody>
          <a:bodyPr anchorCtr="0" anchor="t" bIns="45700" lIns="91425" spcFirstLastPara="1" rIns="91425" wrap="square" tIns="45700">
            <a:noAutofit/>
          </a:bodyPr>
          <a:lstStyle/>
          <a:p>
            <a:pPr indent="-122238" lvl="0" marL="122238" marR="0" rtl="0" algn="l">
              <a:spcBef>
                <a:spcPts val="0"/>
              </a:spcBef>
              <a:spcAft>
                <a:spcPts val="0"/>
              </a:spcAft>
              <a:buClr>
                <a:srgbClr val="4E84C4"/>
              </a:buClr>
              <a:buFont typeface="Arial"/>
              <a:buNone/>
            </a:pPr>
            <a:r>
              <a:rPr b="0" i="0" lang="en-US" sz="1600" u="none" cap="none" strike="noStrike">
                <a:solidFill>
                  <a:schemeClr val="dk1"/>
                </a:solidFill>
                <a:latin typeface="Arial"/>
                <a:ea typeface="Arial"/>
                <a:cs typeface="Arial"/>
                <a:sym typeface="Arial"/>
              </a:rPr>
              <a:t> Back up packages and files regularly </a:t>
            </a:r>
            <a:endParaRPr/>
          </a:p>
          <a:p>
            <a:pPr indent="-122238" lvl="0" marL="122238" marR="0" rtl="0" algn="l">
              <a:spcBef>
                <a:spcPts val="320"/>
              </a:spcBef>
              <a:spcAft>
                <a:spcPts val="0"/>
              </a:spcAft>
              <a:buClr>
                <a:srgbClr val="4E84C4"/>
              </a:buClr>
              <a:buFont typeface="Arial"/>
              <a:buNone/>
            </a:pP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SQL Server storage </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Back up SSIS Catalog Database for packages</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windows backup for support flies / </a:t>
            </a:r>
            <a:endParaRPr/>
          </a:p>
          <a:p>
            <a:pPr indent="-122238" lvl="0" marL="122238" marR="0" rtl="0" algn="l">
              <a:spcBef>
                <a:spcPts val="320"/>
              </a:spcBef>
              <a:spcAft>
                <a:spcPts val="0"/>
              </a:spcAft>
              <a:buClr>
                <a:srgbClr val="4E84C4"/>
              </a:buClr>
              <a:buFont typeface="Arial"/>
              <a:buNone/>
            </a:pP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File system </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Backup everything with windows backup</a:t>
            </a:r>
            <a:endParaRPr/>
          </a:p>
          <a:p>
            <a:pPr indent="-122238" lvl="0" marL="122238" marR="0" rtl="0" algn="l">
              <a:spcBef>
                <a:spcPts val="320"/>
              </a:spcBef>
              <a:spcAft>
                <a:spcPts val="0"/>
              </a:spcAft>
              <a:buClr>
                <a:srgbClr val="4E84C4"/>
              </a:buClr>
              <a:buFont typeface="Arial"/>
              <a:buNone/>
            </a:pP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Use SQL profiler to monitor and tune packages </a:t>
            </a:r>
            <a:br>
              <a:rPr b="0" i="0" lang="en-US"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5" name="Shape 1035"/>
        <p:cNvGrpSpPr/>
        <p:nvPr/>
      </p:nvGrpSpPr>
      <p:grpSpPr>
        <a:xfrm>
          <a:off x="0" y="0"/>
          <a:ext cx="0" cy="0"/>
          <a:chOff x="0" y="0"/>
          <a:chExt cx="0" cy="0"/>
        </a:xfrm>
      </p:grpSpPr>
      <p:sp>
        <p:nvSpPr>
          <p:cNvPr id="1036" name="Google Shape;1036;p133"/>
          <p:cNvSpPr/>
          <p:nvPr/>
        </p:nvSpPr>
        <p:spPr>
          <a:xfrm>
            <a:off x="202842" y="2943628"/>
            <a:ext cx="6230156" cy="1014211"/>
          </a:xfrm>
          <a:prstGeom prst="rect">
            <a:avLst/>
          </a:prstGeom>
          <a:solidFill>
            <a:schemeClr val="lt1"/>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37" name="Google Shape;1037;p133"/>
          <p:cNvSpPr txBox="1"/>
          <p:nvPr/>
        </p:nvSpPr>
        <p:spPr>
          <a:xfrm>
            <a:off x="442712" y="916815"/>
            <a:ext cx="6758391" cy="500584"/>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250" u="none" cap="none" strike="noStrike">
                <a:solidFill>
                  <a:srgbClr val="4E84C4"/>
                </a:solidFill>
                <a:latin typeface="PT Sans"/>
                <a:ea typeface="PT Sans"/>
                <a:cs typeface="PT Sans"/>
                <a:sym typeface="PT Sans"/>
              </a:rPr>
              <a:t>Partitioning with example</a:t>
            </a:r>
            <a:endParaRPr b="0" i="0" sz="2250" u="none" cap="none" strike="noStrike">
              <a:solidFill>
                <a:srgbClr val="4E84C4"/>
              </a:solidFill>
              <a:latin typeface="PT Sans"/>
              <a:ea typeface="PT Sans"/>
              <a:cs typeface="PT Sans"/>
              <a:sym typeface="PT Sans"/>
            </a:endParaRPr>
          </a:p>
        </p:txBody>
      </p:sp>
      <p:sp>
        <p:nvSpPr>
          <p:cNvPr id="1038" name="Google Shape;1038;p133"/>
          <p:cNvSpPr/>
          <p:nvPr/>
        </p:nvSpPr>
        <p:spPr>
          <a:xfrm>
            <a:off x="801710" y="1716915"/>
            <a:ext cx="3168203" cy="637504"/>
          </a:xfrm>
          <a:prstGeom prst="rect">
            <a:avLst/>
          </a:prstGeom>
          <a:solidFill>
            <a:srgbClr val="92D050"/>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US" sz="1350" u="none" cap="none" strike="noStrike">
                <a:solidFill>
                  <a:schemeClr val="dk1"/>
                </a:solidFill>
                <a:latin typeface="Arial"/>
                <a:ea typeface="Arial"/>
                <a:cs typeface="Arial"/>
                <a:sym typeface="Arial"/>
              </a:rPr>
              <a:t>Partitioned Table</a:t>
            </a:r>
            <a:endParaRPr/>
          </a:p>
        </p:txBody>
      </p:sp>
      <p:sp>
        <p:nvSpPr>
          <p:cNvPr id="1039" name="Google Shape;1039;p133"/>
          <p:cNvSpPr/>
          <p:nvPr/>
        </p:nvSpPr>
        <p:spPr>
          <a:xfrm>
            <a:off x="2327856" y="2151577"/>
            <a:ext cx="1642057" cy="202842"/>
          </a:xfrm>
          <a:prstGeom prst="rect">
            <a:avLst/>
          </a:prstGeom>
          <a:solidFill>
            <a:srgbClr val="92D050"/>
          </a:solidFill>
          <a:ln cap="flat" cmpd="sng" w="9525">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US" sz="1350" u="none" cap="none" strike="noStrike">
                <a:solidFill>
                  <a:schemeClr val="dk1"/>
                </a:solidFill>
                <a:latin typeface="Arial"/>
                <a:ea typeface="Arial"/>
                <a:cs typeface="Arial"/>
                <a:sym typeface="Arial"/>
              </a:rPr>
              <a:t>Partition Column</a:t>
            </a:r>
            <a:endParaRPr/>
          </a:p>
        </p:txBody>
      </p:sp>
      <p:sp>
        <p:nvSpPr>
          <p:cNvPr id="1040" name="Google Shape;1040;p133"/>
          <p:cNvSpPr/>
          <p:nvPr/>
        </p:nvSpPr>
        <p:spPr>
          <a:xfrm>
            <a:off x="4573509" y="2139604"/>
            <a:ext cx="2403520" cy="353364"/>
          </a:xfrm>
          <a:prstGeom prst="rect">
            <a:avLst/>
          </a:prstGeom>
          <a:solidFill>
            <a:srgbClr val="92D050"/>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US" sz="1350" u="none" cap="none" strike="noStrike">
                <a:solidFill>
                  <a:schemeClr val="dk1"/>
                </a:solidFill>
                <a:latin typeface="Arial"/>
                <a:ea typeface="Arial"/>
                <a:cs typeface="Arial"/>
                <a:sym typeface="Arial"/>
              </a:rPr>
              <a:t>Partition Function</a:t>
            </a:r>
            <a:endParaRPr/>
          </a:p>
        </p:txBody>
      </p:sp>
      <p:sp>
        <p:nvSpPr>
          <p:cNvPr id="1041" name="Google Shape;1041;p133"/>
          <p:cNvSpPr/>
          <p:nvPr/>
        </p:nvSpPr>
        <p:spPr>
          <a:xfrm rot="10800000">
            <a:off x="3955323" y="1773881"/>
            <a:ext cx="2052875" cy="241479"/>
          </a:xfrm>
          <a:prstGeom prst="leftArrow">
            <a:avLst>
              <a:gd fmla="val 50000" name="adj1"/>
              <a:gd fmla="val 50000" name="adj2"/>
            </a:avLst>
          </a:prstGeom>
          <a:solidFill>
            <a:srgbClr val="262672"/>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42" name="Google Shape;1042;p133"/>
          <p:cNvSpPr/>
          <p:nvPr/>
        </p:nvSpPr>
        <p:spPr>
          <a:xfrm>
            <a:off x="442712" y="3154519"/>
            <a:ext cx="1624348" cy="637504"/>
          </a:xfrm>
          <a:prstGeom prst="rect">
            <a:avLst/>
          </a:prstGeom>
          <a:solidFill>
            <a:schemeClr val="accent1"/>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US" sz="1350" u="none" cap="none" strike="noStrike">
                <a:solidFill>
                  <a:schemeClr val="dk1"/>
                </a:solidFill>
                <a:latin typeface="Arial"/>
                <a:ea typeface="Arial"/>
                <a:cs typeface="Arial"/>
                <a:sym typeface="Arial"/>
              </a:rPr>
              <a:t>Partition 1</a:t>
            </a:r>
            <a:endParaRPr/>
          </a:p>
        </p:txBody>
      </p:sp>
      <p:sp>
        <p:nvSpPr>
          <p:cNvPr id="1043" name="Google Shape;1043;p133"/>
          <p:cNvSpPr/>
          <p:nvPr/>
        </p:nvSpPr>
        <p:spPr>
          <a:xfrm>
            <a:off x="2327856" y="3154518"/>
            <a:ext cx="1624348" cy="637504"/>
          </a:xfrm>
          <a:prstGeom prst="rect">
            <a:avLst/>
          </a:prstGeom>
          <a:solidFill>
            <a:schemeClr val="accent1"/>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US" sz="1350" u="none" cap="none" strike="noStrike">
                <a:solidFill>
                  <a:schemeClr val="dk1"/>
                </a:solidFill>
                <a:latin typeface="Arial"/>
                <a:ea typeface="Arial"/>
                <a:cs typeface="Arial"/>
                <a:sym typeface="Arial"/>
              </a:rPr>
              <a:t>Partition 2</a:t>
            </a:r>
            <a:endParaRPr/>
          </a:p>
        </p:txBody>
      </p:sp>
      <p:sp>
        <p:nvSpPr>
          <p:cNvPr id="1044" name="Google Shape;1044;p133"/>
          <p:cNvSpPr/>
          <p:nvPr/>
        </p:nvSpPr>
        <p:spPr>
          <a:xfrm>
            <a:off x="4182414" y="3552154"/>
            <a:ext cx="173865" cy="154547"/>
          </a:xfrm>
          <a:prstGeom prst="ellipse">
            <a:avLst/>
          </a:prstGeom>
          <a:solidFill>
            <a:schemeClr val="dk2"/>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45" name="Google Shape;1045;p133"/>
          <p:cNvSpPr/>
          <p:nvPr/>
        </p:nvSpPr>
        <p:spPr>
          <a:xfrm>
            <a:off x="4428621" y="3552154"/>
            <a:ext cx="173865" cy="154547"/>
          </a:xfrm>
          <a:prstGeom prst="ellipse">
            <a:avLst/>
          </a:prstGeom>
          <a:solidFill>
            <a:schemeClr val="dk2"/>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46" name="Google Shape;1046;p133"/>
          <p:cNvSpPr/>
          <p:nvPr/>
        </p:nvSpPr>
        <p:spPr>
          <a:xfrm>
            <a:off x="4674828" y="3154518"/>
            <a:ext cx="1624348" cy="637504"/>
          </a:xfrm>
          <a:prstGeom prst="rect">
            <a:avLst/>
          </a:prstGeom>
          <a:solidFill>
            <a:schemeClr val="accent1"/>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US" sz="1350" u="none" cap="none" strike="noStrike">
                <a:solidFill>
                  <a:schemeClr val="dk1"/>
                </a:solidFill>
                <a:latin typeface="Arial"/>
                <a:ea typeface="Arial"/>
                <a:cs typeface="Arial"/>
                <a:sym typeface="Arial"/>
              </a:rPr>
              <a:t>Partition n</a:t>
            </a:r>
            <a:endParaRPr/>
          </a:p>
        </p:txBody>
      </p:sp>
      <p:sp>
        <p:nvSpPr>
          <p:cNvPr id="1047" name="Google Shape;1047;p133"/>
          <p:cNvSpPr/>
          <p:nvPr/>
        </p:nvSpPr>
        <p:spPr>
          <a:xfrm>
            <a:off x="6008197" y="1628289"/>
            <a:ext cx="1718924" cy="367234"/>
          </a:xfrm>
          <a:prstGeom prst="rect">
            <a:avLst/>
          </a:prstGeom>
          <a:solidFill>
            <a:srgbClr val="92D050"/>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US" sz="1350" u="none" cap="none" strike="noStrike">
                <a:solidFill>
                  <a:schemeClr val="dk1"/>
                </a:solidFill>
                <a:latin typeface="Arial"/>
                <a:ea typeface="Arial"/>
                <a:cs typeface="Arial"/>
                <a:sym typeface="Arial"/>
              </a:rPr>
              <a:t>Partition Scheme</a:t>
            </a:r>
            <a:endParaRPr/>
          </a:p>
        </p:txBody>
      </p:sp>
      <p:sp>
        <p:nvSpPr>
          <p:cNvPr id="1048" name="Google Shape;1048;p133"/>
          <p:cNvSpPr/>
          <p:nvPr/>
        </p:nvSpPr>
        <p:spPr>
          <a:xfrm rot="-5400000">
            <a:off x="6555978" y="1962143"/>
            <a:ext cx="205004" cy="241479"/>
          </a:xfrm>
          <a:prstGeom prst="leftArrow">
            <a:avLst>
              <a:gd fmla="val 50000" name="adj1"/>
              <a:gd fmla="val 50000" name="adj2"/>
            </a:avLst>
          </a:prstGeom>
          <a:solidFill>
            <a:srgbClr val="262672"/>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49" name="Google Shape;1049;p133"/>
          <p:cNvSpPr/>
          <p:nvPr/>
        </p:nvSpPr>
        <p:spPr>
          <a:xfrm rot="-5400000">
            <a:off x="927882" y="4097995"/>
            <a:ext cx="843769" cy="241479"/>
          </a:xfrm>
          <a:prstGeom prst="leftArrow">
            <a:avLst>
              <a:gd fmla="val 50000" name="adj1"/>
              <a:gd fmla="val 66000" name="adj2"/>
            </a:avLst>
          </a:prstGeom>
          <a:solidFill>
            <a:srgbClr val="262672"/>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50" name="Google Shape;1050;p133"/>
          <p:cNvSpPr/>
          <p:nvPr/>
        </p:nvSpPr>
        <p:spPr>
          <a:xfrm rot="-5400000">
            <a:off x="2606261" y="4097996"/>
            <a:ext cx="843769" cy="241479"/>
          </a:xfrm>
          <a:prstGeom prst="leftArrow">
            <a:avLst>
              <a:gd fmla="val 50000" name="adj1"/>
              <a:gd fmla="val 66000" name="adj2"/>
            </a:avLst>
          </a:prstGeom>
          <a:solidFill>
            <a:srgbClr val="262672"/>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51" name="Google Shape;1051;p133"/>
          <p:cNvSpPr/>
          <p:nvPr/>
        </p:nvSpPr>
        <p:spPr>
          <a:xfrm rot="-5400000">
            <a:off x="4944378" y="4097995"/>
            <a:ext cx="843769" cy="241479"/>
          </a:xfrm>
          <a:prstGeom prst="leftArrow">
            <a:avLst>
              <a:gd fmla="val 50000" name="adj1"/>
              <a:gd fmla="val 66000" name="adj2"/>
            </a:avLst>
          </a:prstGeom>
          <a:solidFill>
            <a:srgbClr val="262672"/>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52" name="Google Shape;1052;p133"/>
          <p:cNvSpPr/>
          <p:nvPr/>
        </p:nvSpPr>
        <p:spPr>
          <a:xfrm>
            <a:off x="444372" y="4645446"/>
            <a:ext cx="1624348" cy="637504"/>
          </a:xfrm>
          <a:prstGeom prst="rect">
            <a:avLst/>
          </a:prstGeom>
          <a:solidFill>
            <a:schemeClr val="accent1"/>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US" sz="1350" u="none" cap="none" strike="noStrike">
                <a:solidFill>
                  <a:schemeClr val="dk1"/>
                </a:solidFill>
                <a:latin typeface="Arial"/>
                <a:ea typeface="Arial"/>
                <a:cs typeface="Arial"/>
                <a:sym typeface="Arial"/>
              </a:rPr>
              <a:t>File Group 1</a:t>
            </a:r>
            <a:endParaRPr/>
          </a:p>
        </p:txBody>
      </p:sp>
      <p:sp>
        <p:nvSpPr>
          <p:cNvPr id="1053" name="Google Shape;1053;p133"/>
          <p:cNvSpPr/>
          <p:nvPr/>
        </p:nvSpPr>
        <p:spPr>
          <a:xfrm>
            <a:off x="2272216" y="4645446"/>
            <a:ext cx="1624348" cy="637504"/>
          </a:xfrm>
          <a:prstGeom prst="rect">
            <a:avLst/>
          </a:prstGeom>
          <a:solidFill>
            <a:schemeClr val="accent1"/>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US" sz="1350" u="none" cap="none" strike="noStrike">
                <a:solidFill>
                  <a:schemeClr val="dk1"/>
                </a:solidFill>
                <a:latin typeface="Arial"/>
                <a:ea typeface="Arial"/>
                <a:cs typeface="Arial"/>
                <a:sym typeface="Arial"/>
              </a:rPr>
              <a:t>File Group 2</a:t>
            </a:r>
            <a:endParaRPr/>
          </a:p>
        </p:txBody>
      </p:sp>
      <p:sp>
        <p:nvSpPr>
          <p:cNvPr id="1054" name="Google Shape;1054;p133"/>
          <p:cNvSpPr/>
          <p:nvPr/>
        </p:nvSpPr>
        <p:spPr>
          <a:xfrm>
            <a:off x="4674828" y="4645446"/>
            <a:ext cx="1624348" cy="637504"/>
          </a:xfrm>
          <a:prstGeom prst="rect">
            <a:avLst/>
          </a:prstGeom>
          <a:solidFill>
            <a:schemeClr val="accent1"/>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US" sz="1350" u="none" cap="none" strike="noStrike">
                <a:solidFill>
                  <a:schemeClr val="dk1"/>
                </a:solidFill>
                <a:latin typeface="Arial"/>
                <a:ea typeface="Arial"/>
                <a:cs typeface="Arial"/>
                <a:sym typeface="Arial"/>
              </a:rPr>
              <a:t>File Group n</a:t>
            </a:r>
            <a:endParaRPr/>
          </a:p>
        </p:txBody>
      </p:sp>
      <p:sp>
        <p:nvSpPr>
          <p:cNvPr id="1055" name="Google Shape;1055;p133"/>
          <p:cNvSpPr/>
          <p:nvPr/>
        </p:nvSpPr>
        <p:spPr>
          <a:xfrm rot="-5400000">
            <a:off x="2153991" y="2528283"/>
            <a:ext cx="589210" cy="241479"/>
          </a:xfrm>
          <a:prstGeom prst="leftArrow">
            <a:avLst>
              <a:gd fmla="val 50000" name="adj1"/>
              <a:gd fmla="val 66000" name="adj2"/>
            </a:avLst>
          </a:prstGeom>
          <a:solidFill>
            <a:srgbClr val="262672"/>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56" name="Google Shape;1056;p133"/>
          <p:cNvSpPr/>
          <p:nvPr/>
        </p:nvSpPr>
        <p:spPr>
          <a:xfrm>
            <a:off x="3923227" y="2185384"/>
            <a:ext cx="650282" cy="241479"/>
          </a:xfrm>
          <a:prstGeom prst="leftArrow">
            <a:avLst>
              <a:gd fmla="val 50000" name="adj1"/>
              <a:gd fmla="val 50000" name="adj2"/>
            </a:avLst>
          </a:prstGeom>
          <a:solidFill>
            <a:srgbClr val="262672"/>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0" name="Shape 1060"/>
        <p:cNvGrpSpPr/>
        <p:nvPr/>
      </p:nvGrpSpPr>
      <p:grpSpPr>
        <a:xfrm>
          <a:off x="0" y="0"/>
          <a:ext cx="0" cy="0"/>
          <a:chOff x="0" y="0"/>
          <a:chExt cx="0" cy="0"/>
        </a:xfrm>
      </p:grpSpPr>
      <p:sp>
        <p:nvSpPr>
          <p:cNvPr id="1061" name="Google Shape;1061;p134"/>
          <p:cNvSpPr/>
          <p:nvPr/>
        </p:nvSpPr>
        <p:spPr>
          <a:xfrm>
            <a:off x="5367271" y="3709726"/>
            <a:ext cx="3673698" cy="2402903"/>
          </a:xfrm>
          <a:prstGeom prst="rect">
            <a:avLst/>
          </a:prstGeom>
          <a:solidFill>
            <a:schemeClr val="lt1"/>
          </a:solidFill>
          <a:ln cap="flat" cmpd="sng" w="9525">
            <a:solidFill>
              <a:srgbClr val="BBB1A5"/>
            </a:solidFill>
            <a:prstDash val="solid"/>
            <a:round/>
            <a:headEnd len="sm" w="sm" type="none"/>
            <a:tailEnd len="sm" w="sm" type="none"/>
          </a:ln>
        </p:spPr>
        <p:txBody>
          <a:bodyPr anchorCtr="0" anchor="t" bIns="34275" lIns="68575" spcFirstLastPara="1" rIns="68575" wrap="square" tIns="34275">
            <a:noAutofit/>
          </a:bodyPr>
          <a:lstStyle/>
          <a:p>
            <a:pPr indent="0" lvl="0" marL="0" marR="0" rtl="0" algn="ctr">
              <a:spcBef>
                <a:spcPts val="0"/>
              </a:spcBef>
              <a:spcAft>
                <a:spcPts val="0"/>
              </a:spcAft>
              <a:buNone/>
            </a:pPr>
            <a:r>
              <a:rPr b="0" i="0" lang="en-US" sz="1350" u="none" cap="none" strike="noStrike">
                <a:solidFill>
                  <a:schemeClr val="dk1"/>
                </a:solidFill>
                <a:latin typeface="Arial"/>
                <a:ea typeface="Arial"/>
                <a:cs typeface="Arial"/>
                <a:sym typeface="Arial"/>
              </a:rPr>
              <a:t>CHECK PARTITIONS</a:t>
            </a:r>
            <a:endParaRPr/>
          </a:p>
        </p:txBody>
      </p:sp>
      <p:sp>
        <p:nvSpPr>
          <p:cNvPr id="1062" name="Google Shape;1062;p134"/>
          <p:cNvSpPr/>
          <p:nvPr/>
        </p:nvSpPr>
        <p:spPr>
          <a:xfrm>
            <a:off x="711558" y="2995907"/>
            <a:ext cx="4446431" cy="2735013"/>
          </a:xfrm>
          <a:prstGeom prst="rect">
            <a:avLst/>
          </a:prstGeom>
          <a:solidFill>
            <a:schemeClr val="lt1"/>
          </a:solidFill>
          <a:ln cap="flat" cmpd="sng" w="9525">
            <a:solidFill>
              <a:srgbClr val="BBB1A5"/>
            </a:solidFill>
            <a:prstDash val="solid"/>
            <a:round/>
            <a:headEnd len="sm" w="sm" type="none"/>
            <a:tailEnd len="sm" w="sm" type="none"/>
          </a:ln>
        </p:spPr>
        <p:txBody>
          <a:bodyPr anchorCtr="0" anchor="t" bIns="34275" lIns="68575" spcFirstLastPara="1" rIns="68575" wrap="square" tIns="34275">
            <a:noAutofit/>
          </a:bodyPr>
          <a:lstStyle/>
          <a:p>
            <a:pPr indent="0" lvl="0" marL="0" marR="0" rtl="0" algn="ctr">
              <a:spcBef>
                <a:spcPts val="0"/>
              </a:spcBef>
              <a:spcAft>
                <a:spcPts val="0"/>
              </a:spcAft>
              <a:buNone/>
            </a:pPr>
            <a:r>
              <a:rPr b="0" i="0" lang="en-US" sz="1350" u="none" cap="none" strike="noStrike">
                <a:solidFill>
                  <a:schemeClr val="dk1"/>
                </a:solidFill>
                <a:latin typeface="Arial"/>
                <a:ea typeface="Arial"/>
                <a:cs typeface="Arial"/>
                <a:sym typeface="Arial"/>
              </a:rPr>
              <a:t>INSERT DATA</a:t>
            </a:r>
            <a:endParaRPr/>
          </a:p>
        </p:txBody>
      </p:sp>
      <p:sp>
        <p:nvSpPr>
          <p:cNvPr id="1063" name="Google Shape;1063;p134"/>
          <p:cNvSpPr/>
          <p:nvPr/>
        </p:nvSpPr>
        <p:spPr>
          <a:xfrm>
            <a:off x="5367271" y="1228933"/>
            <a:ext cx="3673698" cy="2402903"/>
          </a:xfrm>
          <a:prstGeom prst="rect">
            <a:avLst/>
          </a:prstGeom>
          <a:solidFill>
            <a:schemeClr val="lt1"/>
          </a:solidFill>
          <a:ln cap="flat" cmpd="sng" w="9525">
            <a:solidFill>
              <a:srgbClr val="BBB1A5"/>
            </a:solidFill>
            <a:prstDash val="solid"/>
            <a:round/>
            <a:headEnd len="sm" w="sm" type="none"/>
            <a:tailEnd len="sm" w="sm" type="none"/>
          </a:ln>
        </p:spPr>
        <p:txBody>
          <a:bodyPr anchorCtr="0" anchor="t" bIns="34275" lIns="68575" spcFirstLastPara="1" rIns="68575" wrap="square" tIns="34275">
            <a:noAutofit/>
          </a:bodyPr>
          <a:lstStyle/>
          <a:p>
            <a:pPr indent="0" lvl="0" marL="0" marR="0" rtl="0" algn="ctr">
              <a:spcBef>
                <a:spcPts val="0"/>
              </a:spcBef>
              <a:spcAft>
                <a:spcPts val="0"/>
              </a:spcAft>
              <a:buNone/>
            </a:pPr>
            <a:r>
              <a:rPr b="0" i="0" lang="en-US" sz="1350" u="none" cap="none" strike="noStrike">
                <a:solidFill>
                  <a:schemeClr val="dk1"/>
                </a:solidFill>
                <a:latin typeface="Arial"/>
                <a:ea typeface="Arial"/>
                <a:cs typeface="Arial"/>
                <a:sym typeface="Arial"/>
              </a:rPr>
              <a:t>CREATE TABLE USING Partition Scheme</a:t>
            </a:r>
            <a:endParaRPr/>
          </a:p>
        </p:txBody>
      </p:sp>
      <p:sp>
        <p:nvSpPr>
          <p:cNvPr id="1064" name="Google Shape;1064;p134"/>
          <p:cNvSpPr/>
          <p:nvPr/>
        </p:nvSpPr>
        <p:spPr>
          <a:xfrm>
            <a:off x="711558" y="2176837"/>
            <a:ext cx="4446431" cy="738296"/>
          </a:xfrm>
          <a:prstGeom prst="rect">
            <a:avLst/>
          </a:prstGeom>
          <a:solidFill>
            <a:schemeClr val="lt1"/>
          </a:solidFill>
          <a:ln cap="flat" cmpd="sng" w="9525">
            <a:solidFill>
              <a:srgbClr val="BBB1A5"/>
            </a:solidFill>
            <a:prstDash val="solid"/>
            <a:round/>
            <a:headEnd len="sm" w="sm" type="none"/>
            <a:tailEnd len="sm" w="sm" type="none"/>
          </a:ln>
        </p:spPr>
        <p:txBody>
          <a:bodyPr anchorCtr="0" anchor="t" bIns="34275" lIns="68575" spcFirstLastPara="1" rIns="68575" wrap="square" tIns="34275">
            <a:noAutofit/>
          </a:bodyPr>
          <a:lstStyle/>
          <a:p>
            <a:pPr indent="0" lvl="0" marL="0" marR="0" rtl="0" algn="ctr">
              <a:spcBef>
                <a:spcPts val="0"/>
              </a:spcBef>
              <a:spcAft>
                <a:spcPts val="0"/>
              </a:spcAft>
              <a:buNone/>
            </a:pPr>
            <a:r>
              <a:rPr b="0" i="0" lang="en-US" sz="1350" u="none" cap="none" strike="noStrike">
                <a:solidFill>
                  <a:schemeClr val="dk1"/>
                </a:solidFill>
                <a:latin typeface="Arial"/>
                <a:ea typeface="Arial"/>
                <a:cs typeface="Arial"/>
                <a:sym typeface="Arial"/>
              </a:rPr>
              <a:t>Partition Scheme</a:t>
            </a:r>
            <a:endParaRPr/>
          </a:p>
        </p:txBody>
      </p:sp>
      <p:sp>
        <p:nvSpPr>
          <p:cNvPr id="1065" name="Google Shape;1065;p134"/>
          <p:cNvSpPr/>
          <p:nvPr/>
        </p:nvSpPr>
        <p:spPr>
          <a:xfrm>
            <a:off x="711558" y="1217667"/>
            <a:ext cx="4446431" cy="743166"/>
          </a:xfrm>
          <a:prstGeom prst="rect">
            <a:avLst/>
          </a:prstGeom>
          <a:solidFill>
            <a:schemeClr val="lt1"/>
          </a:solidFill>
          <a:ln cap="flat" cmpd="sng" w="9525">
            <a:solidFill>
              <a:srgbClr val="BBB1A5"/>
            </a:solidFill>
            <a:prstDash val="solid"/>
            <a:round/>
            <a:headEnd len="sm" w="sm" type="none"/>
            <a:tailEnd len="sm" w="sm" type="none"/>
          </a:ln>
        </p:spPr>
        <p:txBody>
          <a:bodyPr anchorCtr="0" anchor="t" bIns="34275" lIns="68575" spcFirstLastPara="1" rIns="68575" wrap="square" tIns="34275">
            <a:noAutofit/>
          </a:bodyPr>
          <a:lstStyle/>
          <a:p>
            <a:pPr indent="0" lvl="0" marL="0" marR="0" rtl="0" algn="ctr">
              <a:spcBef>
                <a:spcPts val="0"/>
              </a:spcBef>
              <a:spcAft>
                <a:spcPts val="0"/>
              </a:spcAft>
              <a:buNone/>
            </a:pPr>
            <a:r>
              <a:rPr b="0" i="0" lang="en-US" sz="1350" u="none" cap="none" strike="noStrike">
                <a:solidFill>
                  <a:schemeClr val="dk1"/>
                </a:solidFill>
                <a:latin typeface="Arial"/>
                <a:ea typeface="Arial"/>
                <a:cs typeface="Arial"/>
                <a:sym typeface="Arial"/>
              </a:rPr>
              <a:t>Partition Function</a:t>
            </a:r>
            <a:endParaRPr/>
          </a:p>
        </p:txBody>
      </p:sp>
      <p:sp>
        <p:nvSpPr>
          <p:cNvPr id="1066" name="Google Shape;1066;p134"/>
          <p:cNvSpPr/>
          <p:nvPr/>
        </p:nvSpPr>
        <p:spPr>
          <a:xfrm>
            <a:off x="753415" y="1476085"/>
            <a:ext cx="4572000" cy="5078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900" u="none" cap="none" strike="noStrike">
                <a:solidFill>
                  <a:srgbClr val="262672"/>
                </a:solidFill>
                <a:latin typeface="Allerta"/>
                <a:ea typeface="Allerta"/>
                <a:cs typeface="Allerta"/>
                <a:sym typeface="Allerta"/>
              </a:rPr>
              <a:t>CREATE PARTITION FUNCTION PfInternetSalesYear (TINYINT)</a:t>
            </a:r>
            <a:endParaRPr/>
          </a:p>
          <a:p>
            <a:pPr indent="0" lvl="0" marL="0" marR="0" rtl="0" algn="ctr">
              <a:spcBef>
                <a:spcPts val="0"/>
              </a:spcBef>
              <a:spcAft>
                <a:spcPts val="0"/>
              </a:spcAft>
              <a:buNone/>
            </a:pPr>
            <a:r>
              <a:rPr b="0" i="0" lang="en-US" sz="900" u="none" cap="none" strike="noStrike">
                <a:solidFill>
                  <a:srgbClr val="262672"/>
                </a:solidFill>
                <a:latin typeface="Allerta"/>
                <a:ea typeface="Allerta"/>
                <a:cs typeface="Allerta"/>
                <a:sym typeface="Allerta"/>
              </a:rPr>
              <a:t>AS RANGE LEFT FOR VALUES (1, 2, 3, 4, 5, 6, 7, 8, 9);</a:t>
            </a:r>
            <a:endParaRPr/>
          </a:p>
          <a:p>
            <a:pPr indent="0" lvl="0" marL="0" marR="0" rtl="0" algn="ctr">
              <a:spcBef>
                <a:spcPts val="0"/>
              </a:spcBef>
              <a:spcAft>
                <a:spcPts val="0"/>
              </a:spcAft>
              <a:buNone/>
            </a:pPr>
            <a:r>
              <a:rPr b="0" i="0" lang="en-US" sz="900" u="none" cap="none" strike="noStrike">
                <a:solidFill>
                  <a:srgbClr val="262672"/>
                </a:solidFill>
                <a:latin typeface="Allerta"/>
                <a:ea typeface="Allerta"/>
                <a:cs typeface="Allerta"/>
                <a:sym typeface="Allerta"/>
              </a:rPr>
              <a:t>GO</a:t>
            </a:r>
            <a:endParaRPr b="0" i="0" sz="900" u="none" cap="none" strike="noStrike">
              <a:solidFill>
                <a:srgbClr val="262672"/>
              </a:solidFill>
              <a:latin typeface="Arial"/>
              <a:ea typeface="Arial"/>
              <a:cs typeface="Arial"/>
              <a:sym typeface="Arial"/>
            </a:endParaRPr>
          </a:p>
        </p:txBody>
      </p:sp>
      <p:sp>
        <p:nvSpPr>
          <p:cNvPr id="1067" name="Google Shape;1067;p134"/>
          <p:cNvSpPr/>
          <p:nvPr/>
        </p:nvSpPr>
        <p:spPr>
          <a:xfrm>
            <a:off x="690630" y="2430385"/>
            <a:ext cx="4572000" cy="5078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900" u="none" cap="none" strike="noStrike">
                <a:solidFill>
                  <a:srgbClr val="262672"/>
                </a:solidFill>
                <a:latin typeface="Allerta"/>
                <a:ea typeface="Allerta"/>
                <a:cs typeface="Allerta"/>
                <a:sym typeface="Allerta"/>
              </a:rPr>
              <a:t>CREATE PARTITION SCHEME PsInternetSalesYear</a:t>
            </a:r>
            <a:endParaRPr b="0" i="0" sz="900" u="none" cap="none" strike="noStrike">
              <a:solidFill>
                <a:srgbClr val="262672"/>
              </a:solidFill>
              <a:latin typeface="Allerta"/>
              <a:ea typeface="Allerta"/>
              <a:cs typeface="Allerta"/>
              <a:sym typeface="Allerta"/>
            </a:endParaRPr>
          </a:p>
          <a:p>
            <a:pPr indent="0" lvl="0" marL="0" marR="0" rtl="0" algn="ctr">
              <a:spcBef>
                <a:spcPts val="0"/>
              </a:spcBef>
              <a:spcAft>
                <a:spcPts val="0"/>
              </a:spcAft>
              <a:buNone/>
            </a:pPr>
            <a:r>
              <a:rPr b="0" i="0" lang="en-US" sz="900" u="none" cap="none" strike="noStrike">
                <a:solidFill>
                  <a:srgbClr val="262672"/>
                </a:solidFill>
                <a:latin typeface="Allerta"/>
                <a:ea typeface="Allerta"/>
                <a:cs typeface="Allerta"/>
                <a:sym typeface="Allerta"/>
              </a:rPr>
              <a:t>AS PARTITION PfInternetSalesYear</a:t>
            </a:r>
            <a:endParaRPr b="0" i="0" sz="900" u="none" cap="none" strike="noStrike">
              <a:solidFill>
                <a:srgbClr val="262672"/>
              </a:solidFill>
              <a:latin typeface="Allerta"/>
              <a:ea typeface="Allerta"/>
              <a:cs typeface="Allerta"/>
              <a:sym typeface="Allerta"/>
            </a:endParaRPr>
          </a:p>
          <a:p>
            <a:pPr indent="0" lvl="0" marL="0" marR="0" rtl="0" algn="ctr">
              <a:spcBef>
                <a:spcPts val="0"/>
              </a:spcBef>
              <a:spcAft>
                <a:spcPts val="0"/>
              </a:spcAft>
              <a:buNone/>
            </a:pPr>
            <a:r>
              <a:rPr b="0" i="0" lang="en-US" sz="900" u="none" cap="none" strike="noStrike">
                <a:solidFill>
                  <a:srgbClr val="262672"/>
                </a:solidFill>
                <a:latin typeface="Allerta"/>
                <a:ea typeface="Allerta"/>
                <a:cs typeface="Allerta"/>
                <a:sym typeface="Allerta"/>
              </a:rPr>
              <a:t>ALL TO ([PRIMARY]);</a:t>
            </a:r>
            <a:endParaRPr b="0" i="0" sz="900" u="none" cap="none" strike="noStrike">
              <a:solidFill>
                <a:srgbClr val="262672"/>
              </a:solidFill>
              <a:latin typeface="Arial"/>
              <a:ea typeface="Arial"/>
              <a:cs typeface="Arial"/>
              <a:sym typeface="Arial"/>
            </a:endParaRPr>
          </a:p>
        </p:txBody>
      </p:sp>
      <p:sp>
        <p:nvSpPr>
          <p:cNvPr id="1068" name="Google Shape;1068;p134"/>
          <p:cNvSpPr/>
          <p:nvPr/>
        </p:nvSpPr>
        <p:spPr>
          <a:xfrm>
            <a:off x="5367271" y="1485095"/>
            <a:ext cx="4572000" cy="216982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900" u="none" cap="none" strike="noStrike">
                <a:solidFill>
                  <a:srgbClr val="262672"/>
                </a:solidFill>
                <a:latin typeface="Allerta"/>
                <a:ea typeface="Allerta"/>
                <a:cs typeface="Allerta"/>
                <a:sym typeface="Allerta"/>
              </a:rPr>
              <a:t>CREATE TABLE dbo.InternetSales</a:t>
            </a:r>
            <a:endParaRPr b="0" i="0" sz="900" u="none" cap="none" strike="noStrike">
              <a:solidFill>
                <a:srgbClr val="262672"/>
              </a:solidFill>
              <a:latin typeface="Allerta"/>
              <a:ea typeface="Allerta"/>
              <a:cs typeface="Allerta"/>
              <a:sym typeface="Allerta"/>
            </a:endParaRPr>
          </a:p>
          <a:p>
            <a:pPr indent="0" lvl="0" marL="0" marR="0" rtl="0" algn="ctr">
              <a:spcBef>
                <a:spcPts val="0"/>
              </a:spcBef>
              <a:spcAft>
                <a:spcPts val="0"/>
              </a:spcAft>
              <a:buNone/>
            </a:pPr>
            <a:r>
              <a:rPr b="0" i="0" lang="en-US" sz="900" u="none" cap="none" strike="noStrike">
                <a:solidFill>
                  <a:srgbClr val="262672"/>
                </a:solidFill>
                <a:latin typeface="Allerta"/>
                <a:ea typeface="Allerta"/>
                <a:cs typeface="Allerta"/>
                <a:sym typeface="Allerta"/>
              </a:rPr>
              <a:t>(</a:t>
            </a:r>
            <a:endParaRPr/>
          </a:p>
          <a:p>
            <a:pPr indent="0" lvl="0" marL="0" marR="0" rtl="0" algn="ctr">
              <a:spcBef>
                <a:spcPts val="0"/>
              </a:spcBef>
              <a:spcAft>
                <a:spcPts val="0"/>
              </a:spcAft>
              <a:buNone/>
            </a:pPr>
            <a:r>
              <a:rPr b="0" i="0" lang="en-US" sz="900" u="none" cap="none" strike="noStrike">
                <a:solidFill>
                  <a:srgbClr val="262672"/>
                </a:solidFill>
                <a:latin typeface="Allerta"/>
                <a:ea typeface="Allerta"/>
                <a:cs typeface="Allerta"/>
                <a:sym typeface="Allerta"/>
              </a:rPr>
              <a:t>InternetSalesKey INT NOT NULL IDENTITY(1,1),</a:t>
            </a:r>
            <a:endParaRPr/>
          </a:p>
          <a:p>
            <a:pPr indent="0" lvl="0" marL="0" marR="0" rtl="0" algn="ctr">
              <a:spcBef>
                <a:spcPts val="0"/>
              </a:spcBef>
              <a:spcAft>
                <a:spcPts val="0"/>
              </a:spcAft>
              <a:buNone/>
            </a:pPr>
            <a:r>
              <a:rPr b="0" i="0" lang="en-US" sz="900" u="none" cap="none" strike="noStrike">
                <a:solidFill>
                  <a:srgbClr val="262672"/>
                </a:solidFill>
                <a:latin typeface="Allerta"/>
                <a:ea typeface="Allerta"/>
                <a:cs typeface="Allerta"/>
                <a:sym typeface="Allerta"/>
              </a:rPr>
              <a:t>PcInternetSalesYear TINYINT NOT NULL,</a:t>
            </a:r>
            <a:endParaRPr/>
          </a:p>
          <a:p>
            <a:pPr indent="0" lvl="0" marL="0" marR="0" rtl="0" algn="ctr">
              <a:spcBef>
                <a:spcPts val="0"/>
              </a:spcBef>
              <a:spcAft>
                <a:spcPts val="0"/>
              </a:spcAft>
              <a:buNone/>
            </a:pPr>
            <a:r>
              <a:rPr b="0" i="0" lang="en-US" sz="900" u="none" cap="none" strike="noStrike">
                <a:solidFill>
                  <a:srgbClr val="262672"/>
                </a:solidFill>
                <a:latin typeface="Allerta"/>
                <a:ea typeface="Allerta"/>
                <a:cs typeface="Allerta"/>
                <a:sym typeface="Allerta"/>
              </a:rPr>
              <a:t>CustomerDwKey INT NOT NULL,</a:t>
            </a:r>
            <a:endParaRPr/>
          </a:p>
          <a:p>
            <a:pPr indent="0" lvl="0" marL="0" marR="0" rtl="0" algn="ctr">
              <a:spcBef>
                <a:spcPts val="0"/>
              </a:spcBef>
              <a:spcAft>
                <a:spcPts val="0"/>
              </a:spcAft>
              <a:buNone/>
            </a:pPr>
            <a:r>
              <a:rPr b="0" i="0" lang="en-US" sz="900" u="none" cap="none" strike="noStrike">
                <a:solidFill>
                  <a:srgbClr val="262672"/>
                </a:solidFill>
                <a:latin typeface="Allerta"/>
                <a:ea typeface="Allerta"/>
                <a:cs typeface="Allerta"/>
                <a:sym typeface="Allerta"/>
              </a:rPr>
              <a:t>ProductKey INT NOT NULL,</a:t>
            </a:r>
            <a:endParaRPr/>
          </a:p>
          <a:p>
            <a:pPr indent="0" lvl="0" marL="0" marR="0" rtl="0" algn="ctr">
              <a:spcBef>
                <a:spcPts val="0"/>
              </a:spcBef>
              <a:spcAft>
                <a:spcPts val="0"/>
              </a:spcAft>
              <a:buNone/>
            </a:pPr>
            <a:r>
              <a:rPr b="0" i="0" lang="en-US" sz="900" u="none" cap="none" strike="noStrike">
                <a:solidFill>
                  <a:srgbClr val="262672"/>
                </a:solidFill>
                <a:latin typeface="Allerta"/>
                <a:ea typeface="Allerta"/>
                <a:cs typeface="Allerta"/>
                <a:sym typeface="Allerta"/>
              </a:rPr>
              <a:t>DateKey INT NOT NULL,</a:t>
            </a:r>
            <a:endParaRPr/>
          </a:p>
          <a:p>
            <a:pPr indent="0" lvl="0" marL="0" marR="0" rtl="0" algn="ctr">
              <a:spcBef>
                <a:spcPts val="0"/>
              </a:spcBef>
              <a:spcAft>
                <a:spcPts val="0"/>
              </a:spcAft>
              <a:buNone/>
            </a:pPr>
            <a:r>
              <a:rPr b="0" i="0" lang="en-US" sz="900" u="none" cap="none" strike="noStrike">
                <a:solidFill>
                  <a:srgbClr val="262672"/>
                </a:solidFill>
                <a:latin typeface="Allerta"/>
                <a:ea typeface="Allerta"/>
                <a:cs typeface="Allerta"/>
                <a:sym typeface="Allerta"/>
              </a:rPr>
              <a:t>OrderQuantity SMALLINT NOT NULL DEFAULT 0,</a:t>
            </a:r>
            <a:endParaRPr/>
          </a:p>
          <a:p>
            <a:pPr indent="0" lvl="0" marL="0" marR="0" rtl="0" algn="ctr">
              <a:spcBef>
                <a:spcPts val="0"/>
              </a:spcBef>
              <a:spcAft>
                <a:spcPts val="0"/>
              </a:spcAft>
              <a:buNone/>
            </a:pPr>
            <a:r>
              <a:rPr b="0" i="0" lang="en-US" sz="900" u="none" cap="none" strike="noStrike">
                <a:solidFill>
                  <a:srgbClr val="262672"/>
                </a:solidFill>
                <a:latin typeface="Allerta"/>
                <a:ea typeface="Allerta"/>
                <a:cs typeface="Allerta"/>
                <a:sym typeface="Allerta"/>
              </a:rPr>
              <a:t>SalesAmount MONEY NOT NULL DEFAULT 0,</a:t>
            </a:r>
            <a:endParaRPr/>
          </a:p>
          <a:p>
            <a:pPr indent="0" lvl="0" marL="0" marR="0" rtl="0" algn="ctr">
              <a:spcBef>
                <a:spcPts val="0"/>
              </a:spcBef>
              <a:spcAft>
                <a:spcPts val="0"/>
              </a:spcAft>
              <a:buNone/>
            </a:pPr>
            <a:r>
              <a:rPr b="0" i="0" lang="en-US" sz="900" u="none" cap="none" strike="noStrike">
                <a:solidFill>
                  <a:srgbClr val="262672"/>
                </a:solidFill>
                <a:latin typeface="Allerta"/>
                <a:ea typeface="Allerta"/>
                <a:cs typeface="Allerta"/>
                <a:sym typeface="Allerta"/>
              </a:rPr>
              <a:t>UnitPrice MONEY NOT NULL DEFAULT 0,</a:t>
            </a:r>
            <a:endParaRPr/>
          </a:p>
          <a:p>
            <a:pPr indent="0" lvl="0" marL="0" marR="0" rtl="0" algn="ctr">
              <a:spcBef>
                <a:spcPts val="0"/>
              </a:spcBef>
              <a:spcAft>
                <a:spcPts val="0"/>
              </a:spcAft>
              <a:buNone/>
            </a:pPr>
            <a:r>
              <a:rPr b="0" i="0" lang="en-US" sz="900" u="none" cap="none" strike="noStrike">
                <a:solidFill>
                  <a:srgbClr val="262672"/>
                </a:solidFill>
                <a:latin typeface="Allerta"/>
                <a:ea typeface="Allerta"/>
                <a:cs typeface="Allerta"/>
                <a:sym typeface="Allerta"/>
              </a:rPr>
              <a:t>DiscountAmount FLOAT NOT NULL DEFAULT 0,</a:t>
            </a:r>
            <a:endParaRPr/>
          </a:p>
          <a:p>
            <a:pPr indent="0" lvl="0" marL="0" marR="0" rtl="0" algn="ctr">
              <a:spcBef>
                <a:spcPts val="0"/>
              </a:spcBef>
              <a:spcAft>
                <a:spcPts val="0"/>
              </a:spcAft>
              <a:buNone/>
            </a:pPr>
            <a:r>
              <a:rPr b="0" i="0" lang="en-US" sz="900" u="none" cap="none" strike="noStrike">
                <a:solidFill>
                  <a:srgbClr val="262672"/>
                </a:solidFill>
                <a:latin typeface="Allerta"/>
                <a:ea typeface="Allerta"/>
                <a:cs typeface="Allerta"/>
                <a:sym typeface="Allerta"/>
              </a:rPr>
              <a:t>CONSTRAINT PK_InternetSales</a:t>
            </a:r>
            <a:endParaRPr b="0" i="0" sz="900" u="none" cap="none" strike="noStrike">
              <a:solidFill>
                <a:srgbClr val="262672"/>
              </a:solidFill>
              <a:latin typeface="Allerta"/>
              <a:ea typeface="Allerta"/>
              <a:cs typeface="Allerta"/>
              <a:sym typeface="Allerta"/>
            </a:endParaRPr>
          </a:p>
          <a:p>
            <a:pPr indent="0" lvl="0" marL="0" marR="0" rtl="0" algn="ctr">
              <a:spcBef>
                <a:spcPts val="0"/>
              </a:spcBef>
              <a:spcAft>
                <a:spcPts val="0"/>
              </a:spcAft>
              <a:buNone/>
            </a:pPr>
            <a:r>
              <a:rPr b="0" i="0" lang="en-US" sz="900" u="none" cap="none" strike="noStrike">
                <a:solidFill>
                  <a:srgbClr val="262672"/>
                </a:solidFill>
                <a:latin typeface="Allerta"/>
                <a:ea typeface="Allerta"/>
                <a:cs typeface="Allerta"/>
                <a:sym typeface="Allerta"/>
              </a:rPr>
              <a:t>PRIMARY KEY (InternetSalesKey, PcInternetSalesYear)</a:t>
            </a:r>
            <a:endParaRPr/>
          </a:p>
          <a:p>
            <a:pPr indent="0" lvl="0" marL="0" marR="0" rtl="0" algn="ctr">
              <a:spcBef>
                <a:spcPts val="0"/>
              </a:spcBef>
              <a:spcAft>
                <a:spcPts val="0"/>
              </a:spcAft>
              <a:buNone/>
            </a:pPr>
            <a:r>
              <a:rPr b="0" i="0" lang="en-US" sz="900" u="none" cap="none" strike="noStrike">
                <a:solidFill>
                  <a:srgbClr val="262672"/>
                </a:solidFill>
                <a:latin typeface="Allerta"/>
                <a:ea typeface="Allerta"/>
                <a:cs typeface="Allerta"/>
                <a:sym typeface="Allerta"/>
              </a:rPr>
              <a:t>)</a:t>
            </a:r>
            <a:endParaRPr/>
          </a:p>
          <a:p>
            <a:pPr indent="0" lvl="0" marL="0" marR="0" rtl="0" algn="ctr">
              <a:spcBef>
                <a:spcPts val="0"/>
              </a:spcBef>
              <a:spcAft>
                <a:spcPts val="0"/>
              </a:spcAft>
              <a:buNone/>
            </a:pPr>
            <a:r>
              <a:rPr b="1" i="0" lang="en-US" sz="900" u="none" cap="none" strike="noStrike">
                <a:solidFill>
                  <a:srgbClr val="262672"/>
                </a:solidFill>
                <a:latin typeface="Allerta"/>
                <a:ea typeface="Allerta"/>
                <a:cs typeface="Allerta"/>
                <a:sym typeface="Allerta"/>
              </a:rPr>
              <a:t>ON PsInternetSalesYear(PcInternetSalesYear);</a:t>
            </a:r>
            <a:endParaRPr b="1" i="0" sz="900" u="none" cap="none" strike="noStrike">
              <a:solidFill>
                <a:srgbClr val="262672"/>
              </a:solidFill>
              <a:latin typeface="Arial"/>
              <a:ea typeface="Arial"/>
              <a:cs typeface="Arial"/>
              <a:sym typeface="Arial"/>
            </a:endParaRPr>
          </a:p>
        </p:txBody>
      </p:sp>
      <p:sp>
        <p:nvSpPr>
          <p:cNvPr id="1069" name="Google Shape;1069;p134"/>
          <p:cNvSpPr/>
          <p:nvPr/>
        </p:nvSpPr>
        <p:spPr>
          <a:xfrm>
            <a:off x="690630" y="3168681"/>
            <a:ext cx="4676641" cy="258532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900" u="none" cap="none" strike="noStrike">
                <a:solidFill>
                  <a:srgbClr val="262672"/>
                </a:solidFill>
                <a:latin typeface="Allerta"/>
                <a:ea typeface="Allerta"/>
                <a:cs typeface="Allerta"/>
                <a:sym typeface="Allerta"/>
              </a:rPr>
              <a:t>INSERT INTO dbo.InternetSales</a:t>
            </a:r>
            <a:endParaRPr b="0" i="0" sz="900" u="none" cap="none" strike="noStrike">
              <a:solidFill>
                <a:srgbClr val="262672"/>
              </a:solidFill>
              <a:latin typeface="Allerta"/>
              <a:ea typeface="Allerta"/>
              <a:cs typeface="Allerta"/>
              <a:sym typeface="Allerta"/>
            </a:endParaRPr>
          </a:p>
          <a:p>
            <a:pPr indent="0" lvl="0" marL="0" marR="0" rtl="0" algn="ctr">
              <a:spcBef>
                <a:spcPts val="0"/>
              </a:spcBef>
              <a:spcAft>
                <a:spcPts val="0"/>
              </a:spcAft>
              <a:buNone/>
            </a:pPr>
            <a:r>
              <a:rPr b="0" i="0" lang="en-US" sz="900" u="none" cap="none" strike="noStrike">
                <a:solidFill>
                  <a:srgbClr val="262672"/>
                </a:solidFill>
                <a:latin typeface="Allerta"/>
                <a:ea typeface="Allerta"/>
                <a:cs typeface="Allerta"/>
                <a:sym typeface="Allerta"/>
              </a:rPr>
              <a:t>(PcInternetSalesYear, CustomerDwKey,</a:t>
            </a:r>
            <a:endParaRPr/>
          </a:p>
          <a:p>
            <a:pPr indent="0" lvl="0" marL="0" marR="0" rtl="0" algn="ctr">
              <a:spcBef>
                <a:spcPts val="0"/>
              </a:spcBef>
              <a:spcAft>
                <a:spcPts val="0"/>
              </a:spcAft>
              <a:buNone/>
            </a:pPr>
            <a:r>
              <a:rPr b="0" i="0" lang="en-US" sz="900" u="none" cap="none" strike="noStrike">
                <a:solidFill>
                  <a:srgbClr val="262672"/>
                </a:solidFill>
                <a:latin typeface="Allerta"/>
                <a:ea typeface="Allerta"/>
                <a:cs typeface="Allerta"/>
                <a:sym typeface="Allerta"/>
              </a:rPr>
              <a:t>ProductKey, DateKey,</a:t>
            </a:r>
            <a:endParaRPr/>
          </a:p>
          <a:p>
            <a:pPr indent="0" lvl="0" marL="0" marR="0" rtl="0" algn="ctr">
              <a:spcBef>
                <a:spcPts val="0"/>
              </a:spcBef>
              <a:spcAft>
                <a:spcPts val="0"/>
              </a:spcAft>
              <a:buNone/>
            </a:pPr>
            <a:r>
              <a:rPr b="0" i="0" lang="en-US" sz="900" u="none" cap="none" strike="noStrike">
                <a:solidFill>
                  <a:srgbClr val="262672"/>
                </a:solidFill>
                <a:latin typeface="Allerta"/>
                <a:ea typeface="Allerta"/>
                <a:cs typeface="Allerta"/>
                <a:sym typeface="Allerta"/>
              </a:rPr>
              <a:t>OrderQuantity, SalesAmount,</a:t>
            </a:r>
            <a:endParaRPr/>
          </a:p>
          <a:p>
            <a:pPr indent="0" lvl="0" marL="0" marR="0" rtl="0" algn="ctr">
              <a:spcBef>
                <a:spcPts val="0"/>
              </a:spcBef>
              <a:spcAft>
                <a:spcPts val="0"/>
              </a:spcAft>
              <a:buNone/>
            </a:pPr>
            <a:r>
              <a:rPr b="0" i="0" lang="en-US" sz="900" u="none" cap="none" strike="noStrike">
                <a:solidFill>
                  <a:srgbClr val="262672"/>
                </a:solidFill>
                <a:latin typeface="Allerta"/>
                <a:ea typeface="Allerta"/>
                <a:cs typeface="Allerta"/>
                <a:sym typeface="Allerta"/>
              </a:rPr>
              <a:t>UnitPrice, DiscountAmount)</a:t>
            </a:r>
            <a:endParaRPr/>
          </a:p>
          <a:p>
            <a:pPr indent="0" lvl="0" marL="0" marR="0" rtl="0" algn="ctr">
              <a:spcBef>
                <a:spcPts val="0"/>
              </a:spcBef>
              <a:spcAft>
                <a:spcPts val="0"/>
              </a:spcAft>
              <a:buNone/>
            </a:pPr>
            <a:r>
              <a:rPr b="0" i="0" lang="en-US" sz="900" u="none" cap="none" strike="noStrike">
                <a:solidFill>
                  <a:srgbClr val="262672"/>
                </a:solidFill>
                <a:latin typeface="Allerta"/>
                <a:ea typeface="Allerta"/>
                <a:cs typeface="Allerta"/>
                <a:sym typeface="Allerta"/>
              </a:rPr>
              <a:t>SELECT</a:t>
            </a:r>
            <a:endParaRPr/>
          </a:p>
          <a:p>
            <a:pPr indent="0" lvl="0" marL="0" marR="0" rtl="0" algn="ctr">
              <a:spcBef>
                <a:spcPts val="0"/>
              </a:spcBef>
              <a:spcAft>
                <a:spcPts val="0"/>
              </a:spcAft>
              <a:buNone/>
            </a:pPr>
            <a:r>
              <a:rPr b="0" i="0" lang="en-US" sz="900" u="none" cap="none" strike="noStrike">
                <a:solidFill>
                  <a:srgbClr val="262672"/>
                </a:solidFill>
                <a:latin typeface="Allerta"/>
                <a:ea typeface="Allerta"/>
                <a:cs typeface="Allerta"/>
                <a:sym typeface="Allerta"/>
              </a:rPr>
              <a:t>CAST(SUBSTRING(CAST(FIS.OrderDateKey AS CHAR(8)), 3, 2)</a:t>
            </a:r>
            <a:endParaRPr/>
          </a:p>
          <a:p>
            <a:pPr indent="0" lvl="0" marL="0" marR="0" rtl="0" algn="ctr">
              <a:spcBef>
                <a:spcPts val="0"/>
              </a:spcBef>
              <a:spcAft>
                <a:spcPts val="0"/>
              </a:spcAft>
              <a:buNone/>
            </a:pPr>
            <a:r>
              <a:rPr b="0" i="0" lang="en-US" sz="900" u="none" cap="none" strike="noStrike">
                <a:solidFill>
                  <a:srgbClr val="262672"/>
                </a:solidFill>
                <a:latin typeface="Allerta"/>
                <a:ea typeface="Allerta"/>
                <a:cs typeface="Allerta"/>
                <a:sym typeface="Allerta"/>
              </a:rPr>
              <a:t>AS TINYINT)</a:t>
            </a:r>
            <a:endParaRPr/>
          </a:p>
          <a:p>
            <a:pPr indent="0" lvl="0" marL="0" marR="0" rtl="0" algn="ctr">
              <a:spcBef>
                <a:spcPts val="0"/>
              </a:spcBef>
              <a:spcAft>
                <a:spcPts val="0"/>
              </a:spcAft>
              <a:buNone/>
            </a:pPr>
            <a:r>
              <a:rPr b="0" i="0" lang="en-US" sz="900" u="none" cap="none" strike="noStrike">
                <a:solidFill>
                  <a:srgbClr val="262672"/>
                </a:solidFill>
                <a:latin typeface="Allerta"/>
                <a:ea typeface="Allerta"/>
                <a:cs typeface="Allerta"/>
                <a:sym typeface="Allerta"/>
              </a:rPr>
              <a:t>AS PcInternetSalesYear,</a:t>
            </a:r>
            <a:endParaRPr/>
          </a:p>
          <a:p>
            <a:pPr indent="0" lvl="0" marL="0" marR="0" rtl="0" algn="ctr">
              <a:spcBef>
                <a:spcPts val="0"/>
              </a:spcBef>
              <a:spcAft>
                <a:spcPts val="0"/>
              </a:spcAft>
              <a:buNone/>
            </a:pPr>
            <a:r>
              <a:rPr b="0" i="0" lang="en-US" sz="900" u="none" cap="none" strike="noStrike">
                <a:solidFill>
                  <a:srgbClr val="262672"/>
                </a:solidFill>
                <a:latin typeface="Allerta"/>
                <a:ea typeface="Allerta"/>
                <a:cs typeface="Allerta"/>
                <a:sym typeface="Allerta"/>
              </a:rPr>
              <a:t>C.CustomerDwKey,</a:t>
            </a:r>
            <a:endParaRPr/>
          </a:p>
          <a:p>
            <a:pPr indent="0" lvl="0" marL="0" marR="0" rtl="0" algn="ctr">
              <a:spcBef>
                <a:spcPts val="0"/>
              </a:spcBef>
              <a:spcAft>
                <a:spcPts val="0"/>
              </a:spcAft>
              <a:buNone/>
            </a:pPr>
            <a:r>
              <a:rPr b="0" i="0" lang="en-US" sz="900" u="none" cap="none" strike="noStrike">
                <a:solidFill>
                  <a:srgbClr val="262672"/>
                </a:solidFill>
                <a:latin typeface="Allerta"/>
                <a:ea typeface="Allerta"/>
                <a:cs typeface="Allerta"/>
                <a:sym typeface="Allerta"/>
              </a:rPr>
              <a:t>FIS.ProductKey, FIS.OrderDateKey,</a:t>
            </a:r>
            <a:endParaRPr/>
          </a:p>
          <a:p>
            <a:pPr indent="0" lvl="0" marL="0" marR="0" rtl="0" algn="ctr">
              <a:spcBef>
                <a:spcPts val="0"/>
              </a:spcBef>
              <a:spcAft>
                <a:spcPts val="0"/>
              </a:spcAft>
              <a:buNone/>
            </a:pPr>
            <a:r>
              <a:rPr b="0" i="0" lang="en-US" sz="900" u="none" cap="none" strike="noStrike">
                <a:solidFill>
                  <a:srgbClr val="262672"/>
                </a:solidFill>
                <a:latin typeface="Allerta"/>
                <a:ea typeface="Allerta"/>
                <a:cs typeface="Allerta"/>
                <a:sym typeface="Allerta"/>
              </a:rPr>
              <a:t>FIS.OrderQuantity, FIS.SalesAmount,</a:t>
            </a:r>
            <a:endParaRPr/>
          </a:p>
          <a:p>
            <a:pPr indent="0" lvl="0" marL="0" marR="0" rtl="0" algn="ctr">
              <a:spcBef>
                <a:spcPts val="0"/>
              </a:spcBef>
              <a:spcAft>
                <a:spcPts val="0"/>
              </a:spcAft>
              <a:buNone/>
            </a:pPr>
            <a:r>
              <a:rPr b="0" i="0" lang="en-US" sz="900" u="none" cap="none" strike="noStrike">
                <a:solidFill>
                  <a:srgbClr val="262672"/>
                </a:solidFill>
                <a:latin typeface="Allerta"/>
                <a:ea typeface="Allerta"/>
                <a:cs typeface="Allerta"/>
                <a:sym typeface="Allerta"/>
              </a:rPr>
              <a:t>FIS.UnitPrice, FIS.DiscountAmount</a:t>
            </a:r>
            <a:endParaRPr b="0" i="0" sz="900" u="none" cap="none" strike="noStrike">
              <a:solidFill>
                <a:srgbClr val="262672"/>
              </a:solidFill>
              <a:latin typeface="Allerta"/>
              <a:ea typeface="Allerta"/>
              <a:cs typeface="Allerta"/>
              <a:sym typeface="Allerta"/>
            </a:endParaRPr>
          </a:p>
          <a:p>
            <a:pPr indent="0" lvl="0" marL="0" marR="0" rtl="0" algn="ctr">
              <a:spcBef>
                <a:spcPts val="0"/>
              </a:spcBef>
              <a:spcAft>
                <a:spcPts val="0"/>
              </a:spcAft>
              <a:buNone/>
            </a:pPr>
            <a:r>
              <a:rPr b="0" i="0" lang="en-US" sz="900" u="none" cap="none" strike="noStrike">
                <a:solidFill>
                  <a:srgbClr val="262672"/>
                </a:solidFill>
                <a:latin typeface="Allerta"/>
                <a:ea typeface="Allerta"/>
                <a:cs typeface="Allerta"/>
                <a:sym typeface="Allerta"/>
              </a:rPr>
              <a:t>FROM AdventureWorksDW2012.dbo.FactInternetSales AS FIS</a:t>
            </a:r>
            <a:endParaRPr/>
          </a:p>
          <a:p>
            <a:pPr indent="0" lvl="0" marL="0" marR="0" rtl="0" algn="ctr">
              <a:spcBef>
                <a:spcPts val="0"/>
              </a:spcBef>
              <a:spcAft>
                <a:spcPts val="0"/>
              </a:spcAft>
              <a:buNone/>
            </a:pPr>
            <a:r>
              <a:rPr b="0" i="0" lang="en-US" sz="900" u="none" cap="none" strike="noStrike">
                <a:solidFill>
                  <a:srgbClr val="262672"/>
                </a:solidFill>
                <a:latin typeface="Allerta"/>
                <a:ea typeface="Allerta"/>
                <a:cs typeface="Allerta"/>
                <a:sym typeface="Allerta"/>
              </a:rPr>
              <a:t>INNER JOIN dbo.Customers AS C</a:t>
            </a:r>
            <a:endParaRPr/>
          </a:p>
          <a:p>
            <a:pPr indent="0" lvl="0" marL="0" marR="0" rtl="0" algn="ctr">
              <a:spcBef>
                <a:spcPts val="0"/>
              </a:spcBef>
              <a:spcAft>
                <a:spcPts val="0"/>
              </a:spcAft>
              <a:buNone/>
            </a:pPr>
            <a:r>
              <a:rPr b="0" i="0" lang="en-US" sz="900" u="none" cap="none" strike="noStrike">
                <a:solidFill>
                  <a:srgbClr val="262672"/>
                </a:solidFill>
                <a:latin typeface="Allerta"/>
                <a:ea typeface="Allerta"/>
                <a:cs typeface="Allerta"/>
                <a:sym typeface="Allerta"/>
              </a:rPr>
              <a:t>ON FIS.CustomerKey = C.CustomerKey</a:t>
            </a:r>
            <a:endParaRPr b="0" i="0" sz="900" u="none" cap="none" strike="noStrike">
              <a:solidFill>
                <a:srgbClr val="262672"/>
              </a:solidFill>
              <a:latin typeface="Allerta"/>
              <a:ea typeface="Allerta"/>
              <a:cs typeface="Allerta"/>
              <a:sym typeface="Allerta"/>
            </a:endParaRPr>
          </a:p>
          <a:p>
            <a:pPr indent="0" lvl="0" marL="0" marR="0" rtl="0" algn="ctr">
              <a:spcBef>
                <a:spcPts val="0"/>
              </a:spcBef>
              <a:spcAft>
                <a:spcPts val="0"/>
              </a:spcAft>
              <a:buNone/>
            </a:pPr>
            <a:r>
              <a:rPr b="0" i="0" lang="en-US" sz="900" u="none" cap="none" strike="noStrike">
                <a:solidFill>
                  <a:srgbClr val="262672"/>
                </a:solidFill>
                <a:latin typeface="Allerta"/>
                <a:ea typeface="Allerta"/>
                <a:cs typeface="Allerta"/>
                <a:sym typeface="Allerta"/>
              </a:rPr>
              <a:t>WHERE</a:t>
            </a:r>
            <a:endParaRPr/>
          </a:p>
          <a:p>
            <a:pPr indent="0" lvl="0" marL="0" marR="0" rtl="0" algn="ctr">
              <a:spcBef>
                <a:spcPts val="0"/>
              </a:spcBef>
              <a:spcAft>
                <a:spcPts val="0"/>
              </a:spcAft>
              <a:buNone/>
            </a:pPr>
            <a:r>
              <a:rPr b="0" i="0" lang="en-US" sz="900" u="none" cap="none" strike="noStrike">
                <a:solidFill>
                  <a:srgbClr val="262672"/>
                </a:solidFill>
                <a:latin typeface="Allerta"/>
                <a:ea typeface="Allerta"/>
                <a:cs typeface="Allerta"/>
                <a:sym typeface="Allerta"/>
              </a:rPr>
              <a:t>CAST(SUBSTRING(CAST(FIS.OrderDateKey AS CHAR(8)), 3, 2) AS TINYINT) &lt; 8;</a:t>
            </a:r>
            <a:endParaRPr b="0" i="0" sz="900" u="none" cap="none" strike="noStrike">
              <a:solidFill>
                <a:srgbClr val="262672"/>
              </a:solidFill>
              <a:latin typeface="Arial"/>
              <a:ea typeface="Arial"/>
              <a:cs typeface="Arial"/>
              <a:sym typeface="Arial"/>
            </a:endParaRPr>
          </a:p>
        </p:txBody>
      </p:sp>
      <p:sp>
        <p:nvSpPr>
          <p:cNvPr id="1070" name="Google Shape;1070;p134"/>
          <p:cNvSpPr/>
          <p:nvPr/>
        </p:nvSpPr>
        <p:spPr>
          <a:xfrm>
            <a:off x="5388198" y="4092010"/>
            <a:ext cx="3507883" cy="106182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900" u="none" cap="none" strike="noStrike">
                <a:solidFill>
                  <a:srgbClr val="262672"/>
                </a:solidFill>
                <a:latin typeface="Allerta"/>
                <a:ea typeface="Allerta"/>
                <a:cs typeface="Allerta"/>
                <a:sym typeface="Allerta"/>
              </a:rPr>
              <a:t>SELECT</a:t>
            </a:r>
            <a:endParaRPr/>
          </a:p>
          <a:p>
            <a:pPr indent="0" lvl="0" marL="0" marR="0" rtl="0" algn="ctr">
              <a:spcBef>
                <a:spcPts val="0"/>
              </a:spcBef>
              <a:spcAft>
                <a:spcPts val="0"/>
              </a:spcAft>
              <a:buNone/>
            </a:pPr>
            <a:r>
              <a:rPr b="0" i="0" lang="en-US" sz="900" u="none" cap="none" strike="noStrike">
                <a:solidFill>
                  <a:srgbClr val="262672"/>
                </a:solidFill>
                <a:latin typeface="Allerta"/>
                <a:ea typeface="Allerta"/>
                <a:cs typeface="Allerta"/>
                <a:sym typeface="Allerta"/>
              </a:rPr>
              <a:t>$PARTITION.PfInternetSalesYear(PcInternetSalesYear)</a:t>
            </a:r>
            <a:endParaRPr/>
          </a:p>
          <a:p>
            <a:pPr indent="0" lvl="0" marL="0" marR="0" rtl="0" algn="ctr">
              <a:spcBef>
                <a:spcPts val="0"/>
              </a:spcBef>
              <a:spcAft>
                <a:spcPts val="0"/>
              </a:spcAft>
              <a:buNone/>
            </a:pPr>
            <a:r>
              <a:rPr b="0" i="0" lang="en-US" sz="900" u="none" cap="none" strike="noStrike">
                <a:solidFill>
                  <a:srgbClr val="262672"/>
                </a:solidFill>
                <a:latin typeface="Allerta"/>
                <a:ea typeface="Allerta"/>
                <a:cs typeface="Allerta"/>
                <a:sym typeface="Allerta"/>
              </a:rPr>
              <a:t>AS PartitionNumber,</a:t>
            </a:r>
            <a:endParaRPr/>
          </a:p>
          <a:p>
            <a:pPr indent="0" lvl="0" marL="0" marR="0" rtl="0" algn="ctr">
              <a:spcBef>
                <a:spcPts val="0"/>
              </a:spcBef>
              <a:spcAft>
                <a:spcPts val="0"/>
              </a:spcAft>
              <a:buNone/>
            </a:pPr>
            <a:r>
              <a:rPr b="0" i="0" lang="en-US" sz="900" u="none" cap="none" strike="noStrike">
                <a:solidFill>
                  <a:srgbClr val="262672"/>
                </a:solidFill>
                <a:latin typeface="Allerta"/>
                <a:ea typeface="Allerta"/>
                <a:cs typeface="Allerta"/>
                <a:sym typeface="Allerta"/>
              </a:rPr>
              <a:t>COUNT(*) AS NumberOfRows</a:t>
            </a:r>
            <a:endParaRPr b="0" i="0" sz="900" u="none" cap="none" strike="noStrike">
              <a:solidFill>
                <a:srgbClr val="262672"/>
              </a:solidFill>
              <a:latin typeface="Allerta"/>
              <a:ea typeface="Allerta"/>
              <a:cs typeface="Allerta"/>
              <a:sym typeface="Allerta"/>
            </a:endParaRPr>
          </a:p>
          <a:p>
            <a:pPr indent="0" lvl="0" marL="0" marR="0" rtl="0" algn="ctr">
              <a:spcBef>
                <a:spcPts val="0"/>
              </a:spcBef>
              <a:spcAft>
                <a:spcPts val="0"/>
              </a:spcAft>
              <a:buNone/>
            </a:pPr>
            <a:r>
              <a:rPr b="0" i="0" lang="en-US" sz="900" u="none" cap="none" strike="noStrike">
                <a:solidFill>
                  <a:srgbClr val="262672"/>
                </a:solidFill>
                <a:latin typeface="Allerta"/>
                <a:ea typeface="Allerta"/>
                <a:cs typeface="Allerta"/>
                <a:sym typeface="Allerta"/>
              </a:rPr>
              <a:t>FROM dbo.InternetSales</a:t>
            </a:r>
            <a:endParaRPr b="0" i="0" sz="900" u="none" cap="none" strike="noStrike">
              <a:solidFill>
                <a:srgbClr val="262672"/>
              </a:solidFill>
              <a:latin typeface="Allerta"/>
              <a:ea typeface="Allerta"/>
              <a:cs typeface="Allerta"/>
              <a:sym typeface="Allerta"/>
            </a:endParaRPr>
          </a:p>
          <a:p>
            <a:pPr indent="0" lvl="0" marL="0" marR="0" rtl="0" algn="ctr">
              <a:spcBef>
                <a:spcPts val="0"/>
              </a:spcBef>
              <a:spcAft>
                <a:spcPts val="0"/>
              </a:spcAft>
              <a:buNone/>
            </a:pPr>
            <a:r>
              <a:rPr b="0" i="0" lang="en-US" sz="900" u="none" cap="none" strike="noStrike">
                <a:solidFill>
                  <a:srgbClr val="262672"/>
                </a:solidFill>
                <a:latin typeface="Allerta"/>
                <a:ea typeface="Allerta"/>
                <a:cs typeface="Allerta"/>
                <a:sym typeface="Allerta"/>
              </a:rPr>
              <a:t>GROUP BY</a:t>
            </a:r>
            <a:endParaRPr/>
          </a:p>
          <a:p>
            <a:pPr indent="0" lvl="0" marL="0" marR="0" rtl="0" algn="ctr">
              <a:spcBef>
                <a:spcPts val="0"/>
              </a:spcBef>
              <a:spcAft>
                <a:spcPts val="0"/>
              </a:spcAft>
              <a:buNone/>
            </a:pPr>
            <a:r>
              <a:rPr b="0" i="0" lang="en-US" sz="900" u="none" cap="none" strike="noStrike">
                <a:solidFill>
                  <a:srgbClr val="262672"/>
                </a:solidFill>
                <a:latin typeface="Allerta"/>
                <a:ea typeface="Allerta"/>
                <a:cs typeface="Allerta"/>
                <a:sym typeface="Allerta"/>
              </a:rPr>
              <a:t>$PARTITION.PfInternetSalesYear(PcInternetSalesYear);</a:t>
            </a:r>
            <a:endParaRPr b="0" i="0" sz="900" u="none" cap="none" strike="noStrike">
              <a:solidFill>
                <a:srgbClr val="262672"/>
              </a:solidFill>
              <a:latin typeface="Arial"/>
              <a:ea typeface="Arial"/>
              <a:cs typeface="Arial"/>
              <a:sym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5" name="Shape 1075"/>
        <p:cNvGrpSpPr/>
        <p:nvPr/>
      </p:nvGrpSpPr>
      <p:grpSpPr>
        <a:xfrm>
          <a:off x="0" y="0"/>
          <a:ext cx="0" cy="0"/>
          <a:chOff x="0" y="0"/>
          <a:chExt cx="0" cy="0"/>
        </a:xfrm>
      </p:grpSpPr>
      <p:sp>
        <p:nvSpPr>
          <p:cNvPr id="1076" name="Google Shape;1076;p135"/>
          <p:cNvSpPr/>
          <p:nvPr/>
        </p:nvSpPr>
        <p:spPr>
          <a:xfrm>
            <a:off x="1844899" y="1856935"/>
            <a:ext cx="5032420" cy="1014211"/>
          </a:xfrm>
          <a:prstGeom prst="rect">
            <a:avLst/>
          </a:prstGeom>
          <a:solidFill>
            <a:schemeClr val="lt1"/>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77" name="Google Shape;1077;p135"/>
          <p:cNvSpPr txBox="1"/>
          <p:nvPr/>
        </p:nvSpPr>
        <p:spPr>
          <a:xfrm>
            <a:off x="442712" y="916815"/>
            <a:ext cx="6758391" cy="500584"/>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250" u="none" cap="none" strike="noStrike">
                <a:solidFill>
                  <a:srgbClr val="4E84C4"/>
                </a:solidFill>
                <a:latin typeface="PT Sans"/>
                <a:ea typeface="PT Sans"/>
                <a:cs typeface="PT Sans"/>
                <a:sym typeface="PT Sans"/>
              </a:rPr>
              <a:t>Partition Switching</a:t>
            </a:r>
            <a:endParaRPr b="0" i="0" sz="2250" u="none" cap="none" strike="noStrike">
              <a:solidFill>
                <a:srgbClr val="4E84C4"/>
              </a:solidFill>
              <a:latin typeface="PT Sans"/>
              <a:ea typeface="PT Sans"/>
              <a:cs typeface="PT Sans"/>
              <a:sym typeface="PT Sans"/>
            </a:endParaRPr>
          </a:p>
        </p:txBody>
      </p:sp>
      <p:sp>
        <p:nvSpPr>
          <p:cNvPr id="1078" name="Google Shape;1078;p135"/>
          <p:cNvSpPr/>
          <p:nvPr/>
        </p:nvSpPr>
        <p:spPr>
          <a:xfrm>
            <a:off x="1957590" y="2067826"/>
            <a:ext cx="1191296" cy="637504"/>
          </a:xfrm>
          <a:prstGeom prst="rect">
            <a:avLst/>
          </a:prstGeom>
          <a:solidFill>
            <a:schemeClr val="accent1"/>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US" sz="1350" u="none" cap="none" strike="noStrike">
                <a:solidFill>
                  <a:schemeClr val="dk1"/>
                </a:solidFill>
                <a:latin typeface="Arial"/>
                <a:ea typeface="Arial"/>
                <a:cs typeface="Arial"/>
                <a:sym typeface="Arial"/>
              </a:rPr>
              <a:t>Partition 1</a:t>
            </a:r>
            <a:endParaRPr/>
          </a:p>
          <a:p>
            <a:pPr indent="0" lvl="0" marL="0" marR="0" rtl="0" algn="ctr">
              <a:spcBef>
                <a:spcPts val="0"/>
              </a:spcBef>
              <a:spcAft>
                <a:spcPts val="0"/>
              </a:spcAft>
              <a:buNone/>
            </a:pPr>
            <a:r>
              <a:rPr b="0" i="0" lang="en-US" sz="1800" u="none" cap="none" strike="noStrike">
                <a:solidFill>
                  <a:schemeClr val="dk1"/>
                </a:solidFill>
                <a:latin typeface="Arial"/>
                <a:ea typeface="Arial"/>
                <a:cs typeface="Arial"/>
                <a:sym typeface="Arial"/>
              </a:rPr>
              <a:t>(data)</a:t>
            </a:r>
            <a:endParaRPr b="0" i="0" sz="1350" u="none" cap="none" strike="noStrike">
              <a:solidFill>
                <a:schemeClr val="dk1"/>
              </a:solidFill>
              <a:latin typeface="Arial"/>
              <a:ea typeface="Arial"/>
              <a:cs typeface="Arial"/>
              <a:sym typeface="Arial"/>
            </a:endParaRPr>
          </a:p>
        </p:txBody>
      </p:sp>
      <p:sp>
        <p:nvSpPr>
          <p:cNvPr id="1079" name="Google Shape;1079;p135"/>
          <p:cNvSpPr/>
          <p:nvPr/>
        </p:nvSpPr>
        <p:spPr>
          <a:xfrm>
            <a:off x="3260798" y="2067822"/>
            <a:ext cx="1122219" cy="637504"/>
          </a:xfrm>
          <a:prstGeom prst="rect">
            <a:avLst/>
          </a:prstGeom>
          <a:solidFill>
            <a:schemeClr val="accent1"/>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US" sz="1350" u="none" cap="none" strike="noStrike">
                <a:solidFill>
                  <a:schemeClr val="dk1"/>
                </a:solidFill>
                <a:latin typeface="Arial"/>
                <a:ea typeface="Arial"/>
                <a:cs typeface="Arial"/>
                <a:sym typeface="Arial"/>
              </a:rPr>
              <a:t>Partition 2</a:t>
            </a:r>
            <a:endParaRPr/>
          </a:p>
          <a:p>
            <a:pPr indent="0" lvl="0" marL="0" marR="0" rtl="0" algn="ctr">
              <a:spcBef>
                <a:spcPts val="0"/>
              </a:spcBef>
              <a:spcAft>
                <a:spcPts val="0"/>
              </a:spcAft>
              <a:buNone/>
            </a:pPr>
            <a:r>
              <a:rPr b="0" i="0" lang="en-US" sz="1800" u="none" cap="none" strike="noStrike">
                <a:solidFill>
                  <a:schemeClr val="dk1"/>
                </a:solidFill>
                <a:latin typeface="Arial"/>
                <a:ea typeface="Arial"/>
                <a:cs typeface="Arial"/>
                <a:sym typeface="Arial"/>
              </a:rPr>
              <a:t>(data)</a:t>
            </a:r>
            <a:endParaRPr b="0" i="0" sz="1350" u="none" cap="none" strike="noStrike">
              <a:solidFill>
                <a:schemeClr val="dk1"/>
              </a:solidFill>
              <a:latin typeface="Arial"/>
              <a:ea typeface="Arial"/>
              <a:cs typeface="Arial"/>
              <a:sym typeface="Arial"/>
            </a:endParaRPr>
          </a:p>
        </p:txBody>
      </p:sp>
      <p:sp>
        <p:nvSpPr>
          <p:cNvPr id="1080" name="Google Shape;1080;p135"/>
          <p:cNvSpPr/>
          <p:nvPr/>
        </p:nvSpPr>
        <p:spPr>
          <a:xfrm>
            <a:off x="4182414" y="4576028"/>
            <a:ext cx="173865" cy="154547"/>
          </a:xfrm>
          <a:prstGeom prst="ellipse">
            <a:avLst/>
          </a:prstGeom>
          <a:solidFill>
            <a:schemeClr val="dk2"/>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81" name="Google Shape;1081;p135"/>
          <p:cNvSpPr/>
          <p:nvPr/>
        </p:nvSpPr>
        <p:spPr>
          <a:xfrm>
            <a:off x="4428621" y="4576028"/>
            <a:ext cx="173865" cy="154547"/>
          </a:xfrm>
          <a:prstGeom prst="ellipse">
            <a:avLst/>
          </a:prstGeom>
          <a:solidFill>
            <a:schemeClr val="dk2"/>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82" name="Google Shape;1082;p135"/>
          <p:cNvSpPr/>
          <p:nvPr/>
        </p:nvSpPr>
        <p:spPr>
          <a:xfrm>
            <a:off x="714778" y="2067823"/>
            <a:ext cx="1004303" cy="637504"/>
          </a:xfrm>
          <a:prstGeom prst="rect">
            <a:avLst/>
          </a:prstGeom>
          <a:solidFill>
            <a:schemeClr val="accent1"/>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US" sz="1350" u="none" cap="none" strike="noStrike">
                <a:solidFill>
                  <a:schemeClr val="dk1"/>
                </a:solidFill>
                <a:latin typeface="Arial"/>
                <a:ea typeface="Arial"/>
                <a:cs typeface="Arial"/>
                <a:sym typeface="Arial"/>
              </a:rPr>
              <a:t>Archive</a:t>
            </a:r>
            <a:endParaRPr/>
          </a:p>
          <a:p>
            <a:pPr indent="0" lvl="0" marL="0" marR="0" rtl="0" algn="ctr">
              <a:spcBef>
                <a:spcPts val="0"/>
              </a:spcBef>
              <a:spcAft>
                <a:spcPts val="0"/>
              </a:spcAft>
              <a:buNone/>
            </a:pPr>
            <a:r>
              <a:rPr b="0" i="0" lang="en-US" sz="1800" u="none" cap="none" strike="noStrike">
                <a:solidFill>
                  <a:schemeClr val="dk1"/>
                </a:solidFill>
                <a:latin typeface="Arial"/>
                <a:ea typeface="Arial"/>
                <a:cs typeface="Arial"/>
                <a:sym typeface="Arial"/>
              </a:rPr>
              <a:t>(empty)</a:t>
            </a:r>
            <a:endParaRPr b="0" i="0" sz="1350" u="none" cap="none" strike="noStrike">
              <a:solidFill>
                <a:schemeClr val="dk1"/>
              </a:solidFill>
              <a:latin typeface="Arial"/>
              <a:ea typeface="Arial"/>
              <a:cs typeface="Arial"/>
              <a:sym typeface="Arial"/>
            </a:endParaRPr>
          </a:p>
        </p:txBody>
      </p:sp>
      <p:sp>
        <p:nvSpPr>
          <p:cNvPr id="1083" name="Google Shape;1083;p135"/>
          <p:cNvSpPr/>
          <p:nvPr/>
        </p:nvSpPr>
        <p:spPr>
          <a:xfrm>
            <a:off x="4485066" y="2067822"/>
            <a:ext cx="968825" cy="637504"/>
          </a:xfrm>
          <a:prstGeom prst="rect">
            <a:avLst/>
          </a:prstGeom>
          <a:solidFill>
            <a:schemeClr val="accent1"/>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US" sz="1350" u="none" cap="none" strike="noStrike">
                <a:solidFill>
                  <a:schemeClr val="dk1"/>
                </a:solidFill>
                <a:latin typeface="Arial"/>
                <a:ea typeface="Arial"/>
                <a:cs typeface="Arial"/>
                <a:sym typeface="Arial"/>
              </a:rPr>
              <a:t>Partition 3</a:t>
            </a:r>
            <a:endParaRPr/>
          </a:p>
          <a:p>
            <a:pPr indent="0" lvl="0" marL="0" marR="0" rtl="0" algn="ctr">
              <a:spcBef>
                <a:spcPts val="0"/>
              </a:spcBef>
              <a:spcAft>
                <a:spcPts val="0"/>
              </a:spcAft>
              <a:buNone/>
            </a:pPr>
            <a:r>
              <a:rPr b="0" i="0" lang="en-US" sz="1800" u="none" cap="none" strike="noStrike">
                <a:solidFill>
                  <a:schemeClr val="dk1"/>
                </a:solidFill>
                <a:latin typeface="Arial"/>
                <a:ea typeface="Arial"/>
                <a:cs typeface="Arial"/>
                <a:sym typeface="Arial"/>
              </a:rPr>
              <a:t>(empty)</a:t>
            </a:r>
            <a:endParaRPr b="0" i="0" sz="1350" u="none" cap="none" strike="noStrike">
              <a:solidFill>
                <a:schemeClr val="dk1"/>
              </a:solidFill>
              <a:latin typeface="Arial"/>
              <a:ea typeface="Arial"/>
              <a:cs typeface="Arial"/>
              <a:sym typeface="Arial"/>
            </a:endParaRPr>
          </a:p>
        </p:txBody>
      </p:sp>
      <p:sp>
        <p:nvSpPr>
          <p:cNvPr id="1084" name="Google Shape;1084;p135"/>
          <p:cNvSpPr/>
          <p:nvPr/>
        </p:nvSpPr>
        <p:spPr>
          <a:xfrm>
            <a:off x="5604413" y="2067822"/>
            <a:ext cx="1122383" cy="637504"/>
          </a:xfrm>
          <a:prstGeom prst="rect">
            <a:avLst/>
          </a:prstGeom>
          <a:solidFill>
            <a:schemeClr val="accent1"/>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US" sz="1350" u="none" cap="none" strike="noStrike">
                <a:solidFill>
                  <a:schemeClr val="dk1"/>
                </a:solidFill>
                <a:latin typeface="Arial"/>
                <a:ea typeface="Arial"/>
                <a:cs typeface="Arial"/>
                <a:sym typeface="Arial"/>
              </a:rPr>
              <a:t>Partition 4</a:t>
            </a:r>
            <a:endParaRPr/>
          </a:p>
          <a:p>
            <a:pPr indent="0" lvl="0" marL="0" marR="0" rtl="0" algn="ctr">
              <a:spcBef>
                <a:spcPts val="0"/>
              </a:spcBef>
              <a:spcAft>
                <a:spcPts val="0"/>
              </a:spcAft>
              <a:buNone/>
            </a:pPr>
            <a:r>
              <a:rPr b="0" i="0" lang="en-US" sz="1800" u="none" cap="none" strike="noStrike">
                <a:solidFill>
                  <a:schemeClr val="dk1"/>
                </a:solidFill>
                <a:latin typeface="Arial"/>
                <a:ea typeface="Arial"/>
                <a:cs typeface="Arial"/>
                <a:sym typeface="Arial"/>
              </a:rPr>
              <a:t>(empty)</a:t>
            </a:r>
            <a:endParaRPr b="0" i="0" sz="1350" u="none" cap="none" strike="noStrike">
              <a:solidFill>
                <a:schemeClr val="dk1"/>
              </a:solidFill>
              <a:latin typeface="Arial"/>
              <a:ea typeface="Arial"/>
              <a:cs typeface="Arial"/>
              <a:sym typeface="Arial"/>
            </a:endParaRPr>
          </a:p>
        </p:txBody>
      </p:sp>
      <p:sp>
        <p:nvSpPr>
          <p:cNvPr id="1085" name="Google Shape;1085;p135"/>
          <p:cNvSpPr/>
          <p:nvPr/>
        </p:nvSpPr>
        <p:spPr>
          <a:xfrm>
            <a:off x="7057961" y="2045288"/>
            <a:ext cx="1122383" cy="637504"/>
          </a:xfrm>
          <a:prstGeom prst="rect">
            <a:avLst/>
          </a:prstGeom>
          <a:solidFill>
            <a:schemeClr val="accent1"/>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US" sz="1350" u="none" cap="none" strike="noStrike">
                <a:solidFill>
                  <a:schemeClr val="dk1"/>
                </a:solidFill>
                <a:latin typeface="Arial"/>
                <a:ea typeface="Arial"/>
                <a:cs typeface="Arial"/>
                <a:sym typeface="Arial"/>
              </a:rPr>
              <a:t>Staging</a:t>
            </a:r>
            <a:endParaRPr/>
          </a:p>
          <a:p>
            <a:pPr indent="0" lvl="0" marL="0" marR="0" rtl="0" algn="ctr">
              <a:spcBef>
                <a:spcPts val="0"/>
              </a:spcBef>
              <a:spcAft>
                <a:spcPts val="0"/>
              </a:spcAft>
              <a:buNone/>
            </a:pPr>
            <a:r>
              <a:rPr b="0" i="0" lang="en-US" sz="1800" u="none" cap="none" strike="noStrike">
                <a:solidFill>
                  <a:schemeClr val="dk1"/>
                </a:solidFill>
                <a:latin typeface="Arial"/>
                <a:ea typeface="Arial"/>
                <a:cs typeface="Arial"/>
                <a:sym typeface="Arial"/>
              </a:rPr>
              <a:t>(data)</a:t>
            </a:r>
            <a:endParaRPr b="0" i="0" sz="1350" u="none" cap="none" strike="noStrike">
              <a:solidFill>
                <a:schemeClr val="dk1"/>
              </a:solidFill>
              <a:latin typeface="Arial"/>
              <a:ea typeface="Arial"/>
              <a:cs typeface="Arial"/>
              <a:sym typeface="Arial"/>
            </a:endParaRPr>
          </a:p>
        </p:txBody>
      </p:sp>
      <p:sp>
        <p:nvSpPr>
          <p:cNvPr id="1086" name="Google Shape;1086;p135"/>
          <p:cNvSpPr/>
          <p:nvPr/>
        </p:nvSpPr>
        <p:spPr>
          <a:xfrm>
            <a:off x="8180344" y="2238513"/>
            <a:ext cx="735056" cy="328412"/>
          </a:xfrm>
          <a:prstGeom prst="leftArrow">
            <a:avLst>
              <a:gd fmla="val 50000" name="adj1"/>
              <a:gd fmla="val 66000" name="adj2"/>
            </a:avLst>
          </a:prstGeom>
          <a:solidFill>
            <a:srgbClr val="262672"/>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US" sz="1350" u="none" cap="none" strike="noStrike">
                <a:solidFill>
                  <a:schemeClr val="lt1"/>
                </a:solidFill>
                <a:latin typeface="Arial"/>
                <a:ea typeface="Arial"/>
                <a:cs typeface="Arial"/>
                <a:sym typeface="Arial"/>
              </a:rPr>
              <a:t>Load</a:t>
            </a:r>
            <a:endParaRPr/>
          </a:p>
        </p:txBody>
      </p:sp>
      <p:sp>
        <p:nvSpPr>
          <p:cNvPr id="1087" name="Google Shape;1087;p135"/>
          <p:cNvSpPr/>
          <p:nvPr/>
        </p:nvSpPr>
        <p:spPr>
          <a:xfrm>
            <a:off x="1879539" y="3719536"/>
            <a:ext cx="5032420" cy="1014211"/>
          </a:xfrm>
          <a:prstGeom prst="rect">
            <a:avLst/>
          </a:prstGeom>
          <a:solidFill>
            <a:schemeClr val="lt1"/>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88" name="Google Shape;1088;p135"/>
          <p:cNvSpPr/>
          <p:nvPr/>
        </p:nvSpPr>
        <p:spPr>
          <a:xfrm>
            <a:off x="1992229" y="3930427"/>
            <a:ext cx="1191296" cy="637504"/>
          </a:xfrm>
          <a:prstGeom prst="rect">
            <a:avLst/>
          </a:prstGeom>
          <a:solidFill>
            <a:schemeClr val="accent1"/>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US" sz="1350" u="none" cap="none" strike="noStrike">
                <a:solidFill>
                  <a:schemeClr val="dk1"/>
                </a:solidFill>
                <a:latin typeface="Arial"/>
                <a:ea typeface="Arial"/>
                <a:cs typeface="Arial"/>
                <a:sym typeface="Arial"/>
              </a:rPr>
              <a:t>Partition 1</a:t>
            </a:r>
            <a:endParaRPr/>
          </a:p>
          <a:p>
            <a:pPr indent="0" lvl="0" marL="0" marR="0" rtl="0" algn="ctr">
              <a:spcBef>
                <a:spcPts val="0"/>
              </a:spcBef>
              <a:spcAft>
                <a:spcPts val="0"/>
              </a:spcAft>
              <a:buNone/>
            </a:pPr>
            <a:r>
              <a:rPr b="0" i="0" lang="en-US" sz="1800" u="none" cap="none" strike="noStrike">
                <a:solidFill>
                  <a:schemeClr val="dk1"/>
                </a:solidFill>
                <a:latin typeface="Arial"/>
                <a:ea typeface="Arial"/>
                <a:cs typeface="Arial"/>
                <a:sym typeface="Arial"/>
              </a:rPr>
              <a:t>(data)</a:t>
            </a:r>
            <a:endParaRPr b="0" i="0" sz="1350" u="none" cap="none" strike="noStrike">
              <a:solidFill>
                <a:schemeClr val="dk1"/>
              </a:solidFill>
              <a:latin typeface="Arial"/>
              <a:ea typeface="Arial"/>
              <a:cs typeface="Arial"/>
              <a:sym typeface="Arial"/>
            </a:endParaRPr>
          </a:p>
        </p:txBody>
      </p:sp>
      <p:sp>
        <p:nvSpPr>
          <p:cNvPr id="1089" name="Google Shape;1089;p135"/>
          <p:cNvSpPr/>
          <p:nvPr/>
        </p:nvSpPr>
        <p:spPr>
          <a:xfrm>
            <a:off x="3295437" y="3930423"/>
            <a:ext cx="1122219" cy="637504"/>
          </a:xfrm>
          <a:prstGeom prst="rect">
            <a:avLst/>
          </a:prstGeom>
          <a:solidFill>
            <a:schemeClr val="accent1"/>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US" sz="1350" u="none" cap="none" strike="noStrike">
                <a:solidFill>
                  <a:schemeClr val="dk1"/>
                </a:solidFill>
                <a:latin typeface="Arial"/>
                <a:ea typeface="Arial"/>
                <a:cs typeface="Arial"/>
                <a:sym typeface="Arial"/>
              </a:rPr>
              <a:t>Partition 2</a:t>
            </a:r>
            <a:endParaRPr/>
          </a:p>
          <a:p>
            <a:pPr indent="0" lvl="0" marL="0" marR="0" rtl="0" algn="ctr">
              <a:spcBef>
                <a:spcPts val="0"/>
              </a:spcBef>
              <a:spcAft>
                <a:spcPts val="0"/>
              </a:spcAft>
              <a:buNone/>
            </a:pPr>
            <a:r>
              <a:rPr b="0" i="0" lang="en-US" sz="1800" u="none" cap="none" strike="noStrike">
                <a:solidFill>
                  <a:schemeClr val="dk1"/>
                </a:solidFill>
                <a:latin typeface="Arial"/>
                <a:ea typeface="Arial"/>
                <a:cs typeface="Arial"/>
                <a:sym typeface="Arial"/>
              </a:rPr>
              <a:t>(data)</a:t>
            </a:r>
            <a:endParaRPr b="0" i="0" sz="1350" u="none" cap="none" strike="noStrike">
              <a:solidFill>
                <a:schemeClr val="dk1"/>
              </a:solidFill>
              <a:latin typeface="Arial"/>
              <a:ea typeface="Arial"/>
              <a:cs typeface="Arial"/>
              <a:sym typeface="Arial"/>
            </a:endParaRPr>
          </a:p>
        </p:txBody>
      </p:sp>
      <p:sp>
        <p:nvSpPr>
          <p:cNvPr id="1090" name="Google Shape;1090;p135"/>
          <p:cNvSpPr/>
          <p:nvPr/>
        </p:nvSpPr>
        <p:spPr>
          <a:xfrm>
            <a:off x="749418" y="3930424"/>
            <a:ext cx="1004303" cy="637504"/>
          </a:xfrm>
          <a:prstGeom prst="rect">
            <a:avLst/>
          </a:prstGeom>
          <a:solidFill>
            <a:schemeClr val="accent1"/>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US" sz="1350" u="none" cap="none" strike="noStrike">
                <a:solidFill>
                  <a:schemeClr val="dk1"/>
                </a:solidFill>
                <a:latin typeface="Arial"/>
                <a:ea typeface="Arial"/>
                <a:cs typeface="Arial"/>
                <a:sym typeface="Arial"/>
              </a:rPr>
              <a:t>Archive</a:t>
            </a:r>
            <a:endParaRPr/>
          </a:p>
          <a:p>
            <a:pPr indent="0" lvl="0" marL="0" marR="0" rtl="0" algn="ctr">
              <a:spcBef>
                <a:spcPts val="0"/>
              </a:spcBef>
              <a:spcAft>
                <a:spcPts val="0"/>
              </a:spcAft>
              <a:buNone/>
            </a:pPr>
            <a:r>
              <a:rPr b="0" i="0" lang="en-US" sz="1800" u="none" cap="none" strike="noStrike">
                <a:solidFill>
                  <a:schemeClr val="dk1"/>
                </a:solidFill>
                <a:latin typeface="Arial"/>
                <a:ea typeface="Arial"/>
                <a:cs typeface="Arial"/>
                <a:sym typeface="Arial"/>
              </a:rPr>
              <a:t>(empty)</a:t>
            </a:r>
            <a:endParaRPr b="0" i="0" sz="1350" u="none" cap="none" strike="noStrike">
              <a:solidFill>
                <a:schemeClr val="dk1"/>
              </a:solidFill>
              <a:latin typeface="Arial"/>
              <a:ea typeface="Arial"/>
              <a:cs typeface="Arial"/>
              <a:sym typeface="Arial"/>
            </a:endParaRPr>
          </a:p>
        </p:txBody>
      </p:sp>
      <p:sp>
        <p:nvSpPr>
          <p:cNvPr id="1091" name="Google Shape;1091;p135"/>
          <p:cNvSpPr/>
          <p:nvPr/>
        </p:nvSpPr>
        <p:spPr>
          <a:xfrm>
            <a:off x="4519705" y="3930423"/>
            <a:ext cx="968825" cy="637504"/>
          </a:xfrm>
          <a:prstGeom prst="rect">
            <a:avLst/>
          </a:prstGeom>
          <a:solidFill>
            <a:schemeClr val="accent1"/>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US" sz="1350" u="none" cap="none" strike="noStrike">
                <a:solidFill>
                  <a:schemeClr val="dk1"/>
                </a:solidFill>
                <a:latin typeface="Arial"/>
                <a:ea typeface="Arial"/>
                <a:cs typeface="Arial"/>
                <a:sym typeface="Arial"/>
              </a:rPr>
              <a:t>Partition 3</a:t>
            </a:r>
            <a:endParaRPr/>
          </a:p>
          <a:p>
            <a:pPr indent="0" lvl="0" marL="0" marR="0" rtl="0" algn="ctr">
              <a:spcBef>
                <a:spcPts val="0"/>
              </a:spcBef>
              <a:spcAft>
                <a:spcPts val="0"/>
              </a:spcAft>
              <a:buNone/>
            </a:pPr>
            <a:r>
              <a:rPr b="0" i="0" lang="en-US" sz="1800" u="none" cap="none" strike="noStrike">
                <a:solidFill>
                  <a:schemeClr val="dk1"/>
                </a:solidFill>
                <a:latin typeface="Arial"/>
                <a:ea typeface="Arial"/>
                <a:cs typeface="Arial"/>
                <a:sym typeface="Arial"/>
              </a:rPr>
              <a:t>(data)</a:t>
            </a:r>
            <a:endParaRPr b="0" i="0" sz="1350" u="none" cap="none" strike="noStrike">
              <a:solidFill>
                <a:schemeClr val="dk1"/>
              </a:solidFill>
              <a:latin typeface="Arial"/>
              <a:ea typeface="Arial"/>
              <a:cs typeface="Arial"/>
              <a:sym typeface="Arial"/>
            </a:endParaRPr>
          </a:p>
        </p:txBody>
      </p:sp>
      <p:sp>
        <p:nvSpPr>
          <p:cNvPr id="1092" name="Google Shape;1092;p135"/>
          <p:cNvSpPr/>
          <p:nvPr/>
        </p:nvSpPr>
        <p:spPr>
          <a:xfrm>
            <a:off x="5639053" y="3930423"/>
            <a:ext cx="1122383" cy="637504"/>
          </a:xfrm>
          <a:prstGeom prst="rect">
            <a:avLst/>
          </a:prstGeom>
          <a:solidFill>
            <a:schemeClr val="accent1"/>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US" sz="1350" u="none" cap="none" strike="noStrike">
                <a:solidFill>
                  <a:schemeClr val="dk1"/>
                </a:solidFill>
                <a:latin typeface="Arial"/>
                <a:ea typeface="Arial"/>
                <a:cs typeface="Arial"/>
                <a:sym typeface="Arial"/>
              </a:rPr>
              <a:t>Partition 4</a:t>
            </a:r>
            <a:endParaRPr/>
          </a:p>
          <a:p>
            <a:pPr indent="0" lvl="0" marL="0" marR="0" rtl="0" algn="ctr">
              <a:spcBef>
                <a:spcPts val="0"/>
              </a:spcBef>
              <a:spcAft>
                <a:spcPts val="0"/>
              </a:spcAft>
              <a:buNone/>
            </a:pPr>
            <a:r>
              <a:rPr b="0" i="0" lang="en-US" sz="1800" u="none" cap="none" strike="noStrike">
                <a:solidFill>
                  <a:schemeClr val="dk1"/>
                </a:solidFill>
                <a:latin typeface="Arial"/>
                <a:ea typeface="Arial"/>
                <a:cs typeface="Arial"/>
                <a:sym typeface="Arial"/>
              </a:rPr>
              <a:t>(empty)</a:t>
            </a:r>
            <a:endParaRPr b="0" i="0" sz="1350" u="none" cap="none" strike="noStrike">
              <a:solidFill>
                <a:schemeClr val="dk1"/>
              </a:solidFill>
              <a:latin typeface="Arial"/>
              <a:ea typeface="Arial"/>
              <a:cs typeface="Arial"/>
              <a:sym typeface="Arial"/>
            </a:endParaRPr>
          </a:p>
        </p:txBody>
      </p:sp>
      <p:sp>
        <p:nvSpPr>
          <p:cNvPr id="1093" name="Google Shape;1093;p135"/>
          <p:cNvSpPr/>
          <p:nvPr/>
        </p:nvSpPr>
        <p:spPr>
          <a:xfrm>
            <a:off x="7092601" y="3907889"/>
            <a:ext cx="1122383" cy="637504"/>
          </a:xfrm>
          <a:prstGeom prst="rect">
            <a:avLst/>
          </a:prstGeom>
          <a:solidFill>
            <a:schemeClr val="accent1"/>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US" sz="1350" u="none" cap="none" strike="noStrike">
                <a:solidFill>
                  <a:schemeClr val="dk1"/>
                </a:solidFill>
                <a:latin typeface="Arial"/>
                <a:ea typeface="Arial"/>
                <a:cs typeface="Arial"/>
                <a:sym typeface="Arial"/>
              </a:rPr>
              <a:t>Staging</a:t>
            </a:r>
            <a:endParaRPr/>
          </a:p>
          <a:p>
            <a:pPr indent="0" lvl="0" marL="0" marR="0" rtl="0" algn="ctr">
              <a:spcBef>
                <a:spcPts val="0"/>
              </a:spcBef>
              <a:spcAft>
                <a:spcPts val="0"/>
              </a:spcAft>
              <a:buNone/>
            </a:pPr>
            <a:r>
              <a:rPr b="0" i="0" lang="en-US" sz="1800" u="none" cap="none" strike="noStrike">
                <a:solidFill>
                  <a:schemeClr val="dk1"/>
                </a:solidFill>
                <a:latin typeface="Arial"/>
                <a:ea typeface="Arial"/>
                <a:cs typeface="Arial"/>
                <a:sym typeface="Arial"/>
              </a:rPr>
              <a:t>(empty)</a:t>
            </a:r>
            <a:endParaRPr b="0" i="0" sz="1350" u="none" cap="none" strike="noStrike">
              <a:solidFill>
                <a:schemeClr val="dk1"/>
              </a:solidFill>
              <a:latin typeface="Arial"/>
              <a:ea typeface="Arial"/>
              <a:cs typeface="Arial"/>
              <a:sym typeface="Arial"/>
            </a:endParaRPr>
          </a:p>
        </p:txBody>
      </p:sp>
      <p:sp>
        <p:nvSpPr>
          <p:cNvPr id="1094" name="Google Shape;1094;p135"/>
          <p:cNvSpPr/>
          <p:nvPr/>
        </p:nvSpPr>
        <p:spPr>
          <a:xfrm rot="5400000">
            <a:off x="6123905" y="3465226"/>
            <a:ext cx="463638" cy="2685245"/>
          </a:xfrm>
          <a:prstGeom prst="curvedLeftArrow">
            <a:avLst>
              <a:gd fmla="val 25000" name="adj1"/>
              <a:gd fmla="val 50000" name="adj2"/>
              <a:gd fmla="val 25000" name="adj3"/>
            </a:avLst>
          </a:prstGeom>
          <a:solidFill>
            <a:srgbClr val="92D050"/>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95" name="Google Shape;1095;p135"/>
          <p:cNvSpPr txBox="1"/>
          <p:nvPr/>
        </p:nvSpPr>
        <p:spPr>
          <a:xfrm>
            <a:off x="5979018" y="5070305"/>
            <a:ext cx="898301" cy="6463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Arial"/>
                <a:ea typeface="Arial"/>
                <a:cs typeface="Arial"/>
                <a:sym typeface="Arial"/>
              </a:rPr>
              <a:t>    Switch</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9" name="Shape 1099"/>
        <p:cNvGrpSpPr/>
        <p:nvPr/>
      </p:nvGrpSpPr>
      <p:grpSpPr>
        <a:xfrm>
          <a:off x="0" y="0"/>
          <a:ext cx="0" cy="0"/>
          <a:chOff x="0" y="0"/>
          <a:chExt cx="0" cy="0"/>
        </a:xfrm>
      </p:grpSpPr>
      <p:sp>
        <p:nvSpPr>
          <p:cNvPr id="1100" name="Google Shape;1100;p136"/>
          <p:cNvSpPr txBox="1"/>
          <p:nvPr>
            <p:ph type="title"/>
          </p:nvPr>
        </p:nvSpPr>
        <p:spPr>
          <a:xfrm>
            <a:off x="163077" y="897732"/>
            <a:ext cx="8751196" cy="41671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rgbClr val="4E84C4"/>
                </a:solidFill>
                <a:latin typeface="PT Sans"/>
                <a:ea typeface="PT Sans"/>
                <a:cs typeface="PT Sans"/>
                <a:sym typeface="PT Sans"/>
              </a:rPr>
              <a:t>Columnstore Index – Improved Query performance</a:t>
            </a:r>
            <a:endParaRPr/>
          </a:p>
        </p:txBody>
      </p:sp>
      <p:sp>
        <p:nvSpPr>
          <p:cNvPr id="1101" name="Google Shape;1101;p136"/>
          <p:cNvSpPr txBox="1"/>
          <p:nvPr>
            <p:ph idx="1" type="body"/>
          </p:nvPr>
        </p:nvSpPr>
        <p:spPr>
          <a:xfrm>
            <a:off x="400051" y="1657350"/>
            <a:ext cx="5595620" cy="3848100"/>
          </a:xfrm>
          <a:prstGeom prst="rect">
            <a:avLst/>
          </a:prstGeom>
          <a:noFill/>
          <a:ln>
            <a:noFill/>
          </a:ln>
        </p:spPr>
        <p:txBody>
          <a:bodyPr anchorCtr="0" anchor="t" bIns="45700" lIns="91425" spcFirstLastPara="1" rIns="91425" wrap="square" tIns="45700">
            <a:noAutofit/>
          </a:bodyPr>
          <a:lstStyle/>
          <a:p>
            <a:pPr indent="-122238" lvl="0" marL="122238" marR="0" rtl="0" algn="l">
              <a:spcBef>
                <a:spcPts val="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Columnstore indexes provide an easy way to </a:t>
            </a:r>
            <a:r>
              <a:rPr b="0" i="1" lang="en-US" sz="1600" u="none" cap="none" strike="noStrike">
                <a:solidFill>
                  <a:schemeClr val="dk1"/>
                </a:solidFill>
                <a:latin typeface="Arial"/>
                <a:ea typeface="Arial"/>
                <a:cs typeface="Arial"/>
                <a:sym typeface="Arial"/>
              </a:rPr>
              <a:t>significantly</a:t>
            </a:r>
            <a:r>
              <a:rPr b="0" i="0" lang="en-US" sz="1600" u="none" cap="none" strike="noStrike">
                <a:solidFill>
                  <a:schemeClr val="dk1"/>
                </a:solidFill>
                <a:latin typeface="Arial"/>
                <a:ea typeface="Arial"/>
                <a:cs typeface="Arial"/>
                <a:sym typeface="Arial"/>
              </a:rPr>
              <a:t> improve data warehouse and decision support query performance against very large data sets </a:t>
            </a:r>
            <a:endParaRPr/>
          </a:p>
          <a:p>
            <a:pPr indent="-122238" lvl="0" marL="122238"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Performance improvements for “typical” data warehouse queries from 10x to 100x </a:t>
            </a:r>
            <a:endParaRPr/>
          </a:p>
          <a:p>
            <a:pPr indent="-122238" lvl="0" marL="122238"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Ideal candidates include queries against star schemas that use filtering, aggregations and grouping against very large fact tables</a:t>
            </a:r>
            <a:endParaRPr/>
          </a:p>
          <a:p>
            <a:pPr indent="-127000" lvl="1" marL="571500" marR="0" rtl="0" algn="l">
              <a:spcBef>
                <a:spcPts val="320"/>
              </a:spcBef>
              <a:spcAft>
                <a:spcPts val="0"/>
              </a:spcAft>
              <a:buClr>
                <a:srgbClr val="4E84C4"/>
              </a:buClr>
              <a:buSzPts val="1600"/>
              <a:buFont typeface="Arial"/>
              <a:buNone/>
            </a:pPr>
            <a:r>
              <a:t/>
            </a:r>
            <a:endParaRPr b="0" i="0" sz="1600" u="none" cap="none" strike="noStrike">
              <a:solidFill>
                <a:schemeClr val="dk1"/>
              </a:solidFill>
              <a:latin typeface="Arial"/>
              <a:ea typeface="Arial"/>
              <a:cs typeface="Arial"/>
              <a:sym typeface="Arial"/>
            </a:endParaRPr>
          </a:p>
          <a:p>
            <a:pPr indent="-20637" lvl="0" marL="122238" marR="0" rtl="0" algn="l">
              <a:spcBef>
                <a:spcPts val="320"/>
              </a:spcBef>
              <a:spcAft>
                <a:spcPts val="0"/>
              </a:spcAft>
              <a:buClr>
                <a:srgbClr val="4E84C4"/>
              </a:buClr>
              <a:buSzPts val="1600"/>
              <a:buFont typeface="Arial"/>
              <a:buNone/>
            </a:pPr>
            <a:r>
              <a:t/>
            </a:r>
            <a:endParaRPr b="0" i="0" sz="1600" u="none" cap="none" strike="noStrike">
              <a:solidFill>
                <a:schemeClr val="dk1"/>
              </a:solidFill>
              <a:latin typeface="Arial"/>
              <a:ea typeface="Arial"/>
              <a:cs typeface="Arial"/>
              <a:sym typeface="Arial"/>
            </a:endParaRPr>
          </a:p>
        </p:txBody>
      </p:sp>
      <p:sp>
        <p:nvSpPr>
          <p:cNvPr id="1102" name="Google Shape;1102;p136"/>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1" i="0" lang="en-US" sz="900" u="none" cap="none" strike="noStrike">
                <a:solidFill>
                  <a:srgbClr val="4E84C4"/>
                </a:solidFill>
                <a:latin typeface="PT Sans"/>
                <a:ea typeface="PT Sans"/>
                <a:cs typeface="PT Sans"/>
                <a:sym typeface="PT Sans"/>
              </a:rPr>
              <a:t>‹#›</a:t>
            </a:fld>
            <a:endParaRPr b="1" i="0" sz="900" u="none" cap="none" strike="noStrike">
              <a:solidFill>
                <a:srgbClr val="4E84C4"/>
              </a:solidFill>
              <a:latin typeface="PT Sans"/>
              <a:ea typeface="PT Sans"/>
              <a:cs typeface="PT Sans"/>
              <a:sym typeface="PT Sans"/>
            </a:endParaRPr>
          </a:p>
        </p:txBody>
      </p:sp>
      <p:pic>
        <p:nvPicPr>
          <p:cNvPr id="1103" name="Google Shape;1103;p136"/>
          <p:cNvPicPr preferRelativeResize="0"/>
          <p:nvPr/>
        </p:nvPicPr>
        <p:blipFill rotWithShape="1">
          <a:blip r:embed="rId3">
            <a:alphaModFix/>
          </a:blip>
          <a:srcRect b="0" l="0" r="0" t="0"/>
          <a:stretch/>
        </p:blipFill>
        <p:spPr>
          <a:xfrm>
            <a:off x="6019426" y="1676400"/>
            <a:ext cx="3012737" cy="3429000"/>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7" name="Shape 1107"/>
        <p:cNvGrpSpPr/>
        <p:nvPr/>
      </p:nvGrpSpPr>
      <p:grpSpPr>
        <a:xfrm>
          <a:off x="0" y="0"/>
          <a:ext cx="0" cy="0"/>
          <a:chOff x="0" y="0"/>
          <a:chExt cx="0" cy="0"/>
        </a:xfrm>
      </p:grpSpPr>
      <p:sp>
        <p:nvSpPr>
          <p:cNvPr id="1108" name="Google Shape;1108;p137"/>
          <p:cNvSpPr txBox="1"/>
          <p:nvPr>
            <p:ph type="title"/>
          </p:nvPr>
        </p:nvSpPr>
        <p:spPr>
          <a:xfrm>
            <a:off x="342900" y="274638"/>
            <a:ext cx="8442325" cy="59531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rgbClr val="4E84C4"/>
                </a:solidFill>
                <a:latin typeface="PT Sans"/>
                <a:ea typeface="PT Sans"/>
                <a:cs typeface="PT Sans"/>
                <a:sym typeface="PT Sans"/>
              </a:rPr>
              <a:t>What Happens When…</a:t>
            </a:r>
            <a:endParaRPr/>
          </a:p>
        </p:txBody>
      </p:sp>
      <p:sp>
        <p:nvSpPr>
          <p:cNvPr id="1109" name="Google Shape;1109;p137"/>
          <p:cNvSpPr txBox="1"/>
          <p:nvPr>
            <p:ph idx="1" type="body"/>
          </p:nvPr>
        </p:nvSpPr>
        <p:spPr>
          <a:xfrm>
            <a:off x="458272" y="1600200"/>
            <a:ext cx="6627674" cy="3886200"/>
          </a:xfrm>
          <a:prstGeom prst="rect">
            <a:avLst/>
          </a:prstGeom>
          <a:noFill/>
          <a:ln>
            <a:noFill/>
          </a:ln>
        </p:spPr>
        <p:txBody>
          <a:bodyPr anchorCtr="0" anchor="t" bIns="45700" lIns="91425" spcFirstLastPara="1" rIns="91425" wrap="square" tIns="45700">
            <a:noAutofit/>
          </a:bodyPr>
          <a:lstStyle/>
          <a:p>
            <a:pPr indent="-122238" lvl="0" marL="122238" marR="0" rtl="0" algn="l">
              <a:lnSpc>
                <a:spcPct val="90000"/>
              </a:lnSpc>
              <a:spcBef>
                <a:spcPts val="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You need to execute high performance DW queries against very large data sets?</a:t>
            </a:r>
            <a:endParaRPr/>
          </a:p>
          <a:p>
            <a:pPr indent="-228600" lvl="1" marL="571500" marR="0" rtl="0" algn="l">
              <a:lnSpc>
                <a:spcPct val="90000"/>
              </a:lnSpc>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In SQL Server 2008 and SQL Server 2008 R2</a:t>
            </a:r>
            <a:endParaRPr/>
          </a:p>
          <a:p>
            <a:pPr indent="-122237" lvl="2" marL="808038" marR="0" rtl="0" algn="l">
              <a:lnSpc>
                <a:spcPct val="90000"/>
              </a:lnSpc>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OLAP (SSAS) MDX solution</a:t>
            </a:r>
            <a:endParaRPr/>
          </a:p>
          <a:p>
            <a:pPr indent="-122237" lvl="2" marL="808038" marR="0" rtl="0" algn="l">
              <a:lnSpc>
                <a:spcPct val="90000"/>
              </a:lnSpc>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ROLAP and T-SQL + intermediate summary tables, indexed views and aggregate tables</a:t>
            </a:r>
            <a:endParaRPr/>
          </a:p>
          <a:p>
            <a:pPr indent="-228600" lvl="3" marL="1257300" marR="0" rtl="0" algn="l">
              <a:lnSpc>
                <a:spcPct val="90000"/>
              </a:lnSpc>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Inherently inflexible </a:t>
            </a:r>
            <a:endParaRPr/>
          </a:p>
          <a:p>
            <a:pPr indent="-228600" lvl="1" marL="571500" marR="0" rtl="0" algn="l">
              <a:lnSpc>
                <a:spcPct val="90000"/>
              </a:lnSpc>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In SQL Server 2012</a:t>
            </a:r>
            <a:endParaRPr/>
          </a:p>
          <a:p>
            <a:pPr indent="-122237" lvl="2" marL="808038" marR="0" rtl="0" algn="l">
              <a:lnSpc>
                <a:spcPct val="90000"/>
              </a:lnSpc>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You can create a columnstore index on a very large fact table referencing </a:t>
            </a:r>
            <a:r>
              <a:rPr b="0" i="1" lang="en-US" sz="1600" u="none" cap="none" strike="noStrike">
                <a:solidFill>
                  <a:schemeClr val="dk1"/>
                </a:solidFill>
                <a:latin typeface="Arial"/>
                <a:ea typeface="Arial"/>
                <a:cs typeface="Arial"/>
                <a:sym typeface="Arial"/>
              </a:rPr>
              <a:t>all</a:t>
            </a:r>
            <a:r>
              <a:rPr b="0" i="0" lang="en-US" sz="1600" u="none" cap="none" strike="noStrike">
                <a:solidFill>
                  <a:schemeClr val="dk1"/>
                </a:solidFill>
                <a:latin typeface="Arial"/>
                <a:ea typeface="Arial"/>
                <a:cs typeface="Arial"/>
                <a:sym typeface="Arial"/>
              </a:rPr>
              <a:t> columns with supporting data types</a:t>
            </a:r>
            <a:endParaRPr/>
          </a:p>
          <a:p>
            <a:pPr indent="-228600" lvl="3" marL="1257300" marR="0" rtl="0" algn="l">
              <a:lnSpc>
                <a:spcPct val="90000"/>
              </a:lnSpc>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Utilizing T-SQL and core Database Engine functionality </a:t>
            </a:r>
            <a:endParaRPr b="0" i="0" sz="1600" u="none" cap="none" strike="noStrike">
              <a:solidFill>
                <a:schemeClr val="dk1"/>
              </a:solidFill>
              <a:latin typeface="Arial"/>
              <a:ea typeface="Arial"/>
              <a:cs typeface="Arial"/>
              <a:sym typeface="Arial"/>
            </a:endParaRPr>
          </a:p>
          <a:p>
            <a:pPr indent="-228600" lvl="3" marL="1257300" marR="0" rtl="0" algn="l">
              <a:lnSpc>
                <a:spcPct val="90000"/>
              </a:lnSpc>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Minimal query refactoring or intervention</a:t>
            </a:r>
            <a:endParaRPr b="0" i="0" sz="1600" u="none" cap="none" strike="noStrike">
              <a:solidFill>
                <a:schemeClr val="dk1"/>
              </a:solidFill>
              <a:latin typeface="Arial"/>
              <a:ea typeface="Arial"/>
              <a:cs typeface="Arial"/>
              <a:sym typeface="Arial"/>
            </a:endParaRPr>
          </a:p>
          <a:p>
            <a:pPr indent="-122237" lvl="2" marL="808038" marR="0" rtl="0" algn="l">
              <a:lnSpc>
                <a:spcPct val="90000"/>
              </a:lnSpc>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Upon creating the columnstore index, your table becomes “read only” – but you can still use partitioning to switch in and out data OR drop/rebuild indexes periodically</a:t>
            </a:r>
            <a:endParaRPr/>
          </a:p>
          <a:p>
            <a:pPr indent="-20637" lvl="2" marL="808038" marR="0" rtl="0" algn="l">
              <a:lnSpc>
                <a:spcPct val="90000"/>
              </a:lnSpc>
              <a:spcBef>
                <a:spcPts val="320"/>
              </a:spcBef>
              <a:spcAft>
                <a:spcPts val="0"/>
              </a:spcAft>
              <a:buClr>
                <a:srgbClr val="4E84C4"/>
              </a:buClr>
              <a:buSzPts val="1600"/>
              <a:buFont typeface="Arial"/>
              <a:buNone/>
            </a:pPr>
            <a:r>
              <a:t/>
            </a:r>
            <a:endParaRPr b="0" i="0" sz="1600" u="none" cap="none" strike="noStrike">
              <a:solidFill>
                <a:schemeClr val="dk1"/>
              </a:solidFill>
              <a:latin typeface="Arial"/>
              <a:ea typeface="Arial"/>
              <a:cs typeface="Arial"/>
              <a:sym typeface="Arial"/>
            </a:endParaRPr>
          </a:p>
        </p:txBody>
      </p:sp>
      <p:sp>
        <p:nvSpPr>
          <p:cNvPr id="1110" name="Google Shape;1110;p137"/>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1" i="0" lang="en-US" sz="900" u="none" cap="none" strike="noStrike">
                <a:solidFill>
                  <a:srgbClr val="4E84C4"/>
                </a:solidFill>
                <a:latin typeface="PT Sans"/>
                <a:ea typeface="PT Sans"/>
                <a:cs typeface="PT Sans"/>
                <a:sym typeface="PT Sans"/>
              </a:rPr>
              <a:t>‹#›</a:t>
            </a:fld>
            <a:endParaRPr b="1" i="0" sz="900" u="none" cap="none" strike="noStrike">
              <a:solidFill>
                <a:srgbClr val="4E84C4"/>
              </a:solidFill>
              <a:latin typeface="PT Sans"/>
              <a:ea typeface="PT Sans"/>
              <a:cs typeface="PT Sans"/>
              <a:sym typeface="PT Sans"/>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4" name="Shape 1114"/>
        <p:cNvGrpSpPr/>
        <p:nvPr/>
      </p:nvGrpSpPr>
      <p:grpSpPr>
        <a:xfrm>
          <a:off x="0" y="0"/>
          <a:ext cx="0" cy="0"/>
          <a:chOff x="0" y="0"/>
          <a:chExt cx="0" cy="0"/>
        </a:xfrm>
      </p:grpSpPr>
      <p:sp>
        <p:nvSpPr>
          <p:cNvPr id="1115" name="Google Shape;1115;p138"/>
          <p:cNvSpPr txBox="1"/>
          <p:nvPr>
            <p:ph type="title"/>
          </p:nvPr>
        </p:nvSpPr>
        <p:spPr>
          <a:xfrm>
            <a:off x="342900" y="274638"/>
            <a:ext cx="8442325" cy="59531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How Are These Performance Gains Achieved?</a:t>
            </a:r>
            <a:endParaRPr b="0" i="0" sz="2800" u="none" cap="none" strike="noStrike">
              <a:solidFill>
                <a:srgbClr val="4E84C4"/>
              </a:solidFill>
              <a:latin typeface="PT Sans"/>
              <a:ea typeface="PT Sans"/>
              <a:cs typeface="PT Sans"/>
              <a:sym typeface="PT Sans"/>
            </a:endParaRPr>
          </a:p>
        </p:txBody>
      </p:sp>
      <p:sp>
        <p:nvSpPr>
          <p:cNvPr id="1116" name="Google Shape;1116;p138"/>
          <p:cNvSpPr txBox="1"/>
          <p:nvPr>
            <p:ph idx="1" type="body"/>
          </p:nvPr>
        </p:nvSpPr>
        <p:spPr>
          <a:xfrm>
            <a:off x="171012" y="1407321"/>
            <a:ext cx="8749608" cy="3774281"/>
          </a:xfrm>
          <a:prstGeom prst="rect">
            <a:avLst/>
          </a:prstGeom>
          <a:noFill/>
          <a:ln>
            <a:noFill/>
          </a:ln>
        </p:spPr>
        <p:txBody>
          <a:bodyPr anchorCtr="0" anchor="t" bIns="45700" lIns="91425" spcFirstLastPara="1" rIns="91425" wrap="square" tIns="45700">
            <a:noAutofit/>
          </a:bodyPr>
          <a:lstStyle/>
          <a:p>
            <a:pPr indent="-122238" lvl="0" marL="122238" marR="0" rtl="0" algn="l">
              <a:spcBef>
                <a:spcPts val="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Two complimentary technologies:</a:t>
            </a:r>
            <a:endParaRPr/>
          </a:p>
          <a:p>
            <a:pPr indent="-228600" lvl="1" marL="571500" marR="0" rtl="0" algn="l">
              <a:spcBef>
                <a:spcPts val="320"/>
              </a:spcBef>
              <a:spcAft>
                <a:spcPts val="0"/>
              </a:spcAft>
              <a:buClr>
                <a:srgbClr val="4E84C4"/>
              </a:buClr>
              <a:buSzPts val="1600"/>
              <a:buFont typeface="Arial"/>
              <a:buChar char="–"/>
            </a:pPr>
            <a:r>
              <a:rPr b="1" i="0" lang="en-US" sz="1600" u="none" cap="none" strike="noStrike">
                <a:solidFill>
                  <a:schemeClr val="dk1"/>
                </a:solidFill>
                <a:latin typeface="Arial"/>
                <a:ea typeface="Arial"/>
                <a:cs typeface="Arial"/>
                <a:sym typeface="Arial"/>
              </a:rPr>
              <a:t>Storage</a:t>
            </a:r>
            <a:endParaRPr/>
          </a:p>
          <a:p>
            <a:pPr indent="-122237" lvl="2" marL="808038" marR="0" rtl="0" algn="l">
              <a:spcBef>
                <a:spcPts val="315"/>
              </a:spcBef>
              <a:spcAft>
                <a:spcPts val="0"/>
              </a:spcAft>
              <a:buClr>
                <a:srgbClr val="4E84C4"/>
              </a:buClr>
              <a:buSzPts val="1575"/>
              <a:buFont typeface="Arial"/>
              <a:buChar char="•"/>
            </a:pPr>
            <a:r>
              <a:rPr b="0" i="0" lang="en-US" sz="1575" u="none" cap="none" strike="noStrike">
                <a:solidFill>
                  <a:schemeClr val="dk1"/>
                </a:solidFill>
                <a:latin typeface="Arial"/>
                <a:ea typeface="Arial"/>
                <a:cs typeface="Arial"/>
                <a:sym typeface="Arial"/>
              </a:rPr>
              <a:t>Data is stored in a compressed columnar data format (stored by column) instead of row store format (stored by row).  </a:t>
            </a:r>
            <a:endParaRPr/>
          </a:p>
          <a:p>
            <a:pPr indent="-228600" lvl="3" marL="1257300" marR="0" rtl="0" algn="l">
              <a:spcBef>
                <a:spcPts val="315"/>
              </a:spcBef>
              <a:spcAft>
                <a:spcPts val="0"/>
              </a:spcAft>
              <a:buClr>
                <a:srgbClr val="4E84C4"/>
              </a:buClr>
              <a:buSzPts val="1575"/>
              <a:buFont typeface="Arial"/>
              <a:buChar char="–"/>
            </a:pPr>
            <a:r>
              <a:rPr b="0" i="0" lang="en-US" sz="1575" u="none" cap="none" strike="noStrike">
                <a:solidFill>
                  <a:schemeClr val="dk1"/>
                </a:solidFill>
                <a:latin typeface="Arial"/>
                <a:ea typeface="Arial"/>
                <a:cs typeface="Arial"/>
                <a:sym typeface="Arial"/>
              </a:rPr>
              <a:t>Columnar storage allows for less data to be accessed when only a sub-set of columns are referenced </a:t>
            </a:r>
            <a:endParaRPr/>
          </a:p>
          <a:p>
            <a:pPr indent="-228600" lvl="3" marL="1257300" marR="0" rtl="0" algn="l">
              <a:spcBef>
                <a:spcPts val="315"/>
              </a:spcBef>
              <a:spcAft>
                <a:spcPts val="0"/>
              </a:spcAft>
              <a:buClr>
                <a:srgbClr val="4E84C4"/>
              </a:buClr>
              <a:buSzPts val="1575"/>
              <a:buFont typeface="Arial"/>
              <a:buChar char="–"/>
            </a:pPr>
            <a:r>
              <a:rPr b="0" i="0" lang="en-US" sz="1575" u="none" cap="none" strike="noStrike">
                <a:solidFill>
                  <a:schemeClr val="dk1"/>
                </a:solidFill>
                <a:latin typeface="Arial"/>
                <a:ea typeface="Arial"/>
                <a:cs typeface="Arial"/>
                <a:sym typeface="Arial"/>
              </a:rPr>
              <a:t>Data density/selectivity determines how compression friendly a column is – example “State” / “City” / “Gender” </a:t>
            </a:r>
            <a:endParaRPr/>
          </a:p>
          <a:p>
            <a:pPr indent="-228600" lvl="3" marL="1257300" marR="0" rtl="0" algn="l">
              <a:spcBef>
                <a:spcPts val="315"/>
              </a:spcBef>
              <a:spcAft>
                <a:spcPts val="0"/>
              </a:spcAft>
              <a:buClr>
                <a:srgbClr val="4E84C4"/>
              </a:buClr>
              <a:buSzPts val="1575"/>
              <a:buFont typeface="Arial"/>
              <a:buChar char="–"/>
            </a:pPr>
            <a:r>
              <a:rPr b="0" i="0" lang="en-US" sz="1575" u="none" cap="none" strike="noStrike">
                <a:solidFill>
                  <a:schemeClr val="dk1"/>
                </a:solidFill>
                <a:latin typeface="Arial"/>
                <a:ea typeface="Arial"/>
                <a:cs typeface="Arial"/>
                <a:sym typeface="Arial"/>
              </a:rPr>
              <a:t>Translates to improved buffer pool memory usage</a:t>
            </a:r>
            <a:endParaRPr/>
          </a:p>
          <a:p>
            <a:pPr indent="-228600" lvl="1" marL="571500" marR="0" rtl="0" algn="l">
              <a:spcBef>
                <a:spcPts val="320"/>
              </a:spcBef>
              <a:spcAft>
                <a:spcPts val="0"/>
              </a:spcAft>
              <a:buClr>
                <a:srgbClr val="4E84C4"/>
              </a:buClr>
              <a:buSzPts val="1600"/>
              <a:buFont typeface="Arial"/>
              <a:buChar char="–"/>
            </a:pPr>
            <a:r>
              <a:rPr b="1" i="0" lang="en-US" sz="1600" u="none" cap="none" strike="noStrike">
                <a:solidFill>
                  <a:schemeClr val="dk1"/>
                </a:solidFill>
                <a:latin typeface="Arial"/>
                <a:ea typeface="Arial"/>
                <a:cs typeface="Arial"/>
                <a:sym typeface="Arial"/>
              </a:rPr>
              <a:t>New “batch mode” execution</a:t>
            </a:r>
            <a:endParaRPr/>
          </a:p>
          <a:p>
            <a:pPr indent="-122237" lvl="2" marL="808038" marR="0" rtl="0" algn="l">
              <a:spcBef>
                <a:spcPts val="315"/>
              </a:spcBef>
              <a:spcAft>
                <a:spcPts val="0"/>
              </a:spcAft>
              <a:buClr>
                <a:srgbClr val="4E84C4"/>
              </a:buClr>
              <a:buSzPts val="1575"/>
              <a:buFont typeface="Arial"/>
              <a:buChar char="•"/>
            </a:pPr>
            <a:r>
              <a:rPr b="0" i="0" lang="en-US" sz="1575" u="none" cap="none" strike="noStrike">
                <a:solidFill>
                  <a:schemeClr val="dk1"/>
                </a:solidFill>
                <a:latin typeface="Arial"/>
                <a:ea typeface="Arial"/>
                <a:cs typeface="Arial"/>
                <a:sym typeface="Arial"/>
              </a:rPr>
              <a:t>Data can then be processed in batches (1,000 row blocks) versus row-by-row</a:t>
            </a:r>
            <a:endParaRPr/>
          </a:p>
          <a:p>
            <a:pPr indent="-122237" lvl="2" marL="808038" marR="0" rtl="0" algn="l">
              <a:spcBef>
                <a:spcPts val="315"/>
              </a:spcBef>
              <a:spcAft>
                <a:spcPts val="0"/>
              </a:spcAft>
              <a:buClr>
                <a:srgbClr val="4E84C4"/>
              </a:buClr>
              <a:buSzPts val="1575"/>
              <a:buFont typeface="Arial"/>
              <a:buChar char="•"/>
            </a:pPr>
            <a:r>
              <a:rPr b="0" i="0" lang="en-US" sz="1575" u="none" cap="none" strike="noStrike">
                <a:solidFill>
                  <a:schemeClr val="dk1"/>
                </a:solidFill>
                <a:latin typeface="Arial"/>
                <a:ea typeface="Arial"/>
                <a:cs typeface="Arial"/>
                <a:sym typeface="Arial"/>
              </a:rPr>
              <a:t>Depending on filtering and other factors, a query may also benefit by “segment elimination” - bypassing million row chunks (segments) of data, further reducing I/O</a:t>
            </a:r>
            <a:endParaRPr/>
          </a:p>
          <a:p>
            <a:pPr indent="-127000" lvl="1" marL="571500" marR="0" rtl="0" algn="l">
              <a:spcBef>
                <a:spcPts val="320"/>
              </a:spcBef>
              <a:spcAft>
                <a:spcPts val="0"/>
              </a:spcAft>
              <a:buClr>
                <a:srgbClr val="4E84C4"/>
              </a:buClr>
              <a:buSzPts val="1600"/>
              <a:buFont typeface="Arial"/>
              <a:buNone/>
            </a:pPr>
            <a:r>
              <a:t/>
            </a:r>
            <a:endParaRPr b="0" i="0" sz="1600" u="none" cap="none" strike="noStrike">
              <a:solidFill>
                <a:schemeClr val="dk1"/>
              </a:solidFill>
              <a:latin typeface="Arial"/>
              <a:ea typeface="Arial"/>
              <a:cs typeface="Arial"/>
              <a:sym typeface="Arial"/>
            </a:endParaRPr>
          </a:p>
          <a:p>
            <a:pPr indent="-127000" lvl="1" marL="571500" marR="0" rtl="0" algn="l">
              <a:spcBef>
                <a:spcPts val="320"/>
              </a:spcBef>
              <a:spcAft>
                <a:spcPts val="0"/>
              </a:spcAft>
              <a:buClr>
                <a:srgbClr val="4E84C4"/>
              </a:buClr>
              <a:buSzPts val="1600"/>
              <a:buFont typeface="Arial"/>
              <a:buNone/>
            </a:pPr>
            <a:r>
              <a:t/>
            </a:r>
            <a:endParaRPr b="0" i="0" sz="1600" u="none" cap="none" strike="noStrike">
              <a:solidFill>
                <a:schemeClr val="dk1"/>
              </a:solidFill>
              <a:latin typeface="Arial"/>
              <a:ea typeface="Arial"/>
              <a:cs typeface="Arial"/>
              <a:sym typeface="Arial"/>
            </a:endParaRPr>
          </a:p>
          <a:p>
            <a:pPr indent="-127000" lvl="1" marL="571500" marR="0" rtl="0" algn="l">
              <a:spcBef>
                <a:spcPts val="320"/>
              </a:spcBef>
              <a:spcAft>
                <a:spcPts val="0"/>
              </a:spcAft>
              <a:buClr>
                <a:srgbClr val="4E84C4"/>
              </a:buClr>
              <a:buSzPts val="1600"/>
              <a:buFont typeface="Arial"/>
              <a:buNone/>
            </a:pPr>
            <a:r>
              <a:t/>
            </a:r>
            <a:endParaRPr b="0" i="0" sz="1600" u="none" cap="none" strike="noStrike">
              <a:solidFill>
                <a:schemeClr val="dk1"/>
              </a:solidFill>
              <a:latin typeface="Arial"/>
              <a:ea typeface="Arial"/>
              <a:cs typeface="Arial"/>
              <a:sym typeface="Arial"/>
            </a:endParaRPr>
          </a:p>
          <a:p>
            <a:pPr indent="-20637" lvl="0" marL="122238" marR="0" rtl="0" algn="l">
              <a:spcBef>
                <a:spcPts val="320"/>
              </a:spcBef>
              <a:spcAft>
                <a:spcPts val="0"/>
              </a:spcAft>
              <a:buClr>
                <a:srgbClr val="4E84C4"/>
              </a:buClr>
              <a:buSzPts val="1600"/>
              <a:buFont typeface="Arial"/>
              <a:buNone/>
            </a:pPr>
            <a:r>
              <a:t/>
            </a:r>
            <a:endParaRPr b="0" i="0" sz="1600" u="none" cap="none" strike="noStrike">
              <a:solidFill>
                <a:schemeClr val="dk1"/>
              </a:solidFill>
              <a:latin typeface="Arial"/>
              <a:ea typeface="Arial"/>
              <a:cs typeface="Arial"/>
              <a:sym typeface="Arial"/>
            </a:endParaRPr>
          </a:p>
        </p:txBody>
      </p:sp>
      <p:sp>
        <p:nvSpPr>
          <p:cNvPr id="1117" name="Google Shape;1117;p138"/>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1" i="0" lang="en-US" sz="900" u="none" cap="none" strike="noStrike">
                <a:solidFill>
                  <a:srgbClr val="4E84C4"/>
                </a:solidFill>
                <a:latin typeface="PT Sans"/>
                <a:ea typeface="PT Sans"/>
                <a:cs typeface="PT Sans"/>
                <a:sym typeface="PT Sans"/>
              </a:rPr>
              <a:t>‹#›</a:t>
            </a:fld>
            <a:endParaRPr b="1" i="0" sz="900" u="none" cap="none" strike="noStrike">
              <a:solidFill>
                <a:srgbClr val="4E84C4"/>
              </a:solidFill>
              <a:latin typeface="PT Sans"/>
              <a:ea typeface="PT Sans"/>
              <a:cs typeface="PT Sans"/>
              <a:sym typeface="PT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58"/>
          <p:cNvSpPr txBox="1"/>
          <p:nvPr/>
        </p:nvSpPr>
        <p:spPr>
          <a:xfrm>
            <a:off x="132812" y="2256"/>
            <a:ext cx="9011188" cy="66744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3000" u="none" cap="none" strike="noStrike">
                <a:solidFill>
                  <a:srgbClr val="4E84C4"/>
                </a:solidFill>
                <a:latin typeface="PT Sans"/>
                <a:ea typeface="PT Sans"/>
                <a:cs typeface="PT Sans"/>
                <a:sym typeface="PT Sans"/>
              </a:rPr>
              <a:t>ETL Design Patterns</a:t>
            </a:r>
            <a:endParaRPr b="0" i="0" sz="3000" u="none" cap="none" strike="noStrike">
              <a:solidFill>
                <a:srgbClr val="4E84C4"/>
              </a:solidFill>
              <a:latin typeface="PT Sans"/>
              <a:ea typeface="PT Sans"/>
              <a:cs typeface="PT Sans"/>
              <a:sym typeface="PT Sans"/>
            </a:endParaRPr>
          </a:p>
        </p:txBody>
      </p:sp>
      <p:sp>
        <p:nvSpPr>
          <p:cNvPr id="460" name="Google Shape;460;p58"/>
          <p:cNvSpPr txBox="1"/>
          <p:nvPr/>
        </p:nvSpPr>
        <p:spPr>
          <a:xfrm>
            <a:off x="312738" y="949176"/>
            <a:ext cx="3402012" cy="4000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chemeClr val="dk1"/>
                </a:solidFill>
                <a:latin typeface="Arial"/>
                <a:ea typeface="Arial"/>
                <a:cs typeface="Arial"/>
                <a:sym typeface="Arial"/>
              </a:rPr>
              <a:t>Master Extract Package</a:t>
            </a:r>
            <a:endParaRPr b="0" i="0" sz="2000" u="none" cap="none" strike="noStrike">
              <a:solidFill>
                <a:schemeClr val="dk1"/>
              </a:solidFill>
              <a:latin typeface="Arial"/>
              <a:ea typeface="Arial"/>
              <a:cs typeface="Arial"/>
              <a:sym typeface="Arial"/>
            </a:endParaRPr>
          </a:p>
        </p:txBody>
      </p:sp>
      <p:sp>
        <p:nvSpPr>
          <p:cNvPr id="461" name="Google Shape;461;p58"/>
          <p:cNvSpPr txBox="1"/>
          <p:nvPr/>
        </p:nvSpPr>
        <p:spPr>
          <a:xfrm>
            <a:off x="4971245" y="949146"/>
            <a:ext cx="4045397"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chemeClr val="dk1"/>
                </a:solidFill>
                <a:latin typeface="Arial"/>
                <a:ea typeface="Arial"/>
                <a:cs typeface="Arial"/>
                <a:sym typeface="Arial"/>
              </a:rPr>
              <a:t>Master Transform Load Package</a:t>
            </a:r>
            <a:endParaRPr b="0" i="0" sz="2000" u="none" cap="none" strike="noStrike">
              <a:solidFill>
                <a:schemeClr val="dk1"/>
              </a:solidFill>
              <a:latin typeface="Arial"/>
              <a:ea typeface="Arial"/>
              <a:cs typeface="Arial"/>
              <a:sym typeface="Arial"/>
            </a:endParaRPr>
          </a:p>
        </p:txBody>
      </p:sp>
      <p:pic>
        <p:nvPicPr>
          <p:cNvPr id="462" name="Google Shape;462;p58"/>
          <p:cNvPicPr preferRelativeResize="0"/>
          <p:nvPr/>
        </p:nvPicPr>
        <p:blipFill rotWithShape="1">
          <a:blip r:embed="rId3">
            <a:alphaModFix/>
          </a:blip>
          <a:srcRect b="0" l="0" r="0" t="0"/>
          <a:stretch/>
        </p:blipFill>
        <p:spPr>
          <a:xfrm>
            <a:off x="73673" y="1527175"/>
            <a:ext cx="4704388" cy="3881952"/>
          </a:xfrm>
          <a:prstGeom prst="rect">
            <a:avLst/>
          </a:prstGeom>
          <a:noFill/>
          <a:ln cap="flat" cmpd="sng" w="9525">
            <a:solidFill>
              <a:srgbClr val="71BEC4"/>
            </a:solidFill>
            <a:prstDash val="solid"/>
            <a:round/>
            <a:headEnd len="sm" w="sm" type="none"/>
            <a:tailEnd len="sm" w="sm" type="none"/>
          </a:ln>
        </p:spPr>
      </p:pic>
      <p:pic>
        <p:nvPicPr>
          <p:cNvPr id="463" name="Google Shape;463;p58"/>
          <p:cNvPicPr preferRelativeResize="0"/>
          <p:nvPr/>
        </p:nvPicPr>
        <p:blipFill rotWithShape="1">
          <a:blip r:embed="rId4">
            <a:alphaModFix/>
          </a:blip>
          <a:srcRect b="0" l="0" r="0" t="0"/>
          <a:stretch/>
        </p:blipFill>
        <p:spPr>
          <a:xfrm>
            <a:off x="4881093" y="1527176"/>
            <a:ext cx="4185633" cy="4739426"/>
          </a:xfrm>
          <a:prstGeom prst="rect">
            <a:avLst/>
          </a:prstGeom>
          <a:noFill/>
          <a:ln cap="flat" cmpd="sng" w="9525">
            <a:solidFill>
              <a:srgbClr val="71BEC4"/>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2"/>
                                        </p:tgtEl>
                                        <p:attrNameLst>
                                          <p:attrName>style.visibility</p:attrName>
                                        </p:attrNameLst>
                                      </p:cBhvr>
                                      <p:to>
                                        <p:strVal val="visible"/>
                                      </p:to>
                                    </p:set>
                                    <p:animEffect filter="fade" transition="in">
                                      <p:cBhvr>
                                        <p:cTn dur="1"/>
                                        <p:tgtEl>
                                          <p:spTgt spid="4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3"/>
                                        </p:tgtEl>
                                        <p:attrNameLst>
                                          <p:attrName>style.visibility</p:attrName>
                                        </p:attrNameLst>
                                      </p:cBhvr>
                                      <p:to>
                                        <p:strVal val="visible"/>
                                      </p:to>
                                    </p:set>
                                    <p:animEffect filter="fade" transition="in">
                                      <p:cBhvr>
                                        <p:cTn dur="1"/>
                                        <p:tgtEl>
                                          <p:spTgt spid="4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1" name="Shape 1121"/>
        <p:cNvGrpSpPr/>
        <p:nvPr/>
      </p:nvGrpSpPr>
      <p:grpSpPr>
        <a:xfrm>
          <a:off x="0" y="0"/>
          <a:ext cx="0" cy="0"/>
          <a:chOff x="0" y="0"/>
          <a:chExt cx="0" cy="0"/>
        </a:xfrm>
      </p:grpSpPr>
      <p:sp>
        <p:nvSpPr>
          <p:cNvPr id="1122" name="Google Shape;1122;p139"/>
          <p:cNvSpPr/>
          <p:nvPr/>
        </p:nvSpPr>
        <p:spPr>
          <a:xfrm>
            <a:off x="7543029" y="2057402"/>
            <a:ext cx="1447423" cy="3527210"/>
          </a:xfrm>
          <a:prstGeom prst="rect">
            <a:avLst/>
          </a:prstGeom>
          <a:solidFill>
            <a:schemeClr val="accent1"/>
          </a:solidFill>
          <a:ln cap="flat" cmpd="sng" w="25400">
            <a:solidFill>
              <a:srgbClr val="89A4A6"/>
            </a:solidFill>
            <a:prstDash val="solid"/>
            <a:round/>
            <a:headEnd len="sm" w="sm" type="none"/>
            <a:tailEnd len="sm" w="sm" type="none"/>
          </a:ln>
        </p:spPr>
        <p:txBody>
          <a:bodyPr anchorCtr="0" anchor="ctr" bIns="45700" lIns="91400" spcFirstLastPara="1" rIns="91400"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23" name="Google Shape;1123;p139"/>
          <p:cNvSpPr/>
          <p:nvPr/>
        </p:nvSpPr>
        <p:spPr>
          <a:xfrm>
            <a:off x="5943244" y="2057400"/>
            <a:ext cx="1447423" cy="3505200"/>
          </a:xfrm>
          <a:prstGeom prst="rect">
            <a:avLst/>
          </a:prstGeom>
          <a:solidFill>
            <a:schemeClr val="accent1"/>
          </a:solidFill>
          <a:ln cap="flat" cmpd="sng" w="25400">
            <a:solidFill>
              <a:srgbClr val="89A4A6"/>
            </a:solidFill>
            <a:prstDash val="solid"/>
            <a:round/>
            <a:headEnd len="sm" w="sm" type="none"/>
            <a:tailEnd len="sm" w="sm" type="none"/>
          </a:ln>
        </p:spPr>
        <p:txBody>
          <a:bodyPr anchorCtr="0" anchor="ctr" bIns="45700" lIns="91400" spcFirstLastPara="1" rIns="91400"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24" name="Google Shape;1124;p139"/>
          <p:cNvSpPr/>
          <p:nvPr/>
        </p:nvSpPr>
        <p:spPr>
          <a:xfrm>
            <a:off x="534452" y="3962402"/>
            <a:ext cx="2742486" cy="1774610"/>
          </a:xfrm>
          <a:prstGeom prst="rect">
            <a:avLst/>
          </a:prstGeom>
          <a:solidFill>
            <a:schemeClr val="accent1"/>
          </a:solidFill>
          <a:ln cap="flat" cmpd="sng" w="25400">
            <a:solidFill>
              <a:srgbClr val="89A4A6"/>
            </a:solidFill>
            <a:prstDash val="solid"/>
            <a:round/>
            <a:headEnd len="sm" w="sm" type="none"/>
            <a:tailEnd len="sm" w="sm" type="none"/>
          </a:ln>
        </p:spPr>
        <p:txBody>
          <a:bodyPr anchorCtr="0" anchor="ctr" bIns="45700" lIns="91400" spcFirstLastPara="1" rIns="91400"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25" name="Google Shape;1125;p139"/>
          <p:cNvSpPr/>
          <p:nvPr/>
        </p:nvSpPr>
        <p:spPr>
          <a:xfrm>
            <a:off x="534452" y="2035391"/>
            <a:ext cx="2742486" cy="1774610"/>
          </a:xfrm>
          <a:prstGeom prst="rect">
            <a:avLst/>
          </a:prstGeom>
          <a:solidFill>
            <a:schemeClr val="accent1"/>
          </a:solidFill>
          <a:ln cap="flat" cmpd="sng" w="25400">
            <a:solidFill>
              <a:srgbClr val="89A4A6"/>
            </a:solidFill>
            <a:prstDash val="solid"/>
            <a:round/>
            <a:headEnd len="sm" w="sm" type="none"/>
            <a:tailEnd len="sm" w="sm" type="none"/>
          </a:ln>
        </p:spPr>
        <p:txBody>
          <a:bodyPr anchorCtr="0" anchor="ctr" bIns="45700" lIns="91400" spcFirstLastPara="1" rIns="91400"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26" name="Google Shape;1126;p139"/>
          <p:cNvSpPr/>
          <p:nvPr/>
        </p:nvSpPr>
        <p:spPr>
          <a:xfrm>
            <a:off x="4419642" y="2057400"/>
            <a:ext cx="1447423" cy="3505200"/>
          </a:xfrm>
          <a:prstGeom prst="rect">
            <a:avLst/>
          </a:prstGeom>
          <a:solidFill>
            <a:schemeClr val="accent1"/>
          </a:solidFill>
          <a:ln cap="flat" cmpd="sng" w="25400">
            <a:solidFill>
              <a:srgbClr val="89A4A6"/>
            </a:solidFill>
            <a:prstDash val="solid"/>
            <a:round/>
            <a:headEnd len="sm" w="sm" type="none"/>
            <a:tailEnd len="sm" w="sm" type="none"/>
          </a:ln>
        </p:spPr>
        <p:txBody>
          <a:bodyPr anchorCtr="0" anchor="ctr" bIns="45700" lIns="91400" spcFirstLastPara="1" rIns="91400"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27" name="Google Shape;1127;p139"/>
          <p:cNvSpPr txBox="1"/>
          <p:nvPr>
            <p:ph type="title"/>
          </p:nvPr>
        </p:nvSpPr>
        <p:spPr>
          <a:xfrm>
            <a:off x="382093" y="857252"/>
            <a:ext cx="8227457" cy="48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500" u="none" cap="none" strike="noStrike">
                <a:solidFill>
                  <a:srgbClr val="4E84C4"/>
                </a:solidFill>
                <a:latin typeface="PT Sans"/>
                <a:ea typeface="PT Sans"/>
                <a:cs typeface="PT Sans"/>
                <a:sym typeface="PT Sans"/>
              </a:rPr>
              <a:t>Column vs. Row Store</a:t>
            </a:r>
            <a:endParaRPr b="0" i="0" sz="2500" u="none" cap="none" strike="noStrike">
              <a:solidFill>
                <a:srgbClr val="4E84C4"/>
              </a:solidFill>
              <a:latin typeface="PT Sans"/>
              <a:ea typeface="PT Sans"/>
              <a:cs typeface="PT Sans"/>
              <a:sym typeface="PT Sans"/>
            </a:endParaRPr>
          </a:p>
        </p:txBody>
      </p:sp>
      <p:sp>
        <p:nvSpPr>
          <p:cNvPr id="1128" name="Google Shape;1128;p139"/>
          <p:cNvSpPr txBox="1"/>
          <p:nvPr>
            <p:ph idx="1" type="body"/>
          </p:nvPr>
        </p:nvSpPr>
        <p:spPr>
          <a:xfrm>
            <a:off x="382092" y="1371603"/>
            <a:ext cx="4039136" cy="51434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4E84C4"/>
              </a:buClr>
              <a:buFont typeface="Arial"/>
              <a:buNone/>
            </a:pPr>
            <a:r>
              <a:rPr b="1" i="0" lang="en-US" sz="2200" u="none" cap="none" strike="noStrike">
                <a:solidFill>
                  <a:schemeClr val="dk1"/>
                </a:solidFill>
                <a:latin typeface="Arial"/>
                <a:ea typeface="Arial"/>
                <a:cs typeface="Arial"/>
                <a:sym typeface="Arial"/>
              </a:rPr>
              <a:t>Row Store (Heap / B-Tree)	</a:t>
            </a:r>
            <a:endParaRPr b="1" i="0" sz="2200" u="none" cap="none" strike="noStrike">
              <a:solidFill>
                <a:schemeClr val="dk1"/>
              </a:solidFill>
              <a:latin typeface="Arial"/>
              <a:ea typeface="Arial"/>
              <a:cs typeface="Arial"/>
              <a:sym typeface="Arial"/>
            </a:endParaRPr>
          </a:p>
        </p:txBody>
      </p:sp>
      <p:graphicFrame>
        <p:nvGraphicFramePr>
          <p:cNvPr id="1129" name="Google Shape;1129;p139"/>
          <p:cNvGraphicFramePr/>
          <p:nvPr/>
        </p:nvGraphicFramePr>
        <p:xfrm>
          <a:off x="1220072" y="2146765"/>
          <a:ext cx="3000000" cy="3000000"/>
        </p:xfrm>
        <a:graphic>
          <a:graphicData uri="http://schemas.openxmlformats.org/drawingml/2006/table">
            <a:tbl>
              <a:tblPr bandRow="1" firstRow="1">
                <a:noFill/>
                <a:tableStyleId>{DA20E8E0-0328-45E9-B09E-FFEE897510FA}</a:tableStyleId>
              </a:tblPr>
              <a:tblGrid>
                <a:gridCol w="609450"/>
                <a:gridCol w="685625"/>
                <a:gridCol w="609450"/>
              </a:tblGrid>
              <a:tr h="331525">
                <a:tc>
                  <a:txBody>
                    <a:bodyPr/>
                    <a:lstStyle/>
                    <a:p>
                      <a:pPr indent="0" lvl="0" marL="0" marR="0" rtl="0" algn="l">
                        <a:spcBef>
                          <a:spcPts val="0"/>
                        </a:spcBef>
                        <a:spcAft>
                          <a:spcPts val="0"/>
                        </a:spcAft>
                        <a:buNone/>
                      </a:pPr>
                      <a:r>
                        <a:rPr lang="en-US" sz="700" u="none" cap="none" strike="noStrike"/>
                        <a:t>ProductID</a:t>
                      </a:r>
                      <a:endParaRPr sz="700" u="none" cap="none" strike="noStrike"/>
                    </a:p>
                  </a:txBody>
                  <a:tcPr marT="45725" marB="45725" marR="91425" marL="91425"/>
                </a:tc>
                <a:tc>
                  <a:txBody>
                    <a:bodyPr/>
                    <a:lstStyle/>
                    <a:p>
                      <a:pPr indent="0" lvl="0" marL="0" marR="0" rtl="0" algn="l">
                        <a:spcBef>
                          <a:spcPts val="0"/>
                        </a:spcBef>
                        <a:spcAft>
                          <a:spcPts val="0"/>
                        </a:spcAft>
                        <a:buNone/>
                      </a:pPr>
                      <a:r>
                        <a:rPr lang="en-US" sz="700" u="none" cap="none" strike="noStrike"/>
                        <a:t>OrderDate</a:t>
                      </a:r>
                      <a:endParaRPr sz="700" u="none" cap="none" strike="noStrike"/>
                    </a:p>
                  </a:txBody>
                  <a:tcPr marT="45725" marB="45725" marR="91425" marL="91425"/>
                </a:tc>
                <a:tc>
                  <a:txBody>
                    <a:bodyPr/>
                    <a:lstStyle/>
                    <a:p>
                      <a:pPr indent="0" lvl="0" marL="0" marR="0" rtl="0" algn="l">
                        <a:spcBef>
                          <a:spcPts val="0"/>
                        </a:spcBef>
                        <a:spcAft>
                          <a:spcPts val="0"/>
                        </a:spcAft>
                        <a:buNone/>
                      </a:pPr>
                      <a:r>
                        <a:rPr lang="en-US" sz="700" u="none" cap="none" strike="noStrike"/>
                        <a:t>Cost</a:t>
                      </a:r>
                      <a:endParaRPr sz="700" u="none" cap="none" strike="noStrike"/>
                    </a:p>
                  </a:txBody>
                  <a:tcPr marT="45725" marB="45725" marR="91425" marL="91425"/>
                </a:tc>
              </a:tr>
              <a:tr h="268900">
                <a:tc>
                  <a:txBody>
                    <a:bodyPr/>
                    <a:lstStyle/>
                    <a:p>
                      <a:pPr indent="0" lvl="0" marL="0" marR="0" rtl="0" algn="l">
                        <a:spcBef>
                          <a:spcPts val="0"/>
                        </a:spcBef>
                        <a:spcAft>
                          <a:spcPts val="0"/>
                        </a:spcAft>
                        <a:buNone/>
                      </a:pPr>
                      <a:r>
                        <a:rPr lang="en-US" sz="800" u="none" cap="none" strike="noStrike"/>
                        <a:t>310</a:t>
                      </a:r>
                      <a:endParaRPr sz="800" u="none" cap="none" strike="noStrike"/>
                    </a:p>
                  </a:txBody>
                  <a:tcPr marT="45725" marB="45725" marR="91425" marL="91425"/>
                </a:tc>
                <a:tc>
                  <a:txBody>
                    <a:bodyPr/>
                    <a:lstStyle/>
                    <a:p>
                      <a:pPr indent="0" lvl="0" marL="0" marR="0" rtl="0" algn="l">
                        <a:spcBef>
                          <a:spcPts val="0"/>
                        </a:spcBef>
                        <a:spcAft>
                          <a:spcPts val="0"/>
                        </a:spcAft>
                        <a:buNone/>
                      </a:pPr>
                      <a:r>
                        <a:rPr lang="en-US" sz="800" u="none" cap="none" strike="noStrike"/>
                        <a:t>20010701</a:t>
                      </a:r>
                      <a:endParaRPr sz="800" u="none" cap="none" strike="noStrike"/>
                    </a:p>
                  </a:txBody>
                  <a:tcPr marT="45725" marB="45725" marR="91425" marL="91425"/>
                </a:tc>
                <a:tc>
                  <a:txBody>
                    <a:bodyPr/>
                    <a:lstStyle/>
                    <a:p>
                      <a:pPr indent="0" lvl="0" marL="0" marR="0" rtl="0" algn="l">
                        <a:spcBef>
                          <a:spcPts val="0"/>
                        </a:spcBef>
                        <a:spcAft>
                          <a:spcPts val="0"/>
                        </a:spcAft>
                        <a:buNone/>
                      </a:pPr>
                      <a:r>
                        <a:rPr lang="en-US" sz="800" u="none" cap="none" strike="noStrike"/>
                        <a:t>2171.29</a:t>
                      </a:r>
                      <a:endParaRPr sz="800" u="none" cap="none" strike="noStrike"/>
                    </a:p>
                  </a:txBody>
                  <a:tcPr marT="45725" marB="45725" marR="91425" marL="91425"/>
                </a:tc>
              </a:tr>
              <a:tr h="268900">
                <a:tc>
                  <a:txBody>
                    <a:bodyPr/>
                    <a:lstStyle/>
                    <a:p>
                      <a:pPr indent="0" lvl="0" marL="0" marR="0" rtl="0" algn="l">
                        <a:spcBef>
                          <a:spcPts val="0"/>
                        </a:spcBef>
                        <a:spcAft>
                          <a:spcPts val="0"/>
                        </a:spcAft>
                        <a:buNone/>
                      </a:pPr>
                      <a:r>
                        <a:rPr lang="en-US" sz="800" u="none" cap="none" strike="noStrike"/>
                        <a:t>311</a:t>
                      </a:r>
                      <a:endParaRPr sz="800" u="none" cap="none" strike="noStrike"/>
                    </a:p>
                  </a:txBody>
                  <a:tcPr marT="45725" marB="45725" marR="91425" marL="91425"/>
                </a:tc>
                <a:tc>
                  <a:txBody>
                    <a:bodyPr/>
                    <a:lstStyle/>
                    <a:p>
                      <a:pPr indent="0" lvl="0" marL="0" marR="0" rtl="0" algn="l">
                        <a:spcBef>
                          <a:spcPts val="0"/>
                        </a:spcBef>
                        <a:spcAft>
                          <a:spcPts val="0"/>
                        </a:spcAft>
                        <a:buNone/>
                      </a:pPr>
                      <a:r>
                        <a:rPr lang="en-US" sz="800" u="none" cap="none" strike="noStrike"/>
                        <a:t>20010701</a:t>
                      </a:r>
                      <a:endParaRPr sz="800" u="none" cap="none" strike="noStrike"/>
                    </a:p>
                  </a:txBody>
                  <a:tcPr marT="45725" marB="45725" marR="91425" marL="91425"/>
                </a:tc>
                <a:tc>
                  <a:txBody>
                    <a:bodyPr/>
                    <a:lstStyle/>
                    <a:p>
                      <a:pPr indent="0" lvl="0" marL="0" marR="0" rtl="0" algn="l">
                        <a:spcBef>
                          <a:spcPts val="0"/>
                        </a:spcBef>
                        <a:spcAft>
                          <a:spcPts val="0"/>
                        </a:spcAft>
                        <a:buNone/>
                      </a:pPr>
                      <a:r>
                        <a:rPr lang="en-US" sz="800" u="none" cap="none" strike="noStrike"/>
                        <a:t>1912.15</a:t>
                      </a:r>
                      <a:endParaRPr sz="800" u="none" cap="none" strike="noStrike"/>
                    </a:p>
                  </a:txBody>
                  <a:tcPr marT="45725" marB="45725" marR="91425" marL="91425"/>
                </a:tc>
              </a:tr>
              <a:tr h="268900">
                <a:tc>
                  <a:txBody>
                    <a:bodyPr/>
                    <a:lstStyle/>
                    <a:p>
                      <a:pPr indent="0" lvl="0" marL="0" marR="0" rtl="0" algn="l">
                        <a:spcBef>
                          <a:spcPts val="0"/>
                        </a:spcBef>
                        <a:spcAft>
                          <a:spcPts val="0"/>
                        </a:spcAft>
                        <a:buNone/>
                      </a:pPr>
                      <a:r>
                        <a:rPr lang="en-US" sz="800" u="none" cap="none" strike="noStrike"/>
                        <a:t>312</a:t>
                      </a:r>
                      <a:endParaRPr sz="800" u="none" cap="none" strike="noStrike"/>
                    </a:p>
                  </a:txBody>
                  <a:tcPr marT="45725" marB="45725" marR="91425" marL="91425"/>
                </a:tc>
                <a:tc>
                  <a:txBody>
                    <a:bodyPr/>
                    <a:lstStyle/>
                    <a:p>
                      <a:pPr indent="0" lvl="0" marL="0" marR="0" rtl="0" algn="l">
                        <a:spcBef>
                          <a:spcPts val="0"/>
                        </a:spcBef>
                        <a:spcAft>
                          <a:spcPts val="0"/>
                        </a:spcAft>
                        <a:buNone/>
                      </a:pPr>
                      <a:r>
                        <a:rPr lang="en-US" sz="800" u="none" cap="none" strike="noStrike"/>
                        <a:t>20010702</a:t>
                      </a:r>
                      <a:endParaRPr sz="800" u="none" cap="none" strike="noStrike"/>
                    </a:p>
                  </a:txBody>
                  <a:tcPr marT="45725" marB="45725" marR="91425" marL="91425"/>
                </a:tc>
                <a:tc>
                  <a:txBody>
                    <a:bodyPr/>
                    <a:lstStyle/>
                    <a:p>
                      <a:pPr indent="0" lvl="0" marL="0" marR="0" rtl="0" algn="l">
                        <a:spcBef>
                          <a:spcPts val="0"/>
                        </a:spcBef>
                        <a:spcAft>
                          <a:spcPts val="0"/>
                        </a:spcAft>
                        <a:buNone/>
                      </a:pPr>
                      <a:r>
                        <a:rPr lang="en-US" sz="800" u="none" cap="none" strike="noStrike"/>
                        <a:t>2171.29</a:t>
                      </a:r>
                      <a:endParaRPr sz="800" u="none" cap="none" strike="noStrike"/>
                    </a:p>
                  </a:txBody>
                  <a:tcPr marT="45725" marB="45725" marR="91425" marL="91425"/>
                </a:tc>
              </a:tr>
              <a:tr h="268900">
                <a:tc>
                  <a:txBody>
                    <a:bodyPr/>
                    <a:lstStyle/>
                    <a:p>
                      <a:pPr indent="0" lvl="0" marL="0" marR="0" rtl="0" algn="l">
                        <a:spcBef>
                          <a:spcPts val="0"/>
                        </a:spcBef>
                        <a:spcAft>
                          <a:spcPts val="0"/>
                        </a:spcAft>
                        <a:buNone/>
                      </a:pPr>
                      <a:r>
                        <a:rPr lang="en-US" sz="800" u="none" cap="none" strike="noStrike"/>
                        <a:t>313</a:t>
                      </a:r>
                      <a:endParaRPr sz="800" u="none" cap="none" strike="noStrike"/>
                    </a:p>
                  </a:txBody>
                  <a:tcPr marT="45725" marB="45725" marR="91425" marL="91425"/>
                </a:tc>
                <a:tc>
                  <a:txBody>
                    <a:bodyPr/>
                    <a:lstStyle/>
                    <a:p>
                      <a:pPr indent="0" lvl="0" marL="0" marR="0" rtl="0" algn="l">
                        <a:spcBef>
                          <a:spcPts val="0"/>
                        </a:spcBef>
                        <a:spcAft>
                          <a:spcPts val="0"/>
                        </a:spcAft>
                        <a:buNone/>
                      </a:pPr>
                      <a:r>
                        <a:rPr lang="en-US" sz="800" u="none" cap="none" strike="noStrike"/>
                        <a:t>20010702</a:t>
                      </a:r>
                      <a:endParaRPr sz="800" u="none" cap="none" strike="noStrike"/>
                    </a:p>
                  </a:txBody>
                  <a:tcPr marT="45725" marB="45725" marR="91425" marL="91425"/>
                </a:tc>
                <a:tc>
                  <a:txBody>
                    <a:bodyPr/>
                    <a:lstStyle/>
                    <a:p>
                      <a:pPr indent="0" lvl="0" marL="0" marR="0" rtl="0" algn="l">
                        <a:spcBef>
                          <a:spcPts val="0"/>
                        </a:spcBef>
                        <a:spcAft>
                          <a:spcPts val="0"/>
                        </a:spcAft>
                        <a:buNone/>
                      </a:pPr>
                      <a:r>
                        <a:rPr lang="en-US" sz="800" u="none" cap="none" strike="noStrike"/>
                        <a:t>413.14</a:t>
                      </a:r>
                      <a:endParaRPr sz="800" u="none" cap="none" strike="noStrike"/>
                    </a:p>
                  </a:txBody>
                  <a:tcPr marT="45725" marB="45725" marR="91425" marL="91425"/>
                </a:tc>
              </a:tr>
            </a:tbl>
          </a:graphicData>
        </a:graphic>
      </p:graphicFrame>
      <p:sp>
        <p:nvSpPr>
          <p:cNvPr id="1130" name="Google Shape;1130;p139"/>
          <p:cNvSpPr txBox="1"/>
          <p:nvPr>
            <p:ph idx="2" type="body"/>
          </p:nvPr>
        </p:nvSpPr>
        <p:spPr>
          <a:xfrm>
            <a:off x="4952901" y="1371602"/>
            <a:ext cx="3732828" cy="479822"/>
          </a:xfrm>
          <a:prstGeom prst="rect">
            <a:avLst/>
          </a:prstGeom>
          <a:noFill/>
          <a:ln>
            <a:noFill/>
          </a:ln>
        </p:spPr>
        <p:txBody>
          <a:bodyPr anchorCtr="0" anchor="b" bIns="45700" lIns="91425" spcFirstLastPara="1" rIns="91425" wrap="square" tIns="45700">
            <a:noAutofit/>
          </a:bodyPr>
          <a:lstStyle/>
          <a:p>
            <a:pPr indent="0" lvl="0" marL="0" marR="0" rtl="0" algn="l">
              <a:lnSpc>
                <a:spcPct val="80000"/>
              </a:lnSpc>
              <a:spcBef>
                <a:spcPts val="0"/>
              </a:spcBef>
              <a:spcAft>
                <a:spcPts val="0"/>
              </a:spcAft>
              <a:buClr>
                <a:srgbClr val="4E84C4"/>
              </a:buClr>
              <a:buFont typeface="Arial"/>
              <a:buNone/>
            </a:pPr>
            <a:r>
              <a:rPr b="1" i="0" lang="en-US" sz="1500" u="none" cap="none" strike="noStrike">
                <a:solidFill>
                  <a:schemeClr val="dk1"/>
                </a:solidFill>
                <a:latin typeface="Arial"/>
                <a:ea typeface="Arial"/>
                <a:cs typeface="Arial"/>
                <a:sym typeface="Arial"/>
              </a:rPr>
              <a:t>Column Store (values compressed) </a:t>
            </a:r>
            <a:endParaRPr b="1" i="0" sz="1500" u="none" cap="none" strike="noStrike">
              <a:solidFill>
                <a:schemeClr val="dk1"/>
              </a:solidFill>
              <a:latin typeface="Arial"/>
              <a:ea typeface="Arial"/>
              <a:cs typeface="Arial"/>
              <a:sym typeface="Arial"/>
            </a:endParaRPr>
          </a:p>
        </p:txBody>
      </p:sp>
      <p:graphicFrame>
        <p:nvGraphicFramePr>
          <p:cNvPr id="1131" name="Google Shape;1131;p139"/>
          <p:cNvGraphicFramePr/>
          <p:nvPr/>
        </p:nvGraphicFramePr>
        <p:xfrm>
          <a:off x="5177634" y="2120685"/>
          <a:ext cx="3000000" cy="3000000"/>
        </p:xfrm>
        <a:graphic>
          <a:graphicData uri="http://schemas.openxmlformats.org/drawingml/2006/table">
            <a:tbl>
              <a:tblPr bandRow="1" firstRow="1">
                <a:noFill/>
                <a:tableStyleId>{DA20E8E0-0328-45E9-B09E-FFEE897510FA}</a:tableStyleId>
              </a:tblPr>
              <a:tblGrid>
                <a:gridCol w="613250"/>
              </a:tblGrid>
              <a:tr h="306475">
                <a:tc>
                  <a:txBody>
                    <a:bodyPr/>
                    <a:lstStyle/>
                    <a:p>
                      <a:pPr indent="0" lvl="0" marL="0" marR="0" rtl="0" algn="l">
                        <a:spcBef>
                          <a:spcPts val="0"/>
                        </a:spcBef>
                        <a:spcAft>
                          <a:spcPts val="0"/>
                        </a:spcAft>
                        <a:buNone/>
                      </a:pPr>
                      <a:r>
                        <a:rPr lang="en-US" sz="700" u="none" cap="none" strike="noStrike"/>
                        <a:t>ProductID</a:t>
                      </a:r>
                      <a:endParaRPr sz="700" u="none" cap="none" strike="noStrike"/>
                    </a:p>
                  </a:txBody>
                  <a:tcPr marT="45725" marB="45725" marR="91425" marL="91425"/>
                </a:tc>
              </a:tr>
              <a:tr h="248575">
                <a:tc>
                  <a:txBody>
                    <a:bodyPr/>
                    <a:lstStyle/>
                    <a:p>
                      <a:pPr indent="0" lvl="0" marL="0" marR="0" rtl="0" algn="l">
                        <a:spcBef>
                          <a:spcPts val="0"/>
                        </a:spcBef>
                        <a:spcAft>
                          <a:spcPts val="0"/>
                        </a:spcAft>
                        <a:buNone/>
                      </a:pPr>
                      <a:r>
                        <a:rPr lang="en-US" sz="600" u="none" cap="none" strike="noStrike"/>
                        <a:t>310</a:t>
                      </a:r>
                      <a:endParaRPr sz="600" u="none" cap="none" strike="noStrike"/>
                    </a:p>
                  </a:txBody>
                  <a:tcPr marT="45725" marB="45725" marR="91425" marL="91425"/>
                </a:tc>
              </a:tr>
              <a:tr h="248575">
                <a:tc>
                  <a:txBody>
                    <a:bodyPr/>
                    <a:lstStyle/>
                    <a:p>
                      <a:pPr indent="0" lvl="0" marL="0" marR="0" rtl="0" algn="l">
                        <a:spcBef>
                          <a:spcPts val="0"/>
                        </a:spcBef>
                        <a:spcAft>
                          <a:spcPts val="0"/>
                        </a:spcAft>
                        <a:buNone/>
                      </a:pPr>
                      <a:r>
                        <a:rPr lang="en-US" sz="600" u="none" cap="none" strike="noStrike"/>
                        <a:t>311</a:t>
                      </a:r>
                      <a:endParaRPr sz="600" u="none" cap="none" strike="noStrike"/>
                    </a:p>
                  </a:txBody>
                  <a:tcPr marT="45725" marB="45725" marR="91425" marL="91425"/>
                </a:tc>
              </a:tr>
              <a:tr h="248575">
                <a:tc>
                  <a:txBody>
                    <a:bodyPr/>
                    <a:lstStyle/>
                    <a:p>
                      <a:pPr indent="0" lvl="0" marL="0" marR="0" rtl="0" algn="l">
                        <a:spcBef>
                          <a:spcPts val="0"/>
                        </a:spcBef>
                        <a:spcAft>
                          <a:spcPts val="0"/>
                        </a:spcAft>
                        <a:buNone/>
                      </a:pPr>
                      <a:r>
                        <a:rPr lang="en-US" sz="600" u="none" cap="none" strike="noStrike"/>
                        <a:t>312</a:t>
                      </a:r>
                      <a:endParaRPr sz="600" u="none" cap="none" strike="noStrike"/>
                    </a:p>
                  </a:txBody>
                  <a:tcPr marT="45725" marB="45725" marR="91425" marL="91425"/>
                </a:tc>
              </a:tr>
              <a:tr h="248575">
                <a:tc>
                  <a:txBody>
                    <a:bodyPr/>
                    <a:lstStyle/>
                    <a:p>
                      <a:pPr indent="0" lvl="0" marL="0" marR="0" rtl="0" algn="l">
                        <a:spcBef>
                          <a:spcPts val="0"/>
                        </a:spcBef>
                        <a:spcAft>
                          <a:spcPts val="0"/>
                        </a:spcAft>
                        <a:buNone/>
                      </a:pPr>
                      <a:r>
                        <a:rPr lang="en-US" sz="600" u="none" cap="none" strike="noStrike"/>
                        <a:t>313</a:t>
                      </a:r>
                      <a:endParaRPr sz="600" u="none" cap="none" strike="noStrike"/>
                    </a:p>
                  </a:txBody>
                  <a:tcPr marT="45725" marB="45725" marR="91425" marL="91425"/>
                </a:tc>
              </a:tr>
              <a:tr h="248575">
                <a:tc>
                  <a:txBody>
                    <a:bodyPr/>
                    <a:lstStyle/>
                    <a:p>
                      <a:pPr indent="0" lvl="0" marL="0" marR="0" rtl="0" algn="l">
                        <a:spcBef>
                          <a:spcPts val="0"/>
                        </a:spcBef>
                        <a:spcAft>
                          <a:spcPts val="0"/>
                        </a:spcAft>
                        <a:buNone/>
                      </a:pPr>
                      <a:r>
                        <a:rPr lang="en-US" sz="600" u="none" cap="none" strike="noStrike"/>
                        <a:t>314</a:t>
                      </a:r>
                      <a:endParaRPr sz="600" u="none" cap="none" strike="noStrike"/>
                    </a:p>
                  </a:txBody>
                  <a:tcPr marT="45725" marB="45725" marR="91425" marL="91425"/>
                </a:tc>
              </a:tr>
              <a:tr h="248575">
                <a:tc>
                  <a:txBody>
                    <a:bodyPr/>
                    <a:lstStyle/>
                    <a:p>
                      <a:pPr indent="0" lvl="0" marL="0" marR="0" rtl="0" algn="l">
                        <a:spcBef>
                          <a:spcPts val="0"/>
                        </a:spcBef>
                        <a:spcAft>
                          <a:spcPts val="0"/>
                        </a:spcAft>
                        <a:buNone/>
                      </a:pPr>
                      <a:r>
                        <a:rPr lang="en-US" sz="600" u="none" cap="none" strike="noStrike"/>
                        <a:t>315</a:t>
                      </a:r>
                      <a:endParaRPr sz="600" u="none" cap="none" strike="noStrike"/>
                    </a:p>
                  </a:txBody>
                  <a:tcPr marT="45725" marB="45725" marR="91425" marL="91425"/>
                </a:tc>
              </a:tr>
              <a:tr h="248575">
                <a:tc>
                  <a:txBody>
                    <a:bodyPr/>
                    <a:lstStyle/>
                    <a:p>
                      <a:pPr indent="0" lvl="0" marL="0" marR="0" rtl="0" algn="l">
                        <a:spcBef>
                          <a:spcPts val="0"/>
                        </a:spcBef>
                        <a:spcAft>
                          <a:spcPts val="0"/>
                        </a:spcAft>
                        <a:buNone/>
                      </a:pPr>
                      <a:r>
                        <a:rPr lang="en-US" sz="600" u="none" cap="none" strike="noStrike"/>
                        <a:t>316</a:t>
                      </a:r>
                      <a:endParaRPr sz="600" u="none" cap="none" strike="noStrike"/>
                    </a:p>
                  </a:txBody>
                  <a:tcPr marT="45725" marB="45725" marR="91425" marL="91425"/>
                </a:tc>
              </a:tr>
              <a:tr h="248575">
                <a:tc>
                  <a:txBody>
                    <a:bodyPr/>
                    <a:lstStyle/>
                    <a:p>
                      <a:pPr indent="0" lvl="0" marL="0" marR="0" rtl="0" algn="l">
                        <a:spcBef>
                          <a:spcPts val="0"/>
                        </a:spcBef>
                        <a:spcAft>
                          <a:spcPts val="0"/>
                        </a:spcAft>
                        <a:buNone/>
                      </a:pPr>
                      <a:r>
                        <a:rPr lang="en-US" sz="600" u="none" cap="none" strike="noStrike"/>
                        <a:t>317</a:t>
                      </a:r>
                      <a:endParaRPr sz="600" u="none" cap="none" strike="noStrike"/>
                    </a:p>
                  </a:txBody>
                  <a:tcPr marT="45725" marB="45725" marR="91425" marL="91425"/>
                </a:tc>
              </a:tr>
              <a:tr h="248575">
                <a:tc>
                  <a:txBody>
                    <a:bodyPr/>
                    <a:lstStyle/>
                    <a:p>
                      <a:pPr indent="0" lvl="0" marL="0" marR="0" rtl="0" algn="l">
                        <a:spcBef>
                          <a:spcPts val="0"/>
                        </a:spcBef>
                        <a:spcAft>
                          <a:spcPts val="0"/>
                        </a:spcAft>
                        <a:buNone/>
                      </a:pPr>
                      <a:r>
                        <a:rPr lang="en-US" sz="600" u="none" cap="none" strike="noStrike"/>
                        <a:t>318</a:t>
                      </a:r>
                      <a:endParaRPr sz="600" u="none" cap="none" strike="noStrike"/>
                    </a:p>
                  </a:txBody>
                  <a:tcPr marT="45725" marB="45725" marR="91425" marL="91425"/>
                </a:tc>
              </a:tr>
              <a:tr h="248575">
                <a:tc>
                  <a:txBody>
                    <a:bodyPr/>
                    <a:lstStyle/>
                    <a:p>
                      <a:pPr indent="0" lvl="0" marL="0" marR="0" rtl="0" algn="l">
                        <a:spcBef>
                          <a:spcPts val="0"/>
                        </a:spcBef>
                        <a:spcAft>
                          <a:spcPts val="0"/>
                        </a:spcAft>
                        <a:buNone/>
                      </a:pPr>
                      <a:r>
                        <a:rPr lang="en-US" sz="600" u="none" cap="none" strike="noStrike"/>
                        <a:t>319</a:t>
                      </a:r>
                      <a:endParaRPr sz="600" u="none" cap="none" strike="noStrike"/>
                    </a:p>
                  </a:txBody>
                  <a:tcPr marT="45725" marB="45725" marR="91425" marL="91425"/>
                </a:tc>
              </a:tr>
              <a:tr h="248575">
                <a:tc>
                  <a:txBody>
                    <a:bodyPr/>
                    <a:lstStyle/>
                    <a:p>
                      <a:pPr indent="0" lvl="0" marL="0" marR="0" rtl="0" algn="l">
                        <a:spcBef>
                          <a:spcPts val="0"/>
                        </a:spcBef>
                        <a:spcAft>
                          <a:spcPts val="0"/>
                        </a:spcAft>
                        <a:buNone/>
                      </a:pPr>
                      <a:r>
                        <a:rPr lang="en-US" sz="600" u="none" cap="none" strike="noStrike"/>
                        <a:t>320</a:t>
                      </a:r>
                      <a:endParaRPr sz="600" u="none" cap="none" strike="noStrike"/>
                    </a:p>
                  </a:txBody>
                  <a:tcPr marT="45725" marB="45725" marR="91425" marL="91425"/>
                </a:tc>
              </a:tr>
              <a:tr h="248575">
                <a:tc>
                  <a:txBody>
                    <a:bodyPr/>
                    <a:lstStyle/>
                    <a:p>
                      <a:pPr indent="0" lvl="0" marL="0" marR="0" rtl="0" algn="l">
                        <a:spcBef>
                          <a:spcPts val="0"/>
                        </a:spcBef>
                        <a:spcAft>
                          <a:spcPts val="0"/>
                        </a:spcAft>
                        <a:buNone/>
                      </a:pPr>
                      <a:r>
                        <a:rPr lang="en-US" sz="600" u="none" cap="none" strike="noStrike"/>
                        <a:t>321</a:t>
                      </a:r>
                      <a:endParaRPr sz="600" u="none" cap="none" strike="noStrike"/>
                    </a:p>
                  </a:txBody>
                  <a:tcPr marT="45725" marB="45725" marR="91425" marL="91425"/>
                </a:tc>
              </a:tr>
            </a:tbl>
          </a:graphicData>
        </a:graphic>
      </p:graphicFrame>
      <p:sp>
        <p:nvSpPr>
          <p:cNvPr id="1132" name="Google Shape;1132;p139"/>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1" i="0" lang="en-US" sz="900" u="none" cap="none" strike="noStrike">
                <a:solidFill>
                  <a:srgbClr val="4E84C4"/>
                </a:solidFill>
                <a:latin typeface="PT Sans"/>
                <a:ea typeface="PT Sans"/>
                <a:cs typeface="PT Sans"/>
                <a:sym typeface="PT Sans"/>
              </a:rPr>
              <a:t>‹#›</a:t>
            </a:fld>
            <a:endParaRPr b="1" i="0" sz="900" u="none" cap="none" strike="noStrike">
              <a:solidFill>
                <a:srgbClr val="4E84C4"/>
              </a:solidFill>
              <a:latin typeface="PT Sans"/>
              <a:ea typeface="PT Sans"/>
              <a:cs typeface="PT Sans"/>
              <a:sym typeface="PT Sans"/>
            </a:endParaRPr>
          </a:p>
        </p:txBody>
      </p:sp>
      <p:graphicFrame>
        <p:nvGraphicFramePr>
          <p:cNvPr id="1133" name="Google Shape;1133;p139"/>
          <p:cNvGraphicFramePr/>
          <p:nvPr/>
        </p:nvGraphicFramePr>
        <p:xfrm>
          <a:off x="6628866" y="2133603"/>
          <a:ext cx="3000000" cy="3000000"/>
        </p:xfrm>
        <a:graphic>
          <a:graphicData uri="http://schemas.openxmlformats.org/drawingml/2006/table">
            <a:tbl>
              <a:tblPr bandRow="1" firstRow="1">
                <a:noFill/>
                <a:tableStyleId>{DA20E8E0-0328-45E9-B09E-FFEE897510FA}</a:tableStyleId>
              </a:tblPr>
              <a:tblGrid>
                <a:gridCol w="681800"/>
              </a:tblGrid>
              <a:tr h="303125">
                <a:tc>
                  <a:txBody>
                    <a:bodyPr/>
                    <a:lstStyle/>
                    <a:p>
                      <a:pPr indent="0" lvl="0" marL="0" marR="0" rtl="0" algn="l">
                        <a:spcBef>
                          <a:spcPts val="0"/>
                        </a:spcBef>
                        <a:spcAft>
                          <a:spcPts val="0"/>
                        </a:spcAft>
                        <a:buNone/>
                      </a:pPr>
                      <a:r>
                        <a:rPr lang="en-US" sz="700" u="none" cap="none" strike="noStrike"/>
                        <a:t>OrderDate</a:t>
                      </a:r>
                      <a:endParaRPr sz="700" u="none" cap="none" strike="noStrike"/>
                    </a:p>
                  </a:txBody>
                  <a:tcPr marT="45725" marB="45725" marR="91425" marL="91425"/>
                </a:tc>
              </a:tr>
              <a:tr h="245875">
                <a:tc>
                  <a:txBody>
                    <a:bodyPr/>
                    <a:lstStyle/>
                    <a:p>
                      <a:pPr indent="0" lvl="0" marL="0" marR="0" rtl="0" algn="l">
                        <a:spcBef>
                          <a:spcPts val="0"/>
                        </a:spcBef>
                        <a:spcAft>
                          <a:spcPts val="0"/>
                        </a:spcAft>
                        <a:buNone/>
                      </a:pPr>
                      <a:r>
                        <a:rPr lang="en-US" sz="800" u="none" cap="none" strike="noStrike"/>
                        <a:t>20010701</a:t>
                      </a:r>
                      <a:endParaRPr sz="800" u="none" cap="none" strike="noStrike"/>
                    </a:p>
                  </a:txBody>
                  <a:tcPr marT="45725" marB="45725" marR="91425" marL="91425"/>
                </a:tc>
              </a:tr>
              <a:tr h="245875">
                <a:tc>
                  <a:txBody>
                    <a:bodyPr/>
                    <a:lstStyle/>
                    <a:p>
                      <a:pPr indent="0" lvl="0" marL="0" marR="0" rtl="0" algn="l">
                        <a:spcBef>
                          <a:spcPts val="0"/>
                        </a:spcBef>
                        <a:spcAft>
                          <a:spcPts val="0"/>
                        </a:spcAft>
                        <a:buNone/>
                      </a:pPr>
                      <a:r>
                        <a:rPr lang="en-US" sz="800" u="none" cap="none" strike="noStrike"/>
                        <a:t>…</a:t>
                      </a:r>
                      <a:endParaRPr sz="800" u="none" cap="none" strike="noStrike"/>
                    </a:p>
                  </a:txBody>
                  <a:tcPr marT="45725" marB="45725" marR="91425" marL="91425"/>
                </a:tc>
              </a:tr>
              <a:tr h="245875">
                <a:tc>
                  <a:txBody>
                    <a:bodyPr/>
                    <a:lstStyle/>
                    <a:p>
                      <a:pPr indent="0" lvl="0" marL="0" marR="0" rtl="0" algn="l">
                        <a:spcBef>
                          <a:spcPts val="0"/>
                        </a:spcBef>
                        <a:spcAft>
                          <a:spcPts val="0"/>
                        </a:spcAft>
                        <a:buNone/>
                      </a:pPr>
                      <a:r>
                        <a:rPr lang="en-US" sz="800" u="none" cap="none" strike="noStrike"/>
                        <a:t>20010702</a:t>
                      </a:r>
                      <a:endParaRPr sz="800" u="none" cap="none" strike="noStrike"/>
                    </a:p>
                  </a:txBody>
                  <a:tcPr marT="45725" marB="45725" marR="91425" marL="91425"/>
                </a:tc>
              </a:tr>
              <a:tr h="245875">
                <a:tc>
                  <a:txBody>
                    <a:bodyPr/>
                    <a:lstStyle/>
                    <a:p>
                      <a:pPr indent="0" lvl="0" marL="0" marR="0" rtl="0" algn="l">
                        <a:spcBef>
                          <a:spcPts val="0"/>
                        </a:spcBef>
                        <a:spcAft>
                          <a:spcPts val="0"/>
                        </a:spcAft>
                        <a:buNone/>
                      </a:pPr>
                      <a:r>
                        <a:rPr lang="en-US" sz="800" u="none" cap="none" strike="noStrike"/>
                        <a:t>…</a:t>
                      </a:r>
                      <a:endParaRPr sz="800" u="none" cap="none" strike="noStrike"/>
                    </a:p>
                  </a:txBody>
                  <a:tcPr marT="45725" marB="45725" marR="91425" marL="91425"/>
                </a:tc>
              </a:tr>
              <a:tr h="245875">
                <a:tc>
                  <a:txBody>
                    <a:bodyPr/>
                    <a:lstStyle/>
                    <a:p>
                      <a:pPr indent="0" lvl="0" marL="0" marR="0" rtl="0" algn="l">
                        <a:spcBef>
                          <a:spcPts val="0"/>
                        </a:spcBef>
                        <a:spcAft>
                          <a:spcPts val="0"/>
                        </a:spcAft>
                        <a:buNone/>
                      </a:pPr>
                      <a:r>
                        <a:rPr lang="en-US" sz="800" u="none" cap="none" strike="noStrike"/>
                        <a:t>…</a:t>
                      </a:r>
                      <a:endParaRPr sz="800" u="none" cap="none" strike="noStrike"/>
                    </a:p>
                  </a:txBody>
                  <a:tcPr marT="45725" marB="45725" marR="91425" marL="91425"/>
                </a:tc>
              </a:tr>
              <a:tr h="245875">
                <a:tc>
                  <a:txBody>
                    <a:bodyPr/>
                    <a:lstStyle/>
                    <a:p>
                      <a:pPr indent="0" lvl="0" marL="0" marR="0" rtl="0" algn="l">
                        <a:spcBef>
                          <a:spcPts val="0"/>
                        </a:spcBef>
                        <a:spcAft>
                          <a:spcPts val="0"/>
                        </a:spcAft>
                        <a:buNone/>
                      </a:pPr>
                      <a:r>
                        <a:rPr lang="en-US" sz="800" u="none" cap="none" strike="noStrike"/>
                        <a:t>20010703</a:t>
                      </a:r>
                      <a:endParaRPr sz="800" u="none" cap="none" strike="noStrike"/>
                    </a:p>
                  </a:txBody>
                  <a:tcPr marT="45725" marB="45725" marR="91425" marL="91425"/>
                </a:tc>
              </a:tr>
              <a:tr h="245875">
                <a:tc>
                  <a:txBody>
                    <a:bodyPr/>
                    <a:lstStyle/>
                    <a:p>
                      <a:pPr indent="0" lvl="0" marL="0" marR="0" rtl="0" algn="l">
                        <a:spcBef>
                          <a:spcPts val="0"/>
                        </a:spcBef>
                        <a:spcAft>
                          <a:spcPts val="0"/>
                        </a:spcAft>
                        <a:buNone/>
                      </a:pPr>
                      <a:r>
                        <a:rPr lang="en-US" sz="800" u="none" cap="none" strike="noStrike"/>
                        <a:t>…</a:t>
                      </a:r>
                      <a:endParaRPr sz="800" u="none" cap="none" strike="noStrike"/>
                    </a:p>
                  </a:txBody>
                  <a:tcPr marT="45725" marB="45725" marR="91425" marL="91425"/>
                </a:tc>
              </a:tr>
              <a:tr h="245875">
                <a:tc>
                  <a:txBody>
                    <a:bodyPr/>
                    <a:lstStyle/>
                    <a:p>
                      <a:pPr indent="0" lvl="0" marL="0" marR="0" rtl="0" algn="l">
                        <a:spcBef>
                          <a:spcPts val="0"/>
                        </a:spcBef>
                        <a:spcAft>
                          <a:spcPts val="0"/>
                        </a:spcAft>
                        <a:buNone/>
                      </a:pPr>
                      <a:r>
                        <a:rPr lang="en-US" sz="800" u="none" cap="none" strike="noStrike"/>
                        <a:t>…</a:t>
                      </a:r>
                      <a:endParaRPr sz="800" u="none" cap="none" strike="noStrike"/>
                    </a:p>
                  </a:txBody>
                  <a:tcPr marT="45725" marB="45725" marR="91425" marL="91425"/>
                </a:tc>
              </a:tr>
              <a:tr h="245875">
                <a:tc>
                  <a:txBody>
                    <a:bodyPr/>
                    <a:lstStyle/>
                    <a:p>
                      <a:pPr indent="0" lvl="0" marL="0" marR="0" rtl="0" algn="l">
                        <a:spcBef>
                          <a:spcPts val="0"/>
                        </a:spcBef>
                        <a:spcAft>
                          <a:spcPts val="0"/>
                        </a:spcAft>
                        <a:buNone/>
                      </a:pPr>
                      <a:r>
                        <a:rPr lang="en-US" sz="800" u="none" cap="none" strike="noStrike"/>
                        <a:t>…</a:t>
                      </a:r>
                      <a:endParaRPr sz="800" u="none" cap="none" strike="noStrike"/>
                    </a:p>
                  </a:txBody>
                  <a:tcPr marT="45725" marB="45725" marR="91425" marL="91425"/>
                </a:tc>
              </a:tr>
              <a:tr h="245875">
                <a:tc>
                  <a:txBody>
                    <a:bodyPr/>
                    <a:lstStyle/>
                    <a:p>
                      <a:pPr indent="0" lvl="0" marL="0" marR="0" rtl="0" algn="l">
                        <a:spcBef>
                          <a:spcPts val="0"/>
                        </a:spcBef>
                        <a:spcAft>
                          <a:spcPts val="0"/>
                        </a:spcAft>
                        <a:buNone/>
                      </a:pPr>
                      <a:r>
                        <a:rPr lang="en-US" sz="800" u="none" cap="none" strike="noStrike"/>
                        <a:t>…</a:t>
                      </a:r>
                      <a:endParaRPr sz="800" u="none" cap="none" strike="noStrike"/>
                    </a:p>
                  </a:txBody>
                  <a:tcPr marT="45725" marB="45725" marR="91425" marL="91425"/>
                </a:tc>
              </a:tr>
              <a:tr h="245875">
                <a:tc>
                  <a:txBody>
                    <a:bodyPr/>
                    <a:lstStyle/>
                    <a:p>
                      <a:pPr indent="0" lvl="0" marL="0" marR="0" rtl="0" algn="l">
                        <a:spcBef>
                          <a:spcPts val="0"/>
                        </a:spcBef>
                        <a:spcAft>
                          <a:spcPts val="0"/>
                        </a:spcAft>
                        <a:buNone/>
                      </a:pPr>
                      <a:r>
                        <a:rPr lang="en-US" sz="800" u="none" cap="none" strike="noStrike"/>
                        <a:t>20010704</a:t>
                      </a:r>
                      <a:endParaRPr sz="800" u="none" cap="none" strike="noStrike"/>
                    </a:p>
                  </a:txBody>
                  <a:tcPr marT="45725" marB="45725" marR="91425" marL="91425"/>
                </a:tc>
              </a:tr>
              <a:tr h="245875">
                <a:tc>
                  <a:txBody>
                    <a:bodyPr/>
                    <a:lstStyle/>
                    <a:p>
                      <a:pPr indent="0" lvl="0" marL="0" marR="0" rtl="0" algn="l">
                        <a:spcBef>
                          <a:spcPts val="0"/>
                        </a:spcBef>
                        <a:spcAft>
                          <a:spcPts val="0"/>
                        </a:spcAft>
                        <a:buNone/>
                      </a:pPr>
                      <a:r>
                        <a:rPr lang="en-US" sz="800" u="none" cap="none" strike="noStrike"/>
                        <a:t>…</a:t>
                      </a:r>
                      <a:endParaRPr sz="800" u="none" cap="none" strike="noStrike"/>
                    </a:p>
                  </a:txBody>
                  <a:tcPr marT="45725" marB="45725" marR="91425" marL="91425"/>
                </a:tc>
              </a:tr>
            </a:tbl>
          </a:graphicData>
        </a:graphic>
      </p:graphicFrame>
      <p:sp>
        <p:nvSpPr>
          <p:cNvPr id="1134" name="Google Shape;1134;p139"/>
          <p:cNvSpPr txBox="1"/>
          <p:nvPr/>
        </p:nvSpPr>
        <p:spPr>
          <a:xfrm>
            <a:off x="534454" y="2353272"/>
            <a:ext cx="914162" cy="923309"/>
          </a:xfrm>
          <a:prstGeom prst="rect">
            <a:avLst/>
          </a:prstGeom>
          <a:noFill/>
          <a:ln>
            <a:noFill/>
          </a:ln>
        </p:spPr>
        <p:txBody>
          <a:bodyPr anchorCtr="0" anchor="t" bIns="45700" lIns="91400" spcFirstLastPara="1" rIns="91400"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Arial"/>
                <a:ea typeface="Arial"/>
                <a:cs typeface="Arial"/>
                <a:sym typeface="Arial"/>
              </a:rPr>
              <a:t>data page</a:t>
            </a:r>
            <a:endParaRPr/>
          </a:p>
          <a:p>
            <a:pPr indent="0" lvl="0" marL="0" marR="0" rtl="0" algn="ctr">
              <a:spcBef>
                <a:spcPts val="0"/>
              </a:spcBef>
              <a:spcAft>
                <a:spcPts val="0"/>
              </a:spcAft>
              <a:buNone/>
            </a:pPr>
            <a:r>
              <a:rPr b="0" i="0" lang="en-US" sz="1800" u="none" cap="none" strike="noStrike">
                <a:solidFill>
                  <a:schemeClr val="dk1"/>
                </a:solidFill>
                <a:latin typeface="Arial"/>
                <a:ea typeface="Arial"/>
                <a:cs typeface="Arial"/>
                <a:sym typeface="Arial"/>
              </a:rPr>
              <a:t>1000</a:t>
            </a:r>
            <a:endParaRPr/>
          </a:p>
        </p:txBody>
      </p:sp>
      <p:graphicFrame>
        <p:nvGraphicFramePr>
          <p:cNvPr id="1135" name="Google Shape;1135;p139"/>
          <p:cNvGraphicFramePr/>
          <p:nvPr/>
        </p:nvGraphicFramePr>
        <p:xfrm>
          <a:off x="1220072" y="4038600"/>
          <a:ext cx="3000000" cy="3000000"/>
        </p:xfrm>
        <a:graphic>
          <a:graphicData uri="http://schemas.openxmlformats.org/drawingml/2006/table">
            <a:tbl>
              <a:tblPr bandRow="1" firstRow="1">
                <a:noFill/>
                <a:tableStyleId>{DA20E8E0-0328-45E9-B09E-FFEE897510FA}</a:tableStyleId>
              </a:tblPr>
              <a:tblGrid>
                <a:gridCol w="613250"/>
                <a:gridCol w="681800"/>
                <a:gridCol w="609450"/>
              </a:tblGrid>
              <a:tr h="331525">
                <a:tc>
                  <a:txBody>
                    <a:bodyPr/>
                    <a:lstStyle/>
                    <a:p>
                      <a:pPr indent="0" lvl="0" marL="0" marR="0" rtl="0" algn="l">
                        <a:spcBef>
                          <a:spcPts val="0"/>
                        </a:spcBef>
                        <a:spcAft>
                          <a:spcPts val="0"/>
                        </a:spcAft>
                        <a:buNone/>
                      </a:pPr>
                      <a:r>
                        <a:rPr lang="en-US" sz="700" u="none" cap="none" strike="noStrike"/>
                        <a:t>ProductID</a:t>
                      </a:r>
                      <a:endParaRPr sz="700" u="none" cap="none" strike="noStrike"/>
                    </a:p>
                  </a:txBody>
                  <a:tcPr marT="45725" marB="45725" marR="91425" marL="91425"/>
                </a:tc>
                <a:tc>
                  <a:txBody>
                    <a:bodyPr/>
                    <a:lstStyle/>
                    <a:p>
                      <a:pPr indent="0" lvl="0" marL="0" marR="0" rtl="0" algn="l">
                        <a:spcBef>
                          <a:spcPts val="0"/>
                        </a:spcBef>
                        <a:spcAft>
                          <a:spcPts val="0"/>
                        </a:spcAft>
                        <a:buNone/>
                      </a:pPr>
                      <a:r>
                        <a:rPr lang="en-US" sz="700" u="none" cap="none" strike="noStrike"/>
                        <a:t>OrderDate</a:t>
                      </a:r>
                      <a:endParaRPr sz="700" u="none" cap="none" strike="noStrike"/>
                    </a:p>
                  </a:txBody>
                  <a:tcPr marT="45725" marB="45725" marR="91425" marL="91425"/>
                </a:tc>
                <a:tc>
                  <a:txBody>
                    <a:bodyPr/>
                    <a:lstStyle/>
                    <a:p>
                      <a:pPr indent="0" lvl="0" marL="0" marR="0" rtl="0" algn="l">
                        <a:spcBef>
                          <a:spcPts val="0"/>
                        </a:spcBef>
                        <a:spcAft>
                          <a:spcPts val="0"/>
                        </a:spcAft>
                        <a:buNone/>
                      </a:pPr>
                      <a:r>
                        <a:rPr lang="en-US" sz="700" u="none" cap="none" strike="noStrike"/>
                        <a:t>Cost</a:t>
                      </a:r>
                      <a:endParaRPr sz="700" u="none" cap="none" strike="noStrike"/>
                    </a:p>
                  </a:txBody>
                  <a:tcPr marT="45725" marB="45725" marR="91425" marL="91425"/>
                </a:tc>
              </a:tr>
              <a:tr h="268900">
                <a:tc>
                  <a:txBody>
                    <a:bodyPr/>
                    <a:lstStyle/>
                    <a:p>
                      <a:pPr indent="0" lvl="0" marL="0" marR="0" rtl="0" algn="l">
                        <a:spcBef>
                          <a:spcPts val="0"/>
                        </a:spcBef>
                        <a:spcAft>
                          <a:spcPts val="0"/>
                        </a:spcAft>
                        <a:buNone/>
                      </a:pPr>
                      <a:r>
                        <a:rPr lang="en-US" sz="800" u="none" cap="none" strike="noStrike"/>
                        <a:t>314</a:t>
                      </a:r>
                      <a:endParaRPr sz="800" u="none" cap="none" strike="noStrike"/>
                    </a:p>
                  </a:txBody>
                  <a:tcPr marT="45725" marB="45725" marR="91425" marL="91425"/>
                </a:tc>
                <a:tc>
                  <a:txBody>
                    <a:bodyPr/>
                    <a:lstStyle/>
                    <a:p>
                      <a:pPr indent="0" lvl="0" marL="0" marR="0" rtl="0" algn="l">
                        <a:spcBef>
                          <a:spcPts val="0"/>
                        </a:spcBef>
                        <a:spcAft>
                          <a:spcPts val="0"/>
                        </a:spcAft>
                        <a:buNone/>
                      </a:pPr>
                      <a:r>
                        <a:rPr lang="en-US" sz="800" u="none" cap="none" strike="noStrike"/>
                        <a:t>20010701</a:t>
                      </a:r>
                      <a:endParaRPr sz="800" u="none" cap="none" strike="noStrike"/>
                    </a:p>
                  </a:txBody>
                  <a:tcPr marT="45725" marB="45725" marR="91425" marL="91425"/>
                </a:tc>
                <a:tc>
                  <a:txBody>
                    <a:bodyPr/>
                    <a:lstStyle/>
                    <a:p>
                      <a:pPr indent="0" lvl="0" marL="0" marR="0" rtl="0" algn="l">
                        <a:spcBef>
                          <a:spcPts val="0"/>
                        </a:spcBef>
                        <a:spcAft>
                          <a:spcPts val="0"/>
                        </a:spcAft>
                        <a:buNone/>
                      </a:pPr>
                      <a:r>
                        <a:rPr lang="en-US" sz="800" u="none" cap="none" strike="noStrike"/>
                        <a:t>333.42</a:t>
                      </a:r>
                      <a:endParaRPr sz="800" u="none" cap="none" strike="noStrike"/>
                    </a:p>
                  </a:txBody>
                  <a:tcPr marT="45725" marB="45725" marR="91425" marL="91425"/>
                </a:tc>
              </a:tr>
              <a:tr h="268900">
                <a:tc>
                  <a:txBody>
                    <a:bodyPr/>
                    <a:lstStyle/>
                    <a:p>
                      <a:pPr indent="0" lvl="0" marL="0" marR="0" rtl="0" algn="l">
                        <a:spcBef>
                          <a:spcPts val="0"/>
                        </a:spcBef>
                        <a:spcAft>
                          <a:spcPts val="0"/>
                        </a:spcAft>
                        <a:buNone/>
                      </a:pPr>
                      <a:r>
                        <a:rPr lang="en-US" sz="800" u="none" cap="none" strike="noStrike"/>
                        <a:t>315</a:t>
                      </a:r>
                      <a:endParaRPr sz="800" u="none" cap="none" strike="noStrike"/>
                    </a:p>
                  </a:txBody>
                  <a:tcPr marT="45725" marB="45725" marR="91425" marL="91425"/>
                </a:tc>
                <a:tc>
                  <a:txBody>
                    <a:bodyPr/>
                    <a:lstStyle/>
                    <a:p>
                      <a:pPr indent="0" lvl="0" marL="0" marR="0" rtl="0" algn="l">
                        <a:spcBef>
                          <a:spcPts val="0"/>
                        </a:spcBef>
                        <a:spcAft>
                          <a:spcPts val="0"/>
                        </a:spcAft>
                        <a:buNone/>
                      </a:pPr>
                      <a:r>
                        <a:rPr lang="en-US" sz="800" u="none" cap="none" strike="noStrike"/>
                        <a:t>20010701</a:t>
                      </a:r>
                      <a:endParaRPr sz="800" u="none" cap="none" strike="noStrike"/>
                    </a:p>
                  </a:txBody>
                  <a:tcPr marT="45725" marB="45725" marR="91425" marL="91425"/>
                </a:tc>
                <a:tc>
                  <a:txBody>
                    <a:bodyPr/>
                    <a:lstStyle/>
                    <a:p>
                      <a:pPr indent="0" lvl="0" marL="0" marR="0" rtl="0" algn="l">
                        <a:spcBef>
                          <a:spcPts val="0"/>
                        </a:spcBef>
                        <a:spcAft>
                          <a:spcPts val="0"/>
                        </a:spcAft>
                        <a:buNone/>
                      </a:pPr>
                      <a:r>
                        <a:rPr lang="en-US" sz="800" u="none" cap="none" strike="noStrike"/>
                        <a:t>1295.00</a:t>
                      </a:r>
                      <a:endParaRPr sz="800" u="none" cap="none" strike="noStrike"/>
                    </a:p>
                  </a:txBody>
                  <a:tcPr marT="45725" marB="45725" marR="91425" marL="91425"/>
                </a:tc>
              </a:tr>
              <a:tr h="268900">
                <a:tc>
                  <a:txBody>
                    <a:bodyPr/>
                    <a:lstStyle/>
                    <a:p>
                      <a:pPr indent="0" lvl="0" marL="0" marR="0" rtl="0" algn="l">
                        <a:spcBef>
                          <a:spcPts val="0"/>
                        </a:spcBef>
                        <a:spcAft>
                          <a:spcPts val="0"/>
                        </a:spcAft>
                        <a:buNone/>
                      </a:pPr>
                      <a:r>
                        <a:rPr lang="en-US" sz="800" u="none" cap="none" strike="noStrike"/>
                        <a:t>316</a:t>
                      </a:r>
                      <a:endParaRPr sz="800" u="none" cap="none" strike="noStrike"/>
                    </a:p>
                  </a:txBody>
                  <a:tcPr marT="45725" marB="45725" marR="91425" marL="91425"/>
                </a:tc>
                <a:tc>
                  <a:txBody>
                    <a:bodyPr/>
                    <a:lstStyle/>
                    <a:p>
                      <a:pPr indent="0" lvl="0" marL="0" marR="0" rtl="0" algn="l">
                        <a:spcBef>
                          <a:spcPts val="0"/>
                        </a:spcBef>
                        <a:spcAft>
                          <a:spcPts val="0"/>
                        </a:spcAft>
                        <a:buNone/>
                      </a:pPr>
                      <a:r>
                        <a:rPr lang="en-US" sz="800" u="none" cap="none" strike="noStrike"/>
                        <a:t>20010702</a:t>
                      </a:r>
                      <a:endParaRPr sz="800" u="none" cap="none" strike="noStrike"/>
                    </a:p>
                  </a:txBody>
                  <a:tcPr marT="45725" marB="45725" marR="91425" marL="91425"/>
                </a:tc>
                <a:tc>
                  <a:txBody>
                    <a:bodyPr/>
                    <a:lstStyle/>
                    <a:p>
                      <a:pPr indent="0" lvl="0" marL="0" marR="0" rtl="0" algn="l">
                        <a:spcBef>
                          <a:spcPts val="0"/>
                        </a:spcBef>
                        <a:spcAft>
                          <a:spcPts val="0"/>
                        </a:spcAft>
                        <a:buNone/>
                      </a:pPr>
                      <a:r>
                        <a:rPr lang="en-US" sz="800" u="none" cap="none" strike="noStrike"/>
                        <a:t>4233.14</a:t>
                      </a:r>
                      <a:endParaRPr sz="800" u="none" cap="none" strike="noStrike"/>
                    </a:p>
                  </a:txBody>
                  <a:tcPr marT="45725" marB="45725" marR="91425" marL="91425"/>
                </a:tc>
              </a:tr>
              <a:tr h="268900">
                <a:tc>
                  <a:txBody>
                    <a:bodyPr/>
                    <a:lstStyle/>
                    <a:p>
                      <a:pPr indent="0" lvl="0" marL="0" marR="0" rtl="0" algn="l">
                        <a:spcBef>
                          <a:spcPts val="0"/>
                        </a:spcBef>
                        <a:spcAft>
                          <a:spcPts val="0"/>
                        </a:spcAft>
                        <a:buNone/>
                      </a:pPr>
                      <a:r>
                        <a:rPr lang="en-US" sz="800" u="none" cap="none" strike="noStrike"/>
                        <a:t>317</a:t>
                      </a:r>
                      <a:endParaRPr sz="800" u="none" cap="none" strike="noStrike"/>
                    </a:p>
                  </a:txBody>
                  <a:tcPr marT="45725" marB="45725" marR="91425" marL="91425"/>
                </a:tc>
                <a:tc>
                  <a:txBody>
                    <a:bodyPr/>
                    <a:lstStyle/>
                    <a:p>
                      <a:pPr indent="0" lvl="0" marL="0" marR="0" rtl="0" algn="l">
                        <a:spcBef>
                          <a:spcPts val="0"/>
                        </a:spcBef>
                        <a:spcAft>
                          <a:spcPts val="0"/>
                        </a:spcAft>
                        <a:buNone/>
                      </a:pPr>
                      <a:r>
                        <a:rPr lang="en-US" sz="800" u="none" cap="none" strike="noStrike"/>
                        <a:t>20010702</a:t>
                      </a:r>
                      <a:endParaRPr sz="800" u="none" cap="none" strike="noStrike"/>
                    </a:p>
                  </a:txBody>
                  <a:tcPr marT="45725" marB="45725" marR="91425" marL="91425"/>
                </a:tc>
                <a:tc>
                  <a:txBody>
                    <a:bodyPr/>
                    <a:lstStyle/>
                    <a:p>
                      <a:pPr indent="0" lvl="0" marL="0" marR="0" rtl="0" algn="l">
                        <a:spcBef>
                          <a:spcPts val="0"/>
                        </a:spcBef>
                        <a:spcAft>
                          <a:spcPts val="0"/>
                        </a:spcAft>
                        <a:buNone/>
                      </a:pPr>
                      <a:r>
                        <a:rPr lang="en-US" sz="800" u="none" cap="none" strike="noStrike"/>
                        <a:t>641.22</a:t>
                      </a:r>
                      <a:endParaRPr sz="800" u="none" cap="none" strike="noStrike"/>
                    </a:p>
                  </a:txBody>
                  <a:tcPr marT="45725" marB="45725" marR="91425" marL="91425"/>
                </a:tc>
              </a:tr>
            </a:tbl>
          </a:graphicData>
        </a:graphic>
      </p:graphicFrame>
      <p:graphicFrame>
        <p:nvGraphicFramePr>
          <p:cNvPr id="1136" name="Google Shape;1136;p139"/>
          <p:cNvGraphicFramePr/>
          <p:nvPr/>
        </p:nvGraphicFramePr>
        <p:xfrm>
          <a:off x="8152469" y="2133603"/>
          <a:ext cx="3000000" cy="3000000"/>
        </p:xfrm>
        <a:graphic>
          <a:graphicData uri="http://schemas.openxmlformats.org/drawingml/2006/table">
            <a:tbl>
              <a:tblPr bandRow="1" firstRow="1">
                <a:noFill/>
                <a:tableStyleId>{DA20E8E0-0328-45E9-B09E-FFEE897510FA}</a:tableStyleId>
              </a:tblPr>
              <a:tblGrid>
                <a:gridCol w="681800"/>
              </a:tblGrid>
              <a:tr h="325650">
                <a:tc>
                  <a:txBody>
                    <a:bodyPr/>
                    <a:lstStyle/>
                    <a:p>
                      <a:pPr indent="0" lvl="0" marL="0" marR="0" rtl="0" algn="l">
                        <a:spcBef>
                          <a:spcPts val="0"/>
                        </a:spcBef>
                        <a:spcAft>
                          <a:spcPts val="0"/>
                        </a:spcAft>
                        <a:buNone/>
                      </a:pPr>
                      <a:r>
                        <a:rPr lang="en-US" sz="800" u="none" cap="none" strike="noStrike"/>
                        <a:t>Cost</a:t>
                      </a:r>
                      <a:endParaRPr sz="800" u="none" cap="none" strike="noStrike"/>
                    </a:p>
                  </a:txBody>
                  <a:tcPr marT="45725" marB="45725" marR="91425" marL="91425"/>
                </a:tc>
              </a:tr>
              <a:tr h="264150">
                <a:tc>
                  <a:txBody>
                    <a:bodyPr/>
                    <a:lstStyle/>
                    <a:p>
                      <a:pPr indent="0" lvl="0" marL="0" marR="0" rtl="0" algn="l">
                        <a:spcBef>
                          <a:spcPts val="0"/>
                        </a:spcBef>
                        <a:spcAft>
                          <a:spcPts val="0"/>
                        </a:spcAft>
                        <a:buNone/>
                      </a:pPr>
                      <a:r>
                        <a:rPr lang="en-US" sz="800" u="none" cap="none" strike="noStrike"/>
                        <a:t>2171.29</a:t>
                      </a:r>
                      <a:endParaRPr sz="800" u="none" cap="none" strike="noStrike"/>
                    </a:p>
                  </a:txBody>
                  <a:tcPr marT="45725" marB="45725" marR="91425" marL="91425"/>
                </a:tc>
              </a:tr>
              <a:tr h="264150">
                <a:tc>
                  <a:txBody>
                    <a:bodyPr/>
                    <a:lstStyle/>
                    <a:p>
                      <a:pPr indent="0" lvl="0" marL="0" marR="0" rtl="0" algn="l">
                        <a:spcBef>
                          <a:spcPts val="0"/>
                        </a:spcBef>
                        <a:spcAft>
                          <a:spcPts val="0"/>
                        </a:spcAft>
                        <a:buNone/>
                      </a:pPr>
                      <a:r>
                        <a:rPr lang="en-US" sz="800" u="none" cap="none" strike="noStrike"/>
                        <a:t>1912.15</a:t>
                      </a:r>
                      <a:endParaRPr sz="800" u="none" cap="none" strike="noStrike"/>
                    </a:p>
                  </a:txBody>
                  <a:tcPr marT="45725" marB="45725" marR="91425" marL="91425"/>
                </a:tc>
              </a:tr>
              <a:tr h="264150">
                <a:tc>
                  <a:txBody>
                    <a:bodyPr/>
                    <a:lstStyle/>
                    <a:p>
                      <a:pPr indent="0" lvl="0" marL="0" marR="0" rtl="0" algn="l">
                        <a:spcBef>
                          <a:spcPts val="0"/>
                        </a:spcBef>
                        <a:spcAft>
                          <a:spcPts val="0"/>
                        </a:spcAft>
                        <a:buNone/>
                      </a:pPr>
                      <a:r>
                        <a:rPr lang="en-US" sz="800" u="none" cap="none" strike="noStrike"/>
                        <a:t>2171.29</a:t>
                      </a:r>
                      <a:endParaRPr sz="800" u="none" cap="none" strike="noStrike"/>
                    </a:p>
                  </a:txBody>
                  <a:tcPr marT="45725" marB="45725" marR="91425" marL="91425"/>
                </a:tc>
              </a:tr>
              <a:tr h="264150">
                <a:tc>
                  <a:txBody>
                    <a:bodyPr/>
                    <a:lstStyle/>
                    <a:p>
                      <a:pPr indent="0" lvl="0" marL="0" marR="0" rtl="0" algn="l">
                        <a:spcBef>
                          <a:spcPts val="0"/>
                        </a:spcBef>
                        <a:spcAft>
                          <a:spcPts val="0"/>
                        </a:spcAft>
                        <a:buNone/>
                      </a:pPr>
                      <a:r>
                        <a:rPr lang="en-US" sz="800" u="none" cap="none" strike="noStrike"/>
                        <a:t>413.14</a:t>
                      </a:r>
                      <a:endParaRPr sz="800" u="none" cap="none" strike="noStrike"/>
                    </a:p>
                  </a:txBody>
                  <a:tcPr marT="45725" marB="45725" marR="91425" marL="91425"/>
                </a:tc>
              </a:tr>
              <a:tr h="264150">
                <a:tc>
                  <a:txBody>
                    <a:bodyPr/>
                    <a:lstStyle/>
                    <a:p>
                      <a:pPr indent="0" lvl="0" marL="0" marR="0" rtl="0" algn="l">
                        <a:spcBef>
                          <a:spcPts val="0"/>
                        </a:spcBef>
                        <a:spcAft>
                          <a:spcPts val="0"/>
                        </a:spcAft>
                        <a:buNone/>
                      </a:pPr>
                      <a:r>
                        <a:rPr lang="en-US" sz="800" u="none" cap="none" strike="noStrike"/>
                        <a:t>333.42</a:t>
                      </a:r>
                      <a:endParaRPr sz="800" u="none" cap="none" strike="noStrike"/>
                    </a:p>
                  </a:txBody>
                  <a:tcPr marT="45725" marB="45725" marR="91425" marL="91425"/>
                </a:tc>
              </a:tr>
              <a:tr h="264150">
                <a:tc>
                  <a:txBody>
                    <a:bodyPr/>
                    <a:lstStyle/>
                    <a:p>
                      <a:pPr indent="0" lvl="0" marL="0" marR="0" rtl="0" algn="l">
                        <a:spcBef>
                          <a:spcPts val="0"/>
                        </a:spcBef>
                        <a:spcAft>
                          <a:spcPts val="0"/>
                        </a:spcAft>
                        <a:buNone/>
                      </a:pPr>
                      <a:r>
                        <a:rPr lang="en-US" sz="800" u="none" cap="none" strike="noStrike"/>
                        <a:t>1295.00</a:t>
                      </a:r>
                      <a:endParaRPr sz="800" u="none" cap="none" strike="noStrike"/>
                    </a:p>
                  </a:txBody>
                  <a:tcPr marT="45725" marB="45725" marR="91425" marL="91425"/>
                </a:tc>
              </a:tr>
              <a:tr h="264150">
                <a:tc>
                  <a:txBody>
                    <a:bodyPr/>
                    <a:lstStyle/>
                    <a:p>
                      <a:pPr indent="0" lvl="0" marL="0" marR="0" rtl="0" algn="l">
                        <a:spcBef>
                          <a:spcPts val="0"/>
                        </a:spcBef>
                        <a:spcAft>
                          <a:spcPts val="0"/>
                        </a:spcAft>
                        <a:buNone/>
                      </a:pPr>
                      <a:r>
                        <a:rPr lang="en-US" sz="800" u="none" cap="none" strike="noStrike"/>
                        <a:t>4233.14</a:t>
                      </a:r>
                      <a:endParaRPr sz="800" u="none" cap="none" strike="noStrike"/>
                    </a:p>
                  </a:txBody>
                  <a:tcPr marT="45725" marB="45725" marR="91425" marL="91425"/>
                </a:tc>
              </a:tr>
              <a:tr h="264150">
                <a:tc>
                  <a:txBody>
                    <a:bodyPr/>
                    <a:lstStyle/>
                    <a:p>
                      <a:pPr indent="0" lvl="0" marL="0" marR="0" rtl="0" algn="l">
                        <a:spcBef>
                          <a:spcPts val="0"/>
                        </a:spcBef>
                        <a:spcAft>
                          <a:spcPts val="0"/>
                        </a:spcAft>
                        <a:buNone/>
                      </a:pPr>
                      <a:r>
                        <a:rPr lang="en-US" sz="800" u="none" cap="none" strike="noStrike"/>
                        <a:t>641.22</a:t>
                      </a:r>
                      <a:endParaRPr sz="800" u="none" cap="none" strike="noStrike"/>
                    </a:p>
                  </a:txBody>
                  <a:tcPr marT="45725" marB="45725" marR="91425" marL="91425"/>
                </a:tc>
              </a:tr>
              <a:tr h="264150">
                <a:tc>
                  <a:txBody>
                    <a:bodyPr/>
                    <a:lstStyle/>
                    <a:p>
                      <a:pPr indent="0" lvl="0" marL="0" marR="0" rtl="0" algn="l">
                        <a:spcBef>
                          <a:spcPts val="0"/>
                        </a:spcBef>
                        <a:spcAft>
                          <a:spcPts val="0"/>
                        </a:spcAft>
                        <a:buNone/>
                      </a:pPr>
                      <a:r>
                        <a:rPr lang="en-US" sz="800" u="none" cap="none" strike="noStrike"/>
                        <a:t>24.95</a:t>
                      </a:r>
                      <a:endParaRPr sz="800" u="none" cap="none" strike="noStrike"/>
                    </a:p>
                  </a:txBody>
                  <a:tcPr marT="45725" marB="45725" marR="91425" marL="91425"/>
                </a:tc>
              </a:tr>
              <a:tr h="264150">
                <a:tc>
                  <a:txBody>
                    <a:bodyPr/>
                    <a:lstStyle/>
                    <a:p>
                      <a:pPr indent="0" lvl="0" marL="0" marR="0" rtl="0" algn="l">
                        <a:spcBef>
                          <a:spcPts val="0"/>
                        </a:spcBef>
                        <a:spcAft>
                          <a:spcPts val="0"/>
                        </a:spcAft>
                        <a:buNone/>
                      </a:pPr>
                      <a:r>
                        <a:rPr lang="en-US" sz="800" u="none" cap="none" strike="noStrike"/>
                        <a:t>64.32</a:t>
                      </a:r>
                      <a:endParaRPr sz="800" u="none" cap="none" strike="noStrike"/>
                    </a:p>
                  </a:txBody>
                  <a:tcPr marT="45725" marB="45725" marR="91425" marL="91425"/>
                </a:tc>
              </a:tr>
              <a:tr h="264150">
                <a:tc>
                  <a:txBody>
                    <a:bodyPr/>
                    <a:lstStyle/>
                    <a:p>
                      <a:pPr indent="0" lvl="0" marL="0" marR="0" rtl="0" algn="l">
                        <a:spcBef>
                          <a:spcPts val="0"/>
                        </a:spcBef>
                        <a:spcAft>
                          <a:spcPts val="0"/>
                        </a:spcAft>
                        <a:buNone/>
                      </a:pPr>
                      <a:r>
                        <a:rPr lang="en-US" sz="800" u="none" cap="none" strike="noStrike"/>
                        <a:t>1111.25</a:t>
                      </a:r>
                      <a:endParaRPr sz="800" u="none" cap="none" strike="noStrike"/>
                    </a:p>
                  </a:txBody>
                  <a:tcPr marT="45725" marB="45725" marR="91425" marL="91425"/>
                </a:tc>
              </a:tr>
            </a:tbl>
          </a:graphicData>
        </a:graphic>
      </p:graphicFrame>
      <p:sp>
        <p:nvSpPr>
          <p:cNvPr id="1137" name="Google Shape;1137;p139"/>
          <p:cNvSpPr txBox="1"/>
          <p:nvPr/>
        </p:nvSpPr>
        <p:spPr>
          <a:xfrm>
            <a:off x="534454" y="4343402"/>
            <a:ext cx="914162" cy="923309"/>
          </a:xfrm>
          <a:prstGeom prst="rect">
            <a:avLst/>
          </a:prstGeom>
          <a:noFill/>
          <a:ln>
            <a:noFill/>
          </a:ln>
        </p:spPr>
        <p:txBody>
          <a:bodyPr anchorCtr="0" anchor="t" bIns="45700" lIns="91400" spcFirstLastPara="1" rIns="91400"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Arial"/>
                <a:ea typeface="Arial"/>
                <a:cs typeface="Arial"/>
                <a:sym typeface="Arial"/>
              </a:rPr>
              <a:t>data page</a:t>
            </a:r>
            <a:endParaRPr/>
          </a:p>
          <a:p>
            <a:pPr indent="0" lvl="0" marL="0" marR="0" rtl="0" algn="ctr">
              <a:spcBef>
                <a:spcPts val="0"/>
              </a:spcBef>
              <a:spcAft>
                <a:spcPts val="0"/>
              </a:spcAft>
              <a:buNone/>
            </a:pPr>
            <a:r>
              <a:rPr b="0" i="0" lang="en-US" sz="1800" u="none" cap="none" strike="noStrike">
                <a:solidFill>
                  <a:schemeClr val="dk1"/>
                </a:solidFill>
                <a:latin typeface="Arial"/>
                <a:ea typeface="Arial"/>
                <a:cs typeface="Arial"/>
                <a:sym typeface="Arial"/>
              </a:rPr>
              <a:t>1001</a:t>
            </a:r>
            <a:endParaRPr/>
          </a:p>
        </p:txBody>
      </p:sp>
      <p:sp>
        <p:nvSpPr>
          <p:cNvPr id="1138" name="Google Shape;1138;p139"/>
          <p:cNvSpPr txBox="1"/>
          <p:nvPr/>
        </p:nvSpPr>
        <p:spPr>
          <a:xfrm>
            <a:off x="5943244" y="2581872"/>
            <a:ext cx="914162" cy="923309"/>
          </a:xfrm>
          <a:prstGeom prst="rect">
            <a:avLst/>
          </a:prstGeom>
          <a:noFill/>
          <a:ln>
            <a:noFill/>
          </a:ln>
        </p:spPr>
        <p:txBody>
          <a:bodyPr anchorCtr="0" anchor="t" bIns="45700" lIns="91400" spcFirstLastPara="1" rIns="91400"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Arial"/>
                <a:ea typeface="Arial"/>
                <a:cs typeface="Arial"/>
                <a:sym typeface="Arial"/>
              </a:rPr>
              <a:t>data page</a:t>
            </a:r>
            <a:endParaRPr/>
          </a:p>
          <a:p>
            <a:pPr indent="0" lvl="0" marL="0" marR="0" rtl="0" algn="ctr">
              <a:spcBef>
                <a:spcPts val="0"/>
              </a:spcBef>
              <a:spcAft>
                <a:spcPts val="0"/>
              </a:spcAft>
              <a:buNone/>
            </a:pPr>
            <a:r>
              <a:rPr b="0" i="0" lang="en-US" sz="1800" u="none" cap="none" strike="noStrike">
                <a:solidFill>
                  <a:schemeClr val="dk1"/>
                </a:solidFill>
                <a:latin typeface="Arial"/>
                <a:ea typeface="Arial"/>
                <a:cs typeface="Arial"/>
                <a:sym typeface="Arial"/>
              </a:rPr>
              <a:t>2001</a:t>
            </a:r>
            <a:endParaRPr/>
          </a:p>
        </p:txBody>
      </p:sp>
      <p:sp>
        <p:nvSpPr>
          <p:cNvPr id="1139" name="Google Shape;1139;p139"/>
          <p:cNvSpPr txBox="1"/>
          <p:nvPr/>
        </p:nvSpPr>
        <p:spPr>
          <a:xfrm>
            <a:off x="4419641" y="2505672"/>
            <a:ext cx="914162" cy="923309"/>
          </a:xfrm>
          <a:prstGeom prst="rect">
            <a:avLst/>
          </a:prstGeom>
          <a:noFill/>
          <a:ln>
            <a:noFill/>
          </a:ln>
        </p:spPr>
        <p:txBody>
          <a:bodyPr anchorCtr="0" anchor="t" bIns="45700" lIns="91400" spcFirstLastPara="1" rIns="91400"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Arial"/>
                <a:ea typeface="Arial"/>
                <a:cs typeface="Arial"/>
                <a:sym typeface="Arial"/>
              </a:rPr>
              <a:t>data page</a:t>
            </a:r>
            <a:endParaRPr/>
          </a:p>
          <a:p>
            <a:pPr indent="0" lvl="0" marL="0" marR="0" rtl="0" algn="ctr">
              <a:spcBef>
                <a:spcPts val="0"/>
              </a:spcBef>
              <a:spcAft>
                <a:spcPts val="0"/>
              </a:spcAft>
              <a:buNone/>
            </a:pPr>
            <a:r>
              <a:rPr b="0" i="0" lang="en-US" sz="1800" u="none" cap="none" strike="noStrike">
                <a:solidFill>
                  <a:schemeClr val="dk1"/>
                </a:solidFill>
                <a:latin typeface="Arial"/>
                <a:ea typeface="Arial"/>
                <a:cs typeface="Arial"/>
                <a:sym typeface="Arial"/>
              </a:rPr>
              <a:t>2000</a:t>
            </a:r>
            <a:endParaRPr/>
          </a:p>
        </p:txBody>
      </p:sp>
      <p:sp>
        <p:nvSpPr>
          <p:cNvPr id="1140" name="Google Shape;1140;p139"/>
          <p:cNvSpPr txBox="1"/>
          <p:nvPr/>
        </p:nvSpPr>
        <p:spPr>
          <a:xfrm>
            <a:off x="7466848" y="2559861"/>
            <a:ext cx="914162" cy="923309"/>
          </a:xfrm>
          <a:prstGeom prst="rect">
            <a:avLst/>
          </a:prstGeom>
          <a:noFill/>
          <a:ln>
            <a:noFill/>
          </a:ln>
        </p:spPr>
        <p:txBody>
          <a:bodyPr anchorCtr="0" anchor="t" bIns="45700" lIns="91400" spcFirstLastPara="1" rIns="91400"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Arial"/>
                <a:ea typeface="Arial"/>
                <a:cs typeface="Arial"/>
                <a:sym typeface="Arial"/>
              </a:rPr>
              <a:t>data page</a:t>
            </a:r>
            <a:endParaRPr/>
          </a:p>
          <a:p>
            <a:pPr indent="0" lvl="0" marL="0" marR="0" rtl="0" algn="ctr">
              <a:spcBef>
                <a:spcPts val="0"/>
              </a:spcBef>
              <a:spcAft>
                <a:spcPts val="0"/>
              </a:spcAft>
              <a:buNone/>
            </a:pPr>
            <a:r>
              <a:rPr b="0" i="0" lang="en-US" sz="1800" u="none" cap="none" strike="noStrike">
                <a:solidFill>
                  <a:schemeClr val="dk1"/>
                </a:solidFill>
                <a:latin typeface="Arial"/>
                <a:ea typeface="Arial"/>
                <a:cs typeface="Arial"/>
                <a:sym typeface="Arial"/>
              </a:rPr>
              <a:t>2002</a:t>
            </a:r>
            <a:endParaRPr/>
          </a:p>
        </p:txBody>
      </p:sp>
      <p:sp>
        <p:nvSpPr>
          <p:cNvPr id="1141" name="Google Shape;1141;p139"/>
          <p:cNvSpPr/>
          <p:nvPr/>
        </p:nvSpPr>
        <p:spPr>
          <a:xfrm>
            <a:off x="3516848" y="2187790"/>
            <a:ext cx="598071" cy="3352800"/>
          </a:xfrm>
          <a:prstGeom prst="leftBrace">
            <a:avLst>
              <a:gd fmla="val 8333" name="adj1"/>
              <a:gd fmla="val 50611" name="adj2"/>
            </a:avLst>
          </a:prstGeom>
          <a:noFill/>
          <a:ln cap="flat" cmpd="sng" w="25400">
            <a:solidFill>
              <a:schemeClr val="dk1"/>
            </a:solidFill>
            <a:prstDash val="solid"/>
            <a:round/>
            <a:headEnd len="sm" w="sm" type="none"/>
            <a:tailEnd len="sm" w="sm" type="none"/>
          </a:ln>
        </p:spPr>
        <p:txBody>
          <a:bodyPr anchorCtr="0" anchor="ctr" bIns="45700" lIns="91400" spcFirstLastPara="1" rIns="91400"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5" name="Shape 1145"/>
        <p:cNvGrpSpPr/>
        <p:nvPr/>
      </p:nvGrpSpPr>
      <p:grpSpPr>
        <a:xfrm>
          <a:off x="0" y="0"/>
          <a:ext cx="0" cy="0"/>
          <a:chOff x="0" y="0"/>
          <a:chExt cx="0" cy="0"/>
        </a:xfrm>
      </p:grpSpPr>
      <p:sp>
        <p:nvSpPr>
          <p:cNvPr id="1146" name="Google Shape;1146;p140"/>
          <p:cNvSpPr txBox="1"/>
          <p:nvPr>
            <p:ph type="title"/>
          </p:nvPr>
        </p:nvSpPr>
        <p:spPr>
          <a:xfrm>
            <a:off x="342900" y="274638"/>
            <a:ext cx="8442325" cy="59531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Batch Mode</a:t>
            </a:r>
            <a:endParaRPr b="0" i="0" sz="2800" u="none" cap="none" strike="noStrike">
              <a:solidFill>
                <a:srgbClr val="4E84C4"/>
              </a:solidFill>
              <a:latin typeface="PT Sans"/>
              <a:ea typeface="PT Sans"/>
              <a:cs typeface="PT Sans"/>
              <a:sym typeface="PT Sans"/>
            </a:endParaRPr>
          </a:p>
        </p:txBody>
      </p:sp>
      <p:sp>
        <p:nvSpPr>
          <p:cNvPr id="1147" name="Google Shape;1147;p140"/>
          <p:cNvSpPr txBox="1"/>
          <p:nvPr>
            <p:ph idx="1" type="body"/>
          </p:nvPr>
        </p:nvSpPr>
        <p:spPr>
          <a:xfrm>
            <a:off x="342900" y="955675"/>
            <a:ext cx="8442325" cy="4525963"/>
          </a:xfrm>
          <a:prstGeom prst="rect">
            <a:avLst/>
          </a:prstGeom>
          <a:noFill/>
          <a:ln>
            <a:noFill/>
          </a:ln>
        </p:spPr>
        <p:txBody>
          <a:bodyPr anchorCtr="0" anchor="t" bIns="45700" lIns="91425" spcFirstLastPara="1" rIns="91425" wrap="square" tIns="45700">
            <a:noAutofit/>
          </a:bodyPr>
          <a:lstStyle/>
          <a:p>
            <a:pPr indent="-122238" lvl="0" marL="122238" marR="0" rtl="0" algn="l">
              <a:spcBef>
                <a:spcPts val="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Allows processing of 1,000 row blocks as an alternative to single row-by-row operations</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Enables additional algorithms that can reduce CPU overhead significantly</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Batch mode “segment” is a partition broken into million row chunks with associated statistics used for Storage Engine filtering </a:t>
            </a:r>
            <a:endParaRPr/>
          </a:p>
          <a:p>
            <a:pPr indent="-122238" lvl="0" marL="122238"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Batch mode can work to </a:t>
            </a:r>
            <a:r>
              <a:rPr b="0" i="1" lang="en-US" sz="1600" u="none" cap="none" strike="noStrike">
                <a:solidFill>
                  <a:schemeClr val="dk1"/>
                </a:solidFill>
                <a:latin typeface="Arial"/>
                <a:ea typeface="Arial"/>
                <a:cs typeface="Arial"/>
                <a:sym typeface="Arial"/>
              </a:rPr>
              <a:t>further</a:t>
            </a:r>
            <a:r>
              <a:rPr b="0" i="0" lang="en-US" sz="1600" u="none" cap="none" strike="noStrike">
                <a:solidFill>
                  <a:schemeClr val="dk1"/>
                </a:solidFill>
                <a:latin typeface="Arial"/>
                <a:ea typeface="Arial"/>
                <a:cs typeface="Arial"/>
                <a:sym typeface="Arial"/>
              </a:rPr>
              <a:t> improve query performance of a columnstore index, but this mode isn’t always chosen:</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Some operations aren’t enabled for batch mode:</a:t>
            </a:r>
            <a:endParaRPr/>
          </a:p>
          <a:p>
            <a:pPr indent="-122237" lvl="2" marL="808038" marR="0" rtl="0" algn="l">
              <a:spcBef>
                <a:spcPts val="315"/>
              </a:spcBef>
              <a:spcAft>
                <a:spcPts val="0"/>
              </a:spcAft>
              <a:buClr>
                <a:srgbClr val="4E84C4"/>
              </a:buClr>
              <a:buSzPts val="1575"/>
              <a:buFont typeface="Arial"/>
              <a:buChar char="•"/>
            </a:pPr>
            <a:r>
              <a:rPr b="0" i="0" lang="en-US" sz="1575" u="none" cap="none" strike="noStrike">
                <a:solidFill>
                  <a:schemeClr val="dk1"/>
                </a:solidFill>
                <a:latin typeface="Arial"/>
                <a:ea typeface="Arial"/>
                <a:cs typeface="Arial"/>
                <a:sym typeface="Arial"/>
              </a:rPr>
              <a:t>E.g. outer joins to columnstore index table / joining strings / NOT IN / IN / EXISTS / scalar aggregates</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Row mode might be used if there is SQL Server memory pressure or parallelism is unavailable</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Confirm batch vs. row mode by looking at the graphical execution plan</a:t>
            </a:r>
            <a:endParaRPr/>
          </a:p>
          <a:p>
            <a:pPr indent="0" lvl="0" marL="0" marR="0" rtl="0" algn="l">
              <a:spcBef>
                <a:spcPts val="320"/>
              </a:spcBef>
              <a:spcAft>
                <a:spcPts val="0"/>
              </a:spcAft>
              <a:buClr>
                <a:srgbClr val="4E84C4"/>
              </a:buClr>
              <a:buFont typeface="Arial"/>
              <a:buNone/>
            </a:pPr>
            <a:r>
              <a:t/>
            </a:r>
            <a:endParaRPr b="0" i="0" sz="1600" u="none" cap="none" strike="noStrike">
              <a:solidFill>
                <a:schemeClr val="dk1"/>
              </a:solidFill>
              <a:latin typeface="Arial"/>
              <a:ea typeface="Arial"/>
              <a:cs typeface="Arial"/>
              <a:sym typeface="Arial"/>
            </a:endParaRPr>
          </a:p>
        </p:txBody>
      </p:sp>
      <p:sp>
        <p:nvSpPr>
          <p:cNvPr id="1148" name="Google Shape;1148;p140"/>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1" i="0" lang="en-US" sz="900" u="none" cap="none" strike="noStrike">
                <a:solidFill>
                  <a:srgbClr val="4E84C4"/>
                </a:solidFill>
                <a:latin typeface="PT Sans"/>
                <a:ea typeface="PT Sans"/>
                <a:cs typeface="PT Sans"/>
                <a:sym typeface="PT Sans"/>
              </a:rPr>
              <a:t>‹#›</a:t>
            </a:fld>
            <a:endParaRPr b="1" i="0" sz="900" u="none" cap="none" strike="noStrike">
              <a:solidFill>
                <a:srgbClr val="4E84C4"/>
              </a:solidFill>
              <a:latin typeface="PT Sans"/>
              <a:ea typeface="PT Sans"/>
              <a:cs typeface="PT Sans"/>
              <a:sym typeface="PT Sans"/>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2" name="Shape 1152"/>
        <p:cNvGrpSpPr/>
        <p:nvPr/>
      </p:nvGrpSpPr>
      <p:grpSpPr>
        <a:xfrm>
          <a:off x="0" y="0"/>
          <a:ext cx="0" cy="0"/>
          <a:chOff x="0" y="0"/>
          <a:chExt cx="0" cy="0"/>
        </a:xfrm>
      </p:grpSpPr>
      <p:sp>
        <p:nvSpPr>
          <p:cNvPr id="1153" name="Google Shape;1153;p141"/>
          <p:cNvSpPr txBox="1"/>
          <p:nvPr>
            <p:ph type="title"/>
          </p:nvPr>
        </p:nvSpPr>
        <p:spPr>
          <a:xfrm>
            <a:off x="342900" y="274638"/>
            <a:ext cx="8442325" cy="59531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Columnstore format + batch mode Variations	</a:t>
            </a:r>
            <a:endParaRPr b="0" i="0" sz="2800" u="none" cap="none" strike="noStrike">
              <a:solidFill>
                <a:srgbClr val="4E84C4"/>
              </a:solidFill>
              <a:latin typeface="PT Sans"/>
              <a:ea typeface="PT Sans"/>
              <a:cs typeface="PT Sans"/>
              <a:sym typeface="PT Sans"/>
            </a:endParaRPr>
          </a:p>
        </p:txBody>
      </p:sp>
      <p:sp>
        <p:nvSpPr>
          <p:cNvPr id="1154" name="Google Shape;1154;p141"/>
          <p:cNvSpPr txBox="1"/>
          <p:nvPr>
            <p:ph idx="1" type="body"/>
          </p:nvPr>
        </p:nvSpPr>
        <p:spPr>
          <a:xfrm>
            <a:off x="171012" y="1407322"/>
            <a:ext cx="8749608" cy="918712"/>
          </a:xfrm>
          <a:prstGeom prst="rect">
            <a:avLst/>
          </a:prstGeom>
          <a:noFill/>
          <a:ln>
            <a:noFill/>
          </a:ln>
        </p:spPr>
        <p:txBody>
          <a:bodyPr anchorCtr="0" anchor="t" bIns="45700" lIns="91425" spcFirstLastPara="1" rIns="91425" wrap="square" tIns="45700">
            <a:noAutofit/>
          </a:bodyPr>
          <a:lstStyle/>
          <a:p>
            <a:pPr indent="-122238" lvl="0" marL="122238" marR="0" rtl="0" algn="l">
              <a:spcBef>
                <a:spcPts val="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Performance gains can come from a combination of:</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Columnstore indexing alone + traditional row mode in QP</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Columnstore indexing + batch mode in QP</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Columnstore indexing + hybrid of batch and traditional row mode in QP</a:t>
            </a:r>
            <a:endParaRPr b="0" i="0" sz="1600" u="none" cap="none" strike="noStrike">
              <a:solidFill>
                <a:schemeClr val="dk1"/>
              </a:solidFill>
              <a:latin typeface="Arial"/>
              <a:ea typeface="Arial"/>
              <a:cs typeface="Arial"/>
              <a:sym typeface="Arial"/>
            </a:endParaRPr>
          </a:p>
        </p:txBody>
      </p:sp>
      <p:sp>
        <p:nvSpPr>
          <p:cNvPr id="1155" name="Google Shape;1155;p141"/>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1" i="0" lang="en-US" sz="900" u="none" cap="none" strike="noStrike">
                <a:solidFill>
                  <a:srgbClr val="4E84C4"/>
                </a:solidFill>
                <a:latin typeface="PT Sans"/>
                <a:ea typeface="PT Sans"/>
                <a:cs typeface="PT Sans"/>
                <a:sym typeface="PT Sans"/>
              </a:rPr>
              <a:t>‹#›</a:t>
            </a:fld>
            <a:endParaRPr b="1" i="0" sz="900" u="none" cap="none" strike="noStrike">
              <a:solidFill>
                <a:srgbClr val="4E84C4"/>
              </a:solidFill>
              <a:latin typeface="PT Sans"/>
              <a:ea typeface="PT Sans"/>
              <a:cs typeface="PT Sans"/>
              <a:sym typeface="PT Sans"/>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9" name="Shape 1159"/>
        <p:cNvGrpSpPr/>
        <p:nvPr/>
      </p:nvGrpSpPr>
      <p:grpSpPr>
        <a:xfrm>
          <a:off x="0" y="0"/>
          <a:ext cx="0" cy="0"/>
          <a:chOff x="0" y="0"/>
          <a:chExt cx="0" cy="0"/>
        </a:xfrm>
      </p:grpSpPr>
      <p:sp>
        <p:nvSpPr>
          <p:cNvPr id="1160" name="Google Shape;1160;p142"/>
          <p:cNvSpPr txBox="1"/>
          <p:nvPr>
            <p:ph type="title"/>
          </p:nvPr>
        </p:nvSpPr>
        <p:spPr>
          <a:xfrm>
            <a:off x="458273" y="857252"/>
            <a:ext cx="8227457" cy="48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500" u="none" cap="none" strike="noStrike">
                <a:solidFill>
                  <a:srgbClr val="4E84C4"/>
                </a:solidFill>
                <a:latin typeface="PT Sans"/>
                <a:ea typeface="PT Sans"/>
                <a:cs typeface="PT Sans"/>
                <a:sym typeface="PT Sans"/>
              </a:rPr>
              <a:t>Creating a columnstore index</a:t>
            </a:r>
            <a:endParaRPr/>
          </a:p>
        </p:txBody>
      </p:sp>
      <p:sp>
        <p:nvSpPr>
          <p:cNvPr id="1161" name="Google Shape;1161;p142"/>
          <p:cNvSpPr txBox="1"/>
          <p:nvPr>
            <p:ph idx="1" type="body"/>
          </p:nvPr>
        </p:nvSpPr>
        <p:spPr>
          <a:xfrm>
            <a:off x="382091" y="2015589"/>
            <a:ext cx="3732828" cy="346247"/>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4E84C4"/>
              </a:buClr>
              <a:buFont typeface="Arial"/>
              <a:buNone/>
            </a:pPr>
            <a:r>
              <a:rPr b="1" i="0" lang="en-US" sz="2400" u="none" cap="none" strike="noStrike">
                <a:solidFill>
                  <a:schemeClr val="dk1"/>
                </a:solidFill>
                <a:latin typeface="Arial"/>
                <a:ea typeface="Arial"/>
                <a:cs typeface="Arial"/>
                <a:sym typeface="Arial"/>
              </a:rPr>
              <a:t>T-SQL</a:t>
            </a:r>
            <a:endParaRPr b="1" i="0" sz="2400" u="none" cap="none" strike="noStrike">
              <a:solidFill>
                <a:schemeClr val="dk1"/>
              </a:solidFill>
              <a:latin typeface="Arial"/>
              <a:ea typeface="Arial"/>
              <a:cs typeface="Arial"/>
              <a:sym typeface="Arial"/>
            </a:endParaRPr>
          </a:p>
        </p:txBody>
      </p:sp>
      <p:sp>
        <p:nvSpPr>
          <p:cNvPr id="1162" name="Google Shape;1162;p142"/>
          <p:cNvSpPr txBox="1"/>
          <p:nvPr>
            <p:ph idx="2" type="body"/>
          </p:nvPr>
        </p:nvSpPr>
        <p:spPr>
          <a:xfrm>
            <a:off x="382091" y="4019778"/>
            <a:ext cx="3732828" cy="346247"/>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4E84C4"/>
              </a:buClr>
              <a:buFont typeface="Arial"/>
              <a:buNone/>
            </a:pPr>
            <a:r>
              <a:rPr b="1" i="0" lang="en-US" sz="2400" u="none" cap="none" strike="noStrike">
                <a:solidFill>
                  <a:schemeClr val="dk1"/>
                </a:solidFill>
                <a:latin typeface="Arial"/>
                <a:ea typeface="Arial"/>
                <a:cs typeface="Arial"/>
                <a:sym typeface="Arial"/>
              </a:rPr>
              <a:t>SSMS</a:t>
            </a:r>
            <a:endParaRPr b="1" i="0" sz="2400" u="none" cap="none" strike="noStrike">
              <a:solidFill>
                <a:schemeClr val="dk1"/>
              </a:solidFill>
              <a:latin typeface="Arial"/>
              <a:ea typeface="Arial"/>
              <a:cs typeface="Arial"/>
              <a:sym typeface="Arial"/>
            </a:endParaRPr>
          </a:p>
        </p:txBody>
      </p:sp>
      <p:sp>
        <p:nvSpPr>
          <p:cNvPr id="1163" name="Google Shape;1163;p142"/>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1" i="0" lang="en-US" sz="900" u="none" cap="none" strike="noStrike">
                <a:solidFill>
                  <a:srgbClr val="4E84C4"/>
                </a:solidFill>
                <a:latin typeface="PT Sans"/>
                <a:ea typeface="PT Sans"/>
                <a:cs typeface="PT Sans"/>
                <a:sym typeface="PT Sans"/>
              </a:rPr>
              <a:t>‹#›</a:t>
            </a:fld>
            <a:endParaRPr b="1" i="0" sz="900" u="none" cap="none" strike="noStrike">
              <a:solidFill>
                <a:srgbClr val="4E84C4"/>
              </a:solidFill>
              <a:latin typeface="PT Sans"/>
              <a:ea typeface="PT Sans"/>
              <a:cs typeface="PT Sans"/>
              <a:sym typeface="PT Sans"/>
            </a:endParaRPr>
          </a:p>
        </p:txBody>
      </p:sp>
      <p:pic>
        <p:nvPicPr>
          <p:cNvPr id="1164" name="Google Shape;1164;p142"/>
          <p:cNvPicPr preferRelativeResize="0"/>
          <p:nvPr/>
        </p:nvPicPr>
        <p:blipFill rotWithShape="1">
          <a:blip r:embed="rId3">
            <a:alphaModFix/>
          </a:blip>
          <a:srcRect b="0" l="0" r="0" t="0"/>
          <a:stretch/>
        </p:blipFill>
        <p:spPr>
          <a:xfrm>
            <a:off x="1623714" y="1676400"/>
            <a:ext cx="3658941" cy="1295400"/>
          </a:xfrm>
          <a:prstGeom prst="rect">
            <a:avLst/>
          </a:prstGeom>
          <a:noFill/>
          <a:ln>
            <a:noFill/>
          </a:ln>
        </p:spPr>
      </p:pic>
      <p:pic>
        <p:nvPicPr>
          <p:cNvPr id="1165" name="Google Shape;1165;p142"/>
          <p:cNvPicPr preferRelativeResize="0"/>
          <p:nvPr/>
        </p:nvPicPr>
        <p:blipFill rotWithShape="1">
          <a:blip r:embed="rId4">
            <a:alphaModFix/>
          </a:blip>
          <a:srcRect b="0" l="0" r="0" t="0"/>
          <a:stretch/>
        </p:blipFill>
        <p:spPr>
          <a:xfrm>
            <a:off x="1500989" y="3505201"/>
            <a:ext cx="2918652" cy="1400414"/>
          </a:xfrm>
          <a:prstGeom prst="rect">
            <a:avLst/>
          </a:prstGeom>
          <a:noFill/>
          <a:ln>
            <a:noFill/>
          </a:ln>
        </p:spPr>
      </p:pic>
      <p:pic>
        <p:nvPicPr>
          <p:cNvPr id="1166" name="Google Shape;1166;p142"/>
          <p:cNvPicPr preferRelativeResize="0"/>
          <p:nvPr/>
        </p:nvPicPr>
        <p:blipFill rotWithShape="1">
          <a:blip r:embed="rId5">
            <a:alphaModFix/>
          </a:blip>
          <a:srcRect b="0" l="0" r="0" t="0"/>
          <a:stretch/>
        </p:blipFill>
        <p:spPr>
          <a:xfrm>
            <a:off x="4870372" y="3248231"/>
            <a:ext cx="3434456" cy="2161970"/>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0" name="Shape 1170"/>
        <p:cNvGrpSpPr/>
        <p:nvPr/>
      </p:nvGrpSpPr>
      <p:grpSpPr>
        <a:xfrm>
          <a:off x="0" y="0"/>
          <a:ext cx="0" cy="0"/>
          <a:chOff x="0" y="0"/>
          <a:chExt cx="0" cy="0"/>
        </a:xfrm>
      </p:grpSpPr>
      <p:sp>
        <p:nvSpPr>
          <p:cNvPr id="1171" name="Google Shape;1171;p143"/>
          <p:cNvSpPr txBox="1"/>
          <p:nvPr>
            <p:ph type="title"/>
          </p:nvPr>
        </p:nvSpPr>
        <p:spPr>
          <a:xfrm>
            <a:off x="342900" y="274638"/>
            <a:ext cx="8442325" cy="59531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Good Candidates for Columnstore Indexing</a:t>
            </a:r>
            <a:endParaRPr b="0" i="0" sz="2800" u="none" cap="none" strike="noStrike">
              <a:solidFill>
                <a:srgbClr val="4E84C4"/>
              </a:solidFill>
              <a:latin typeface="PT Sans"/>
              <a:ea typeface="PT Sans"/>
              <a:cs typeface="PT Sans"/>
              <a:sym typeface="PT Sans"/>
            </a:endParaRPr>
          </a:p>
        </p:txBody>
      </p:sp>
      <p:sp>
        <p:nvSpPr>
          <p:cNvPr id="1172" name="Google Shape;1172;p143"/>
          <p:cNvSpPr txBox="1"/>
          <p:nvPr>
            <p:ph idx="1" type="body"/>
          </p:nvPr>
        </p:nvSpPr>
        <p:spPr>
          <a:xfrm>
            <a:off x="171012" y="1407321"/>
            <a:ext cx="8749608" cy="3698081"/>
          </a:xfrm>
          <a:prstGeom prst="rect">
            <a:avLst/>
          </a:prstGeom>
          <a:noFill/>
          <a:ln>
            <a:noFill/>
          </a:ln>
        </p:spPr>
        <p:txBody>
          <a:bodyPr anchorCtr="0" anchor="t" bIns="45700" lIns="91425" spcFirstLastPara="1" rIns="91425" wrap="square" tIns="45700">
            <a:noAutofit/>
          </a:bodyPr>
          <a:lstStyle/>
          <a:p>
            <a:pPr indent="-122238" lvl="0" marL="122238" marR="0" rtl="0" algn="l">
              <a:spcBef>
                <a:spcPts val="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Table candidates:</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Very large fact tables (for example – billions of rows)</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Larger dimension tables (millions of rows) with compression friendly column data</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If unsure, it is easy to create a columnstore index and test the impact on your query workload</a:t>
            </a:r>
            <a:endParaRPr/>
          </a:p>
          <a:p>
            <a:pPr indent="-122238" lvl="0" marL="122238"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Query candidates (against table with a columnstore index):</a:t>
            </a:r>
            <a:endParaRPr b="0" i="0" sz="1600" u="none" cap="none" strike="noStrike">
              <a:solidFill>
                <a:schemeClr val="dk1"/>
              </a:solidFill>
              <a:latin typeface="Arial"/>
              <a:ea typeface="Arial"/>
              <a:cs typeface="Arial"/>
              <a:sym typeface="Arial"/>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Scan versus seek (columnstore indexes don’t support seek operations)</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Aggregated results far smaller than table size</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Joins to smaller dimension tables</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Filtering on fact / dimension tables – star schema pattern</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Sub-set of columns (being selective in columns versus returning ALL columns)</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Single-column joins between columnstore indexed table and other tables</a:t>
            </a:r>
            <a:endParaRPr/>
          </a:p>
          <a:p>
            <a:pPr indent="-127000" lvl="1" marL="571500" marR="0" rtl="0" algn="l">
              <a:spcBef>
                <a:spcPts val="320"/>
              </a:spcBef>
              <a:spcAft>
                <a:spcPts val="0"/>
              </a:spcAft>
              <a:buClr>
                <a:srgbClr val="4E84C4"/>
              </a:buClr>
              <a:buSzPts val="1600"/>
              <a:buFont typeface="Arial"/>
              <a:buNone/>
            </a:pPr>
            <a:r>
              <a:t/>
            </a:r>
            <a:endParaRPr b="0" i="0" sz="1600" u="none" cap="none" strike="noStrike">
              <a:solidFill>
                <a:schemeClr val="dk1"/>
              </a:solidFill>
              <a:latin typeface="Arial"/>
              <a:ea typeface="Arial"/>
              <a:cs typeface="Arial"/>
              <a:sym typeface="Arial"/>
            </a:endParaRPr>
          </a:p>
          <a:p>
            <a:pPr indent="-127000" lvl="1" marL="571500" marR="0" rtl="0" algn="l">
              <a:spcBef>
                <a:spcPts val="320"/>
              </a:spcBef>
              <a:spcAft>
                <a:spcPts val="0"/>
              </a:spcAft>
              <a:buClr>
                <a:srgbClr val="4E84C4"/>
              </a:buClr>
              <a:buSzPts val="1600"/>
              <a:buFont typeface="Arial"/>
              <a:buNone/>
            </a:pPr>
            <a:r>
              <a:t/>
            </a:r>
            <a:endParaRPr b="0" i="0" sz="1600" u="none" cap="none" strike="noStrike">
              <a:solidFill>
                <a:schemeClr val="dk1"/>
              </a:solidFill>
              <a:latin typeface="Arial"/>
              <a:ea typeface="Arial"/>
              <a:cs typeface="Arial"/>
              <a:sym typeface="Arial"/>
            </a:endParaRPr>
          </a:p>
          <a:p>
            <a:pPr indent="-127000" lvl="1" marL="571500" marR="0" rtl="0" algn="l">
              <a:spcBef>
                <a:spcPts val="320"/>
              </a:spcBef>
              <a:spcAft>
                <a:spcPts val="0"/>
              </a:spcAft>
              <a:buClr>
                <a:srgbClr val="4E84C4"/>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spcBef>
                <a:spcPts val="320"/>
              </a:spcBef>
              <a:spcAft>
                <a:spcPts val="0"/>
              </a:spcAft>
              <a:buClr>
                <a:srgbClr val="4E84C4"/>
              </a:buClr>
              <a:buFont typeface="Arial"/>
              <a:buNone/>
            </a:pPr>
            <a:r>
              <a:t/>
            </a:r>
            <a:endParaRPr b="0" i="0" sz="1600" u="none" cap="none" strike="noStrike">
              <a:solidFill>
                <a:schemeClr val="dk1"/>
              </a:solidFill>
              <a:latin typeface="Arial"/>
              <a:ea typeface="Arial"/>
              <a:cs typeface="Arial"/>
              <a:sym typeface="Arial"/>
            </a:endParaRPr>
          </a:p>
        </p:txBody>
      </p:sp>
      <p:sp>
        <p:nvSpPr>
          <p:cNvPr id="1173" name="Google Shape;1173;p143"/>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1" i="0" lang="en-US" sz="900" u="none" cap="none" strike="noStrike">
                <a:solidFill>
                  <a:srgbClr val="4E84C4"/>
                </a:solidFill>
                <a:latin typeface="PT Sans"/>
                <a:ea typeface="PT Sans"/>
                <a:cs typeface="PT Sans"/>
                <a:sym typeface="PT Sans"/>
              </a:rPr>
              <a:t>‹#›</a:t>
            </a:fld>
            <a:endParaRPr b="1" i="0" sz="900" u="none" cap="none" strike="noStrike">
              <a:solidFill>
                <a:srgbClr val="4E84C4"/>
              </a:solidFill>
              <a:latin typeface="PT Sans"/>
              <a:ea typeface="PT Sans"/>
              <a:cs typeface="PT Sans"/>
              <a:sym typeface="PT Sans"/>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7" name="Shape 1177"/>
        <p:cNvGrpSpPr/>
        <p:nvPr/>
      </p:nvGrpSpPr>
      <p:grpSpPr>
        <a:xfrm>
          <a:off x="0" y="0"/>
          <a:ext cx="0" cy="0"/>
          <a:chOff x="0" y="0"/>
          <a:chExt cx="0" cy="0"/>
        </a:xfrm>
      </p:grpSpPr>
      <p:sp>
        <p:nvSpPr>
          <p:cNvPr id="1178" name="Google Shape;1178;p144"/>
          <p:cNvSpPr txBox="1"/>
          <p:nvPr>
            <p:ph type="title"/>
          </p:nvPr>
        </p:nvSpPr>
        <p:spPr>
          <a:xfrm>
            <a:off x="342900" y="274638"/>
            <a:ext cx="8442325" cy="59531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Defining the Columnstore Index</a:t>
            </a:r>
            <a:endParaRPr b="0" i="0" sz="2800" u="none" cap="none" strike="noStrike">
              <a:solidFill>
                <a:srgbClr val="4E84C4"/>
              </a:solidFill>
              <a:latin typeface="PT Sans"/>
              <a:ea typeface="PT Sans"/>
              <a:cs typeface="PT Sans"/>
              <a:sym typeface="PT Sans"/>
            </a:endParaRPr>
          </a:p>
        </p:txBody>
      </p:sp>
      <p:sp>
        <p:nvSpPr>
          <p:cNvPr id="1179" name="Google Shape;1179;p144"/>
          <p:cNvSpPr txBox="1"/>
          <p:nvPr>
            <p:ph idx="1" type="body"/>
          </p:nvPr>
        </p:nvSpPr>
        <p:spPr>
          <a:xfrm>
            <a:off x="171012" y="1407321"/>
            <a:ext cx="8749608" cy="3545681"/>
          </a:xfrm>
          <a:prstGeom prst="rect">
            <a:avLst/>
          </a:prstGeom>
          <a:noFill/>
          <a:ln>
            <a:noFill/>
          </a:ln>
        </p:spPr>
        <p:txBody>
          <a:bodyPr anchorCtr="0" anchor="t" bIns="45700" lIns="91425" spcFirstLastPara="1" rIns="91425" wrap="square" tIns="45700">
            <a:noAutofit/>
          </a:bodyPr>
          <a:lstStyle/>
          <a:p>
            <a:pPr indent="-122238" lvl="0" marL="122238" marR="0" rtl="0" algn="l">
              <a:spcBef>
                <a:spcPts val="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Index type</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Columnstore indexes are always non-clustered and non-unique</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They cannot be created on views, indexed views, sparse columns</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They cannot act as primary or foreign key constraints</a:t>
            </a:r>
            <a:endParaRPr/>
          </a:p>
          <a:p>
            <a:pPr indent="-122238" lvl="0" marL="122238"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Column selection</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Unlike other index types, there are no “key columns” </a:t>
            </a:r>
            <a:endParaRPr/>
          </a:p>
          <a:p>
            <a:pPr indent="-122237" lvl="2" marL="808038" marR="0" rtl="0" algn="l">
              <a:spcBef>
                <a:spcPts val="315"/>
              </a:spcBef>
              <a:spcAft>
                <a:spcPts val="0"/>
              </a:spcAft>
              <a:buClr>
                <a:srgbClr val="4E84C4"/>
              </a:buClr>
              <a:buSzPts val="1575"/>
              <a:buFont typeface="Arial"/>
              <a:buChar char="•"/>
            </a:pPr>
            <a:r>
              <a:rPr b="0" i="0" lang="en-US" sz="1575" u="none" cap="none" strike="noStrike">
                <a:solidFill>
                  <a:schemeClr val="dk1"/>
                </a:solidFill>
                <a:latin typeface="Arial"/>
                <a:ea typeface="Arial"/>
                <a:cs typeface="Arial"/>
                <a:sym typeface="Arial"/>
              </a:rPr>
              <a:t>Instead you choose the columns that you anticipate will be used in your queries</a:t>
            </a:r>
            <a:endParaRPr/>
          </a:p>
          <a:p>
            <a:pPr indent="-122237" lvl="2" marL="808038" marR="0" rtl="0" algn="l">
              <a:spcBef>
                <a:spcPts val="315"/>
              </a:spcBef>
              <a:spcAft>
                <a:spcPts val="0"/>
              </a:spcAft>
              <a:buClr>
                <a:srgbClr val="4E84C4"/>
              </a:buClr>
              <a:buSzPts val="1575"/>
              <a:buFont typeface="Arial"/>
              <a:buChar char="•"/>
            </a:pPr>
            <a:r>
              <a:rPr b="0" i="0" lang="en-US" sz="1575" u="none" cap="none" strike="noStrike">
                <a:solidFill>
                  <a:schemeClr val="dk1"/>
                </a:solidFill>
                <a:latin typeface="Arial"/>
                <a:ea typeface="Arial"/>
                <a:cs typeface="Arial"/>
                <a:sym typeface="Arial"/>
              </a:rPr>
              <a:t>Up to 1,024 columns – and the ordering in your CREATE INDEX doesn’t matter</a:t>
            </a:r>
            <a:endParaRPr/>
          </a:p>
          <a:p>
            <a:pPr indent="-122237" lvl="2" marL="808038" marR="0" rtl="0" algn="l">
              <a:spcBef>
                <a:spcPts val="315"/>
              </a:spcBef>
              <a:spcAft>
                <a:spcPts val="0"/>
              </a:spcAft>
              <a:buClr>
                <a:srgbClr val="4E84C4"/>
              </a:buClr>
              <a:buSzPts val="1575"/>
              <a:buFont typeface="Arial"/>
              <a:buChar char="•"/>
            </a:pPr>
            <a:r>
              <a:rPr b="0" i="0" lang="en-US" sz="1575" u="none" cap="none" strike="noStrike">
                <a:solidFill>
                  <a:schemeClr val="dk1"/>
                </a:solidFill>
                <a:latin typeface="Arial"/>
                <a:ea typeface="Arial"/>
                <a:cs typeface="Arial"/>
                <a:sym typeface="Arial"/>
              </a:rPr>
              <a:t>No concept of “INCLUDE”</a:t>
            </a:r>
            <a:endParaRPr/>
          </a:p>
          <a:p>
            <a:pPr indent="-122237" lvl="2" marL="808038" marR="0" rtl="0" algn="l">
              <a:spcBef>
                <a:spcPts val="315"/>
              </a:spcBef>
              <a:spcAft>
                <a:spcPts val="0"/>
              </a:spcAft>
              <a:buClr>
                <a:srgbClr val="4E84C4"/>
              </a:buClr>
              <a:buSzPts val="1575"/>
              <a:buFont typeface="Arial"/>
              <a:buChar char="•"/>
            </a:pPr>
            <a:r>
              <a:rPr b="0" i="0" lang="en-US" sz="1575" u="none" cap="none" strike="noStrike">
                <a:solidFill>
                  <a:schemeClr val="dk1"/>
                </a:solidFill>
                <a:latin typeface="Arial"/>
                <a:ea typeface="Arial"/>
                <a:cs typeface="Arial"/>
                <a:sym typeface="Arial"/>
              </a:rPr>
              <a:t>No 900 byte index key size limit</a:t>
            </a:r>
            <a:endParaRPr/>
          </a:p>
          <a:p>
            <a:pPr indent="-122238" lvl="0" marL="122238"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Column ordering</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Use of ASC or DESC sorting not allowed – as ordering is defined via columnstore compression algorithms</a:t>
            </a:r>
            <a:endParaRPr/>
          </a:p>
          <a:p>
            <a:pPr indent="-127000" lvl="1" marL="571500" marR="0" rtl="0" algn="l">
              <a:spcBef>
                <a:spcPts val="320"/>
              </a:spcBef>
              <a:spcAft>
                <a:spcPts val="0"/>
              </a:spcAft>
              <a:buClr>
                <a:srgbClr val="4E84C4"/>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spcBef>
                <a:spcPts val="320"/>
              </a:spcBef>
              <a:spcAft>
                <a:spcPts val="0"/>
              </a:spcAft>
              <a:buClr>
                <a:srgbClr val="4E84C4"/>
              </a:buClr>
              <a:buFont typeface="Arial"/>
              <a:buNone/>
            </a:pPr>
            <a:r>
              <a:t/>
            </a:r>
            <a:endParaRPr b="0" i="0" sz="1600" u="none" cap="none" strike="noStrike">
              <a:solidFill>
                <a:schemeClr val="dk1"/>
              </a:solidFill>
              <a:latin typeface="Arial"/>
              <a:ea typeface="Arial"/>
              <a:cs typeface="Arial"/>
              <a:sym typeface="Arial"/>
            </a:endParaRPr>
          </a:p>
        </p:txBody>
      </p:sp>
      <p:sp>
        <p:nvSpPr>
          <p:cNvPr id="1180" name="Google Shape;1180;p144"/>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1" i="0" lang="en-US" sz="900" u="none" cap="none" strike="noStrike">
                <a:solidFill>
                  <a:srgbClr val="4E84C4"/>
                </a:solidFill>
                <a:latin typeface="PT Sans"/>
                <a:ea typeface="PT Sans"/>
                <a:cs typeface="PT Sans"/>
                <a:sym typeface="PT Sans"/>
              </a:rPr>
              <a:t>‹#›</a:t>
            </a:fld>
            <a:endParaRPr b="1" i="0" sz="900" u="none" cap="none" strike="noStrike">
              <a:solidFill>
                <a:srgbClr val="4E84C4"/>
              </a:solidFill>
              <a:latin typeface="PT Sans"/>
              <a:ea typeface="PT Sans"/>
              <a:cs typeface="PT Sans"/>
              <a:sym typeface="PT Sans"/>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4" name="Shape 1184"/>
        <p:cNvGrpSpPr/>
        <p:nvPr/>
      </p:nvGrpSpPr>
      <p:grpSpPr>
        <a:xfrm>
          <a:off x="0" y="0"/>
          <a:ext cx="0" cy="0"/>
          <a:chOff x="0" y="0"/>
          <a:chExt cx="0" cy="0"/>
        </a:xfrm>
      </p:grpSpPr>
      <p:sp>
        <p:nvSpPr>
          <p:cNvPr id="1185" name="Google Shape;1185;p145"/>
          <p:cNvSpPr txBox="1"/>
          <p:nvPr>
            <p:ph type="title"/>
          </p:nvPr>
        </p:nvSpPr>
        <p:spPr>
          <a:xfrm>
            <a:off x="342900" y="274638"/>
            <a:ext cx="8442325" cy="59531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Supported Data Types</a:t>
            </a:r>
            <a:endParaRPr b="0" i="0" sz="2800" u="none" cap="none" strike="noStrike">
              <a:solidFill>
                <a:srgbClr val="4E84C4"/>
              </a:solidFill>
              <a:latin typeface="PT Sans"/>
              <a:ea typeface="PT Sans"/>
              <a:cs typeface="PT Sans"/>
              <a:sym typeface="PT Sans"/>
            </a:endParaRPr>
          </a:p>
        </p:txBody>
      </p:sp>
      <p:sp>
        <p:nvSpPr>
          <p:cNvPr id="1186" name="Google Shape;1186;p145"/>
          <p:cNvSpPr txBox="1"/>
          <p:nvPr>
            <p:ph idx="1" type="body"/>
          </p:nvPr>
        </p:nvSpPr>
        <p:spPr>
          <a:xfrm>
            <a:off x="171012" y="1407321"/>
            <a:ext cx="8749608" cy="3698081"/>
          </a:xfrm>
          <a:prstGeom prst="rect">
            <a:avLst/>
          </a:prstGeom>
          <a:noFill/>
          <a:ln>
            <a:noFill/>
          </a:ln>
        </p:spPr>
        <p:txBody>
          <a:bodyPr anchorCtr="0" anchor="t" bIns="45700" lIns="91425" spcFirstLastPara="1" rIns="91425" wrap="square" tIns="45700">
            <a:noAutofit/>
          </a:bodyPr>
          <a:lstStyle/>
          <a:p>
            <a:pPr indent="-122238" lvl="0" marL="122238" marR="0" rtl="0" algn="l">
              <a:spcBef>
                <a:spcPts val="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Supported data types</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Char / nchar / varchar / nvarchar </a:t>
            </a:r>
            <a:endParaRPr/>
          </a:p>
          <a:p>
            <a:pPr indent="-122237" lvl="2" marL="808038" marR="0" rtl="0" algn="l">
              <a:spcBef>
                <a:spcPts val="315"/>
              </a:spcBef>
              <a:spcAft>
                <a:spcPts val="0"/>
              </a:spcAft>
              <a:buClr>
                <a:srgbClr val="4E84C4"/>
              </a:buClr>
              <a:buSzPts val="1575"/>
              <a:buFont typeface="Arial"/>
              <a:buChar char="•"/>
            </a:pPr>
            <a:r>
              <a:rPr b="0" i="0" lang="en-US" sz="1575" u="none" cap="none" strike="noStrike">
                <a:solidFill>
                  <a:schemeClr val="dk1"/>
                </a:solidFill>
                <a:latin typeface="Arial"/>
                <a:ea typeface="Arial"/>
                <a:cs typeface="Arial"/>
                <a:sym typeface="Arial"/>
              </a:rPr>
              <a:t>(max) types, legacy LOB types and FILESTREAM are not supported</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Decimal/numeric</a:t>
            </a:r>
            <a:endParaRPr/>
          </a:p>
          <a:p>
            <a:pPr indent="-122237" lvl="2" marL="808038" marR="0" rtl="0" algn="l">
              <a:spcBef>
                <a:spcPts val="315"/>
              </a:spcBef>
              <a:spcAft>
                <a:spcPts val="0"/>
              </a:spcAft>
              <a:buClr>
                <a:srgbClr val="4E84C4"/>
              </a:buClr>
              <a:buSzPts val="1575"/>
              <a:buFont typeface="Arial"/>
              <a:buChar char="•"/>
            </a:pPr>
            <a:r>
              <a:rPr b="0" i="0" lang="en-US" sz="1575" u="none" cap="none" strike="noStrike">
                <a:solidFill>
                  <a:schemeClr val="dk1"/>
                </a:solidFill>
                <a:latin typeface="Arial"/>
                <a:ea typeface="Arial"/>
                <a:cs typeface="Arial"/>
                <a:sym typeface="Arial"/>
              </a:rPr>
              <a:t>Precision greater than 18 digits NOT supported</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Tinyint, smallint, int, bigint</a:t>
            </a:r>
            <a:endParaRPr b="0" i="0" sz="1600" u="none" cap="none" strike="noStrike">
              <a:solidFill>
                <a:schemeClr val="dk1"/>
              </a:solidFill>
              <a:latin typeface="Arial"/>
              <a:ea typeface="Arial"/>
              <a:cs typeface="Arial"/>
              <a:sym typeface="Arial"/>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Float/real</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Bit</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Money, smallmoney</a:t>
            </a:r>
            <a:endParaRPr b="0" i="0" sz="1600" u="none" cap="none" strike="noStrike">
              <a:solidFill>
                <a:schemeClr val="dk1"/>
              </a:solidFill>
              <a:latin typeface="Arial"/>
              <a:ea typeface="Arial"/>
              <a:cs typeface="Arial"/>
              <a:sym typeface="Arial"/>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Date and time data types</a:t>
            </a:r>
            <a:endParaRPr/>
          </a:p>
          <a:p>
            <a:pPr indent="-122237" lvl="2" marL="808038" marR="0" rtl="0" algn="l">
              <a:spcBef>
                <a:spcPts val="315"/>
              </a:spcBef>
              <a:spcAft>
                <a:spcPts val="0"/>
              </a:spcAft>
              <a:buClr>
                <a:srgbClr val="4E84C4"/>
              </a:buClr>
              <a:buSzPts val="1575"/>
              <a:buFont typeface="Arial"/>
              <a:buChar char="•"/>
            </a:pPr>
            <a:r>
              <a:rPr b="0" i="0" lang="en-US" sz="1575" u="none" cap="none" strike="noStrike">
                <a:solidFill>
                  <a:schemeClr val="dk1"/>
                </a:solidFill>
                <a:latin typeface="Arial"/>
                <a:ea typeface="Arial"/>
                <a:cs typeface="Arial"/>
                <a:sym typeface="Arial"/>
              </a:rPr>
              <a:t>Datetimeoffset with scale &gt; 2 NOT supported</a:t>
            </a:r>
            <a:endParaRPr/>
          </a:p>
          <a:p>
            <a:pPr indent="0" lvl="0" marL="0" marR="0" rtl="0" algn="l">
              <a:spcBef>
                <a:spcPts val="320"/>
              </a:spcBef>
              <a:spcAft>
                <a:spcPts val="0"/>
              </a:spcAft>
              <a:buClr>
                <a:srgbClr val="4E84C4"/>
              </a:buClr>
              <a:buFont typeface="Arial"/>
              <a:buNone/>
            </a:pPr>
            <a:r>
              <a:t/>
            </a:r>
            <a:endParaRPr b="0" i="0" sz="1600" u="none" cap="none" strike="noStrike">
              <a:solidFill>
                <a:schemeClr val="dk1"/>
              </a:solidFill>
              <a:latin typeface="Arial"/>
              <a:ea typeface="Arial"/>
              <a:cs typeface="Arial"/>
              <a:sym typeface="Arial"/>
            </a:endParaRPr>
          </a:p>
        </p:txBody>
      </p:sp>
      <p:sp>
        <p:nvSpPr>
          <p:cNvPr id="1187" name="Google Shape;1187;p145"/>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1" i="0" lang="en-US" sz="900" u="none" cap="none" strike="noStrike">
                <a:solidFill>
                  <a:srgbClr val="4E84C4"/>
                </a:solidFill>
                <a:latin typeface="PT Sans"/>
                <a:ea typeface="PT Sans"/>
                <a:cs typeface="PT Sans"/>
                <a:sym typeface="PT Sans"/>
              </a:rPr>
              <a:t>‹#›</a:t>
            </a:fld>
            <a:endParaRPr b="1" i="0" sz="900" u="none" cap="none" strike="noStrike">
              <a:solidFill>
                <a:srgbClr val="4E84C4"/>
              </a:solidFill>
              <a:latin typeface="PT Sans"/>
              <a:ea typeface="PT Sans"/>
              <a:cs typeface="PT Sans"/>
              <a:sym typeface="PT Sans"/>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1" name="Shape 1191"/>
        <p:cNvGrpSpPr/>
        <p:nvPr/>
      </p:nvGrpSpPr>
      <p:grpSpPr>
        <a:xfrm>
          <a:off x="0" y="0"/>
          <a:ext cx="0" cy="0"/>
          <a:chOff x="0" y="0"/>
          <a:chExt cx="0" cy="0"/>
        </a:xfrm>
      </p:grpSpPr>
      <p:sp>
        <p:nvSpPr>
          <p:cNvPr id="1192" name="Google Shape;1192;p146"/>
          <p:cNvSpPr txBox="1"/>
          <p:nvPr>
            <p:ph type="title"/>
          </p:nvPr>
        </p:nvSpPr>
        <p:spPr>
          <a:xfrm>
            <a:off x="342900" y="274638"/>
            <a:ext cx="8442325" cy="59531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Maintaining Data in a Columnstore Index</a:t>
            </a:r>
            <a:endParaRPr b="0" i="0" sz="2800" u="none" cap="none" strike="noStrike">
              <a:solidFill>
                <a:srgbClr val="4E84C4"/>
              </a:solidFill>
              <a:latin typeface="PT Sans"/>
              <a:ea typeface="PT Sans"/>
              <a:cs typeface="PT Sans"/>
              <a:sym typeface="PT Sans"/>
            </a:endParaRPr>
          </a:p>
        </p:txBody>
      </p:sp>
      <p:sp>
        <p:nvSpPr>
          <p:cNvPr id="1193" name="Google Shape;1193;p146"/>
          <p:cNvSpPr txBox="1"/>
          <p:nvPr>
            <p:ph idx="1" type="body"/>
          </p:nvPr>
        </p:nvSpPr>
        <p:spPr>
          <a:xfrm>
            <a:off x="171012" y="1407318"/>
            <a:ext cx="8749608" cy="1869282"/>
          </a:xfrm>
          <a:prstGeom prst="rect">
            <a:avLst/>
          </a:prstGeom>
          <a:noFill/>
          <a:ln>
            <a:noFill/>
          </a:ln>
        </p:spPr>
        <p:txBody>
          <a:bodyPr anchorCtr="0" anchor="t" bIns="45700" lIns="91425" spcFirstLastPara="1" rIns="91425" wrap="square" tIns="45700">
            <a:noAutofit/>
          </a:bodyPr>
          <a:lstStyle/>
          <a:p>
            <a:pPr indent="-122238" lvl="0" marL="122238" marR="0" rtl="0" algn="l">
              <a:spcBef>
                <a:spcPts val="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Once built, the table becomes “read-only” and  INSERT/UPDATE/DELETE/MERGE is no longer allowed</a:t>
            </a:r>
            <a:endParaRPr/>
          </a:p>
          <a:p>
            <a:pPr indent="-122238" lvl="0" marL="122238"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ALTER INDEX REBUILD / REORGANIZE not allowed</a:t>
            </a:r>
            <a:endParaRPr/>
          </a:p>
          <a:p>
            <a:pPr indent="-122238" lvl="0" marL="122238"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Other options </a:t>
            </a:r>
            <a:r>
              <a:rPr b="0" i="1" lang="en-US" sz="1600" u="none" cap="none" strike="noStrike">
                <a:solidFill>
                  <a:schemeClr val="dk1"/>
                </a:solidFill>
                <a:latin typeface="Arial"/>
                <a:ea typeface="Arial"/>
                <a:cs typeface="Arial"/>
                <a:sym typeface="Arial"/>
              </a:rPr>
              <a:t>are</a:t>
            </a:r>
            <a:r>
              <a:rPr b="0" i="0" lang="en-US" sz="1600" u="none" cap="none" strike="noStrike">
                <a:solidFill>
                  <a:schemeClr val="dk1"/>
                </a:solidFill>
                <a:latin typeface="Arial"/>
                <a:ea typeface="Arial"/>
                <a:cs typeface="Arial"/>
                <a:sym typeface="Arial"/>
              </a:rPr>
              <a:t> still supported:</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Partition switches (IN and OUT)</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Drop columnstore index / make modifications / add columnstore index</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UNION ALL (but be sure to validate performance)</a:t>
            </a:r>
            <a:endParaRPr/>
          </a:p>
          <a:p>
            <a:pPr indent="-7560" lvl="1" marL="274261" marR="0" rtl="0" algn="l">
              <a:spcBef>
                <a:spcPts val="320"/>
              </a:spcBef>
              <a:spcAft>
                <a:spcPts val="0"/>
              </a:spcAft>
              <a:buClr>
                <a:srgbClr val="4E84C4"/>
              </a:buClr>
              <a:buFont typeface="Arial"/>
              <a:buNone/>
            </a:pPr>
            <a:r>
              <a:t/>
            </a:r>
            <a:endParaRPr b="0" i="0" sz="1600" u="none" cap="none" strike="noStrike">
              <a:solidFill>
                <a:schemeClr val="dk1"/>
              </a:solidFill>
              <a:latin typeface="Arial"/>
              <a:ea typeface="Arial"/>
              <a:cs typeface="Arial"/>
              <a:sym typeface="Arial"/>
            </a:endParaRPr>
          </a:p>
          <a:p>
            <a:pPr indent="0" lvl="0" marL="0" marR="0" rtl="0" algn="l">
              <a:spcBef>
                <a:spcPts val="320"/>
              </a:spcBef>
              <a:spcAft>
                <a:spcPts val="0"/>
              </a:spcAft>
              <a:buClr>
                <a:srgbClr val="4E84C4"/>
              </a:buClr>
              <a:buFont typeface="Arial"/>
              <a:buNone/>
            </a:pPr>
            <a:r>
              <a:t/>
            </a:r>
            <a:endParaRPr b="0" i="0" sz="1600" u="none" cap="none" strike="noStrike">
              <a:solidFill>
                <a:schemeClr val="dk1"/>
              </a:solidFill>
              <a:latin typeface="Arial"/>
              <a:ea typeface="Arial"/>
              <a:cs typeface="Arial"/>
              <a:sym typeface="Arial"/>
            </a:endParaRPr>
          </a:p>
        </p:txBody>
      </p:sp>
      <p:sp>
        <p:nvSpPr>
          <p:cNvPr id="1194" name="Google Shape;1194;p146"/>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1" i="0" lang="en-US" sz="900" u="none" cap="none" strike="noStrike">
                <a:solidFill>
                  <a:srgbClr val="4E84C4"/>
                </a:solidFill>
                <a:latin typeface="PT Sans"/>
                <a:ea typeface="PT Sans"/>
                <a:cs typeface="PT Sans"/>
                <a:sym typeface="PT Sans"/>
              </a:rPr>
              <a:t>‹#›</a:t>
            </a:fld>
            <a:endParaRPr b="1" i="0" sz="900" u="none" cap="none" strike="noStrike">
              <a:solidFill>
                <a:srgbClr val="4E84C4"/>
              </a:solidFill>
              <a:latin typeface="PT Sans"/>
              <a:ea typeface="PT Sans"/>
              <a:cs typeface="PT Sans"/>
              <a:sym typeface="PT Sans"/>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8" name="Shape 1198"/>
        <p:cNvGrpSpPr/>
        <p:nvPr/>
      </p:nvGrpSpPr>
      <p:grpSpPr>
        <a:xfrm>
          <a:off x="0" y="0"/>
          <a:ext cx="0" cy="0"/>
          <a:chOff x="0" y="0"/>
          <a:chExt cx="0" cy="0"/>
        </a:xfrm>
      </p:grpSpPr>
      <p:sp>
        <p:nvSpPr>
          <p:cNvPr id="1199" name="Google Shape;1199;p147"/>
          <p:cNvSpPr txBox="1"/>
          <p:nvPr>
            <p:ph type="title"/>
          </p:nvPr>
        </p:nvSpPr>
        <p:spPr>
          <a:xfrm>
            <a:off x="342900" y="274638"/>
            <a:ext cx="8442325" cy="59531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Limitations</a:t>
            </a:r>
            <a:endParaRPr b="0" i="0" sz="2800" u="none" cap="none" strike="noStrike">
              <a:solidFill>
                <a:srgbClr val="4E84C4"/>
              </a:solidFill>
              <a:latin typeface="PT Sans"/>
              <a:ea typeface="PT Sans"/>
              <a:cs typeface="PT Sans"/>
              <a:sym typeface="PT Sans"/>
            </a:endParaRPr>
          </a:p>
        </p:txBody>
      </p:sp>
      <p:sp>
        <p:nvSpPr>
          <p:cNvPr id="1200" name="Google Shape;1200;p147"/>
          <p:cNvSpPr txBox="1"/>
          <p:nvPr>
            <p:ph idx="1" type="body"/>
          </p:nvPr>
        </p:nvSpPr>
        <p:spPr>
          <a:xfrm>
            <a:off x="171012" y="1407321"/>
            <a:ext cx="8749608" cy="3698081"/>
          </a:xfrm>
          <a:prstGeom prst="rect">
            <a:avLst/>
          </a:prstGeom>
          <a:noFill/>
          <a:ln>
            <a:noFill/>
          </a:ln>
        </p:spPr>
        <p:txBody>
          <a:bodyPr anchorCtr="0" anchor="t" bIns="45700" lIns="91425" spcFirstLastPara="1" rIns="91425" wrap="square" tIns="45700">
            <a:noAutofit/>
          </a:bodyPr>
          <a:lstStyle/>
          <a:p>
            <a:pPr indent="-122238" lvl="0" marL="122238" marR="0" rtl="0" algn="l">
              <a:spcBef>
                <a:spcPts val="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Columnstore indexes cannot be used in conjunction with </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Change Data Capture and Change Tracking </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Filestream columns (supported columns from same table </a:t>
            </a:r>
            <a:r>
              <a:rPr b="0" i="1" lang="en-US" sz="1600" u="none" cap="none" strike="noStrike">
                <a:solidFill>
                  <a:schemeClr val="dk1"/>
                </a:solidFill>
                <a:latin typeface="Arial"/>
                <a:ea typeface="Arial"/>
                <a:cs typeface="Arial"/>
                <a:sym typeface="Arial"/>
              </a:rPr>
              <a:t>are</a:t>
            </a:r>
            <a:r>
              <a:rPr b="0" i="0" lang="en-US" sz="1600" u="none" cap="none" strike="noStrike">
                <a:solidFill>
                  <a:schemeClr val="dk1"/>
                </a:solidFill>
                <a:latin typeface="Arial"/>
                <a:ea typeface="Arial"/>
                <a:cs typeface="Arial"/>
                <a:sym typeface="Arial"/>
              </a:rPr>
              <a:t> supported)</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Page, row and vardecimal storage compression</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Replication</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Sparse columns</a:t>
            </a:r>
            <a:endParaRPr/>
          </a:p>
          <a:p>
            <a:pPr indent="-122238" lvl="0" marL="122238"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Data type limitations</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Binary / varbinary / ntext / text / image / varchar (max) / nvarchar (max) / uniqueidentifier / rowversion / sql_variant / decimal or numeric with precesion &gt; 18 digits / CLR types / hierarchyid / xml / datetimeoffset with scale &gt; 2</a:t>
            </a:r>
            <a:endParaRPr/>
          </a:p>
          <a:p>
            <a:pPr indent="-122238" lvl="0" marL="122238"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You can prevent a query from using the columnstore index using the IGNORE_NONCLUSTERED_COLUMNSTORE_INDEX query hint</a:t>
            </a:r>
            <a:endParaRPr/>
          </a:p>
          <a:p>
            <a:pPr indent="-7560" lvl="1" marL="274261" marR="0" rtl="0" algn="l">
              <a:spcBef>
                <a:spcPts val="320"/>
              </a:spcBef>
              <a:spcAft>
                <a:spcPts val="0"/>
              </a:spcAft>
              <a:buClr>
                <a:srgbClr val="4E84C4"/>
              </a:buClr>
              <a:buFont typeface="Arial"/>
              <a:buNone/>
            </a:pPr>
            <a:r>
              <a:t/>
            </a:r>
            <a:endParaRPr b="0" i="0" sz="1600" u="none" cap="none" strike="noStrike">
              <a:solidFill>
                <a:schemeClr val="dk1"/>
              </a:solidFill>
              <a:latin typeface="Arial"/>
              <a:ea typeface="Arial"/>
              <a:cs typeface="Arial"/>
              <a:sym typeface="Arial"/>
            </a:endParaRPr>
          </a:p>
        </p:txBody>
      </p:sp>
      <p:sp>
        <p:nvSpPr>
          <p:cNvPr id="1201" name="Google Shape;1201;p147"/>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1" i="0" lang="en-US" sz="900" u="none" cap="none" strike="noStrike">
                <a:solidFill>
                  <a:srgbClr val="4E84C4"/>
                </a:solidFill>
                <a:latin typeface="PT Sans"/>
                <a:ea typeface="PT Sans"/>
                <a:cs typeface="PT Sans"/>
                <a:sym typeface="PT Sans"/>
              </a:rPr>
              <a:t>‹#›</a:t>
            </a:fld>
            <a:endParaRPr b="1" i="0" sz="900" u="none" cap="none" strike="noStrike">
              <a:solidFill>
                <a:srgbClr val="4E84C4"/>
              </a:solidFill>
              <a:latin typeface="PT Sans"/>
              <a:ea typeface="PT Sans"/>
              <a:cs typeface="PT Sans"/>
              <a:sym typeface="PT Sans"/>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5" name="Shape 1205"/>
        <p:cNvGrpSpPr/>
        <p:nvPr/>
      </p:nvGrpSpPr>
      <p:grpSpPr>
        <a:xfrm>
          <a:off x="0" y="0"/>
          <a:ext cx="0" cy="0"/>
          <a:chOff x="0" y="0"/>
          <a:chExt cx="0" cy="0"/>
        </a:xfrm>
      </p:grpSpPr>
      <p:sp>
        <p:nvSpPr>
          <p:cNvPr id="1206" name="Google Shape;1206;p148"/>
          <p:cNvSpPr txBox="1"/>
          <p:nvPr>
            <p:ph type="title"/>
          </p:nvPr>
        </p:nvSpPr>
        <p:spPr>
          <a:xfrm>
            <a:off x="342900" y="274638"/>
            <a:ext cx="8442325" cy="59531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rgbClr val="4E84C4"/>
                </a:solidFill>
                <a:latin typeface="PT Sans"/>
                <a:ea typeface="PT Sans"/>
                <a:cs typeface="PT Sans"/>
                <a:sym typeface="PT Sans"/>
              </a:rPr>
              <a:t>Columnstore index - Summary</a:t>
            </a:r>
            <a:endParaRPr/>
          </a:p>
        </p:txBody>
      </p:sp>
      <p:sp>
        <p:nvSpPr>
          <p:cNvPr id="1207" name="Google Shape;1207;p148"/>
          <p:cNvSpPr txBox="1"/>
          <p:nvPr>
            <p:ph idx="1" type="body"/>
          </p:nvPr>
        </p:nvSpPr>
        <p:spPr>
          <a:xfrm>
            <a:off x="171012" y="1407322"/>
            <a:ext cx="8749608" cy="2400656"/>
          </a:xfrm>
          <a:prstGeom prst="rect">
            <a:avLst/>
          </a:prstGeom>
          <a:noFill/>
          <a:ln>
            <a:noFill/>
          </a:ln>
        </p:spPr>
        <p:txBody>
          <a:bodyPr anchorCtr="0" anchor="t" bIns="45700" lIns="91425" spcFirstLastPara="1" rIns="91425" wrap="square" tIns="45700">
            <a:noAutofit/>
          </a:bodyPr>
          <a:lstStyle/>
          <a:p>
            <a:pPr indent="-122238" lvl="0" marL="122238" marR="0" rtl="0" algn="l">
              <a:spcBef>
                <a:spcPts val="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SQL Server 2012 offers significantly faster query performance for data warehouse and decision support scenarios </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10x to 100x performance improvement depending on the schema and query</a:t>
            </a:r>
            <a:endParaRPr/>
          </a:p>
          <a:p>
            <a:pPr indent="-122237" lvl="2" marL="808038"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I/O reduction and memory savings through columnstore compressed storage</a:t>
            </a:r>
            <a:endParaRPr/>
          </a:p>
          <a:p>
            <a:pPr indent="-122237" lvl="2" marL="808038"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CPU reduction with batch versus row processing, further I/O reduction if segmentation elimination occurs </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Easy to deploy and requires less management than some legacy ROLAP or OLAP methods </a:t>
            </a:r>
            <a:endParaRPr/>
          </a:p>
          <a:p>
            <a:pPr indent="-122237" lvl="2" marL="808038"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No need to create intermediate tables, aggregates, pre-processing and cubes</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Interoperability with partitioning</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For the best interactive end-user BI experience, consider Analysis Services, PowerPivot and Power View</a:t>
            </a:r>
            <a:endParaRPr b="0" i="0" sz="1600" u="none" cap="none" strike="noStrike">
              <a:solidFill>
                <a:schemeClr val="dk1"/>
              </a:solidFill>
              <a:latin typeface="Arial"/>
              <a:ea typeface="Arial"/>
              <a:cs typeface="Arial"/>
              <a:sym typeface="Arial"/>
            </a:endParaRPr>
          </a:p>
          <a:p>
            <a:pPr indent="-127000" lvl="1" marL="571500" marR="0" rtl="0" algn="l">
              <a:spcBef>
                <a:spcPts val="320"/>
              </a:spcBef>
              <a:spcAft>
                <a:spcPts val="0"/>
              </a:spcAft>
              <a:buClr>
                <a:srgbClr val="4E84C4"/>
              </a:buClr>
              <a:buSzPts val="1600"/>
              <a:buFont typeface="Arial"/>
              <a:buNone/>
            </a:pPr>
            <a:r>
              <a:t/>
            </a:r>
            <a:endParaRPr b="0" i="0" sz="1600" u="none" cap="none" strike="noStrike">
              <a:solidFill>
                <a:schemeClr val="dk1"/>
              </a:solidFill>
              <a:latin typeface="Arial"/>
              <a:ea typeface="Arial"/>
              <a:cs typeface="Arial"/>
              <a:sym typeface="Arial"/>
            </a:endParaRPr>
          </a:p>
          <a:p>
            <a:pPr indent="-20637" lvl="2" marL="808038" marR="0" rtl="0" algn="l">
              <a:spcBef>
                <a:spcPts val="320"/>
              </a:spcBef>
              <a:spcAft>
                <a:spcPts val="0"/>
              </a:spcAft>
              <a:buClr>
                <a:srgbClr val="4E84C4"/>
              </a:buClr>
              <a:buSzPts val="1600"/>
              <a:buFont typeface="Arial"/>
              <a:buNone/>
            </a:pPr>
            <a:r>
              <a:t/>
            </a:r>
            <a:endParaRPr b="0" i="0" sz="1600" u="none" cap="none" strike="noStrike">
              <a:solidFill>
                <a:schemeClr val="dk1"/>
              </a:solidFill>
              <a:latin typeface="Arial"/>
              <a:ea typeface="Arial"/>
              <a:cs typeface="Arial"/>
              <a:sym typeface="Arial"/>
            </a:endParaRPr>
          </a:p>
          <a:p>
            <a:pPr indent="-20637" lvl="2" marL="808038" marR="0" rtl="0" algn="l">
              <a:spcBef>
                <a:spcPts val="320"/>
              </a:spcBef>
              <a:spcAft>
                <a:spcPts val="0"/>
              </a:spcAft>
              <a:buClr>
                <a:srgbClr val="4E84C4"/>
              </a:buClr>
              <a:buSzPts val="1600"/>
              <a:buFont typeface="Arial"/>
              <a:buNone/>
            </a:pPr>
            <a:r>
              <a:t/>
            </a:r>
            <a:endParaRPr b="0" i="0" sz="1600" u="none" cap="none" strike="noStrike">
              <a:solidFill>
                <a:schemeClr val="dk1"/>
              </a:solidFill>
              <a:latin typeface="Arial"/>
              <a:ea typeface="Arial"/>
              <a:cs typeface="Arial"/>
              <a:sym typeface="Arial"/>
            </a:endParaRPr>
          </a:p>
        </p:txBody>
      </p:sp>
      <p:sp>
        <p:nvSpPr>
          <p:cNvPr id="1208" name="Google Shape;1208;p148"/>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1" i="0" lang="en-US" sz="900" u="none" cap="none" strike="noStrike">
                <a:solidFill>
                  <a:srgbClr val="4E84C4"/>
                </a:solidFill>
                <a:latin typeface="PT Sans"/>
                <a:ea typeface="PT Sans"/>
                <a:cs typeface="PT Sans"/>
                <a:sym typeface="PT Sans"/>
              </a:rPr>
              <a:t>‹#›</a:t>
            </a:fld>
            <a:endParaRPr b="1" i="0" sz="900" u="none" cap="none" strike="noStrike">
              <a:solidFill>
                <a:srgbClr val="4E84C4"/>
              </a:solidFill>
              <a:latin typeface="PT Sans"/>
              <a:ea typeface="PT Sans"/>
              <a:cs typeface="PT Sans"/>
              <a:sym typeface="PT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Default Design">
  <a:themeElements>
    <a:clrScheme name="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orporate Template_290107">
  <a:themeElements>
    <a:clrScheme name="Corporate Template_290107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Corporate PPT Template_new.">
  <a:themeElements>
    <a:clrScheme name="Corporate PPT Template_new.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