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8cd62bd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8cd62bd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8cd62bd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8cd62bd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423421" y="-1768300"/>
            <a:ext cx="47034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OCR4all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-2415150" y="81578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Gunja Sarkar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294967295"/>
          </p:nvPr>
        </p:nvSpPr>
        <p:spPr>
          <a:xfrm>
            <a:off x="311700" y="2352676"/>
            <a:ext cx="85206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OCR4all </a:t>
            </a:r>
            <a:r>
              <a:rPr lang="en-US" dirty="0"/>
              <a:t>is an Optical Character Recognition program (recognizes fancy text from an image, regardless of language or script)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Developed by Julius-</a:t>
            </a:r>
            <a:r>
              <a:rPr lang="en-US" b="1" dirty="0" err="1"/>
              <a:t>Maximilians</a:t>
            </a:r>
            <a:r>
              <a:rPr lang="en-US" b="1" dirty="0"/>
              <a:t>-Universität Würzburg </a:t>
            </a:r>
            <a:r>
              <a:rPr lang="en-US" dirty="0"/>
              <a:t>under direction of </a:t>
            </a:r>
            <a:r>
              <a:rPr lang="en-US" b="1" dirty="0"/>
              <a:t>Christian </a:t>
            </a:r>
            <a:r>
              <a:rPr lang="en-US" b="1" dirty="0" err="1"/>
              <a:t>Reul</a:t>
            </a:r>
            <a:r>
              <a:rPr lang="en-US" dirty="0"/>
              <a:t>, as part of the </a:t>
            </a:r>
            <a:r>
              <a:rPr lang="en-US" dirty="0" err="1"/>
              <a:t>Kallimachus</a:t>
            </a:r>
            <a:r>
              <a:rPr lang="en-US" dirty="0"/>
              <a:t> joint project (joint project between computer science and humanities).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Funded by Federal Ministry of Education, </a:t>
            </a:r>
            <a:r>
              <a:rPr lang="en-US" dirty="0"/>
              <a:t>continued and institutionalized in the Center for Philology and Digitality. Two-year OCR4all-libraries project approved and funded by German Research Foundation in July 2021.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23FA8D-6509-4196-901A-BCDCC56B2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98" y="182729"/>
            <a:ext cx="2623133" cy="23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the Open Source System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A4369-B3D0-4C57-B6B0-51B625EA7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Download and install start-up software</a:t>
            </a:r>
          </a:p>
          <a:p>
            <a:pPr lvl="1"/>
            <a:r>
              <a:rPr lang="en-US" sz="2000" dirty="0"/>
              <a:t>VirtualBox</a:t>
            </a:r>
          </a:p>
          <a:p>
            <a:pPr lvl="1"/>
            <a:r>
              <a:rPr lang="en-US" sz="2000" dirty="0"/>
              <a:t>Docker</a:t>
            </a:r>
          </a:p>
          <a:p>
            <a:pPr lvl="1"/>
            <a:r>
              <a:rPr lang="en-US" sz="2000" dirty="0"/>
              <a:t>OCR4all starter file (compressed, 3.3 GB)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411C0-C091-4341-BA14-CA9745B4C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5" y="3482136"/>
            <a:ext cx="5953373" cy="2609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2918D6-5BDC-4DDA-9AEB-8C55D579E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362" y="3608696"/>
            <a:ext cx="2831364" cy="17411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Trying it out…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634204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2000" dirty="0"/>
              <a:t>Confusing/cumbersome set up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 dirty="0"/>
              <a:t>Hard to know where to start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 dirty="0"/>
              <a:t>Created by German university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 dirty="0"/>
              <a:t>Model training vs source code contribution?</a:t>
            </a:r>
          </a:p>
          <a:p>
            <a:pPr marL="285750" indent="-285750">
              <a:spcAft>
                <a:spcPts val="1200"/>
              </a:spcAft>
            </a:pP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651C3-A6C7-4AD1-8144-3CFEC7D16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138"/>
          <a:stretch/>
        </p:blipFill>
        <p:spPr>
          <a:xfrm>
            <a:off x="3945904" y="188685"/>
            <a:ext cx="5002511" cy="3923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695F9D-161F-4DC5-9F33-C8CB2E9DA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75" y="4802415"/>
            <a:ext cx="8658225" cy="1866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131</Words>
  <Application>Microsoft Office PowerPoint</Application>
  <PresentationFormat>On-screen Show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OCR4all</vt:lpstr>
      <vt:lpstr>Overview of the Open Source System</vt:lpstr>
      <vt:lpstr>Trying it out…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OCR4All</dc:title>
  <cp:lastModifiedBy>Gunja Sarkar</cp:lastModifiedBy>
  <cp:revision>4</cp:revision>
  <dcterms:modified xsi:type="dcterms:W3CDTF">2022-03-16T00:09:42Z</dcterms:modified>
</cp:coreProperties>
</file>