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9796"/>
  </p:normalViewPr>
  <p:slideViewPr>
    <p:cSldViewPr snapToGrid="0">
      <p:cViewPr varScale="1">
        <p:scale>
          <a:sx n="153" d="100"/>
          <a:sy n="153" d="100"/>
        </p:scale>
        <p:origin x="98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b6e63011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b6e63011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b6e63011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b6e63011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b6e63011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b6e63011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b6e63011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b6e63011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b6e63011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b6e63011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oji5nYrB97hpvJOdeMBzFUZmGII0bBAm/vie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7VkhRicV1syhcB7pZOlmbe7SKhMexpAe/vie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KZOy2dLrsHjBcqKuV64w54OtMF5Ve7Qc/vi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0mc1PrrGWelP16SmWXz_VBY_E5HhVJ5U/vie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2_OPgyDMm8AEO57h7vJgLBiRLqmOD0aQ/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jAfOZGDtPpyUeLymC5Lvu0q3QXVkqQfe/vie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video1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9955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 rot="16200000">
            <a:off x="-505187" y="2349941"/>
            <a:ext cx="3681149" cy="443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/>
              <a:t>Continuous conformance checking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title="partial compliance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3488" y="0"/>
            <a:ext cx="669051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 rot="16200000">
            <a:off x="-304869" y="2373485"/>
            <a:ext cx="3147656" cy="396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/>
              <a:t>Partial conformance checking</a:t>
            </a:r>
            <a:endParaRPr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 title="restrictive compliance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>
            <a:spLocks noGrp="1"/>
          </p:cNvSpPr>
          <p:nvPr>
            <p:ph type="subTitle" idx="4294967295"/>
          </p:nvPr>
        </p:nvSpPr>
        <p:spPr>
          <a:xfrm rot="16200000">
            <a:off x="-540835" y="2343150"/>
            <a:ext cx="3533416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b="1" dirty="0"/>
              <a:t>Restrictive conformance checking</a:t>
            </a:r>
            <a:endParaRPr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 title="architecture-specific-validation.mov">
            <a:hlinkClick r:id="rId3"/>
          </p:cNvPr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00" y="104537"/>
            <a:ext cx="8669500" cy="493442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 rot="16200000">
            <a:off x="-1960178" y="2169252"/>
            <a:ext cx="44930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/>
              <a:t>Architecture-specific constraints declaration</a:t>
            </a:r>
            <a:endParaRPr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 rot="16200000">
            <a:off x="-1006072" y="2285401"/>
            <a:ext cx="423076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/>
              <a:t>Multi-level conformance: style declaration </a:t>
            </a:r>
            <a:endParaRPr sz="1600" b="1" dirty="0"/>
          </a:p>
        </p:txBody>
      </p:sp>
      <p:pic>
        <p:nvPicPr>
          <p:cNvPr id="79" name="Google Shape;79;p17" title="pub-sub2.mov">
            <a:hlinkClick r:id="rId3"/>
          </p:cNvPr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11" y="0"/>
            <a:ext cx="6857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 title="fiware.mov">
            <a:hlinkClick r:id="rId3"/>
          </p:cNvPr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9" y="0"/>
            <a:ext cx="68579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 rot="16200000">
            <a:off x="-1482783" y="2230928"/>
            <a:ext cx="5143500" cy="681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600" b="1" dirty="0"/>
              <a:t>Multi-level conformance: RA selection and </a:t>
            </a:r>
            <a:r>
              <a:rPr lang="en-GB" sz="1600" b="1" dirty="0" err="1"/>
              <a:t>myA</a:t>
            </a:r>
            <a:r>
              <a:rPr lang="en-GB" sz="1600" b="1" dirty="0"/>
              <a:t> composition </a:t>
            </a:r>
            <a:endParaRPr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Macintosh PowerPoint</Application>
  <PresentationFormat>On-screen Show (16:9)</PresentationFormat>
  <Paragraphs>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PowerPoint Presentation</vt:lpstr>
      <vt:lpstr>PowerPoint Presentation</vt:lpstr>
      <vt:lpstr>PowerPoint Presentation</vt:lpstr>
      <vt:lpstr>Architecture-specific constraints declaration</vt:lpstr>
      <vt:lpstr>Multi-level conformance: style declaration </vt:lpstr>
      <vt:lpstr>Multi-level conformance: RA selection and myA 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Alessio Bucaioni</cp:lastModifiedBy>
  <cp:revision>1</cp:revision>
  <dcterms:modified xsi:type="dcterms:W3CDTF">2023-12-03T12:12:38Z</dcterms:modified>
</cp:coreProperties>
</file>