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74860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8181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1551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7071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8340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4198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420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3218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2310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9947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4577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0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曲线"/>
          <p:cNvSpPr>
            <a:spLocks/>
          </p:cNvSpPr>
          <p:nvPr/>
        </p:nvSpPr>
        <p:spPr>
          <a:xfrm rot="0">
            <a:off x="0" y="4752126"/>
            <a:ext cx="12192000" cy="2112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16" name="曲线"/>
          <p:cNvSpPr>
            <a:spLocks/>
          </p:cNvSpPr>
          <p:nvPr/>
        </p:nvSpPr>
        <p:spPr>
          <a:xfrm rot="0">
            <a:off x="8140701" y="0"/>
            <a:ext cx="40512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18146" y="7933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572085" y="3337560"/>
            <a:ext cx="8640064" cy="2301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Franklin Gothic Book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4600" b="1" i="0" u="none" strike="noStrike" kern="1200" cap="all" spc="0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577400" y="1544812"/>
            <a:ext cx="8640064" cy="1752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609600" y="6422065"/>
            <a:ext cx="2844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4165600" y="6422065"/>
            <a:ext cx="386079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0871200" y="6422065"/>
            <a:ext cx="10160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17241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9253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5674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2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752126"/>
            <a:ext cx="12192000" cy="211296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 xmlns:a="http://schemas.openxmlformats.org/drawingml/2006/main">
            <a:srgbClr val="7C7C7C">
              <a:alpha val="45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753600" y="0"/>
            <a:ext cx="2438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 xmlns:a="http://schemas.openxmlformats.org/drawingml/2006/main">
            <a:srgbClr val="5A5A5A">
              <a:alpha val="40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09600" y="274320"/>
            <a:ext cx="996086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4600"/>
              <a:t>Click to edit Master title style</a:t>
            </a:r>
            <a:endParaRPr lang="zh-CN" altLang="en-US" sz="4600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422065"/>
            <a:ext cx="284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871200" y="6422065"/>
            <a:ext cx="1016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6422065"/>
            <a:ext cx="3860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2540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80239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26383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9995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33588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86836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51738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3405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533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0" y="4752126"/>
            <a:ext cx="12192000" cy="2112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753600" y="0"/>
            <a:ext cx="2438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609600" y="274638"/>
            <a:ext cx="9956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609600" y="1600201"/>
            <a:ext cx="9956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609600" y="6422065"/>
            <a:ext cx="284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00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9/9/2025</a:t>
            </a:fld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4165600" y="6422065"/>
            <a:ext cx="38607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10871200" y="6422065"/>
            <a:ext cx="1016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5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600" kern="1200">
          <a:solidFill>
            <a:schemeClr val="tx1"/>
          </a:solidFill>
          <a:latin typeface="Franklin Gothic Book" pitchFamily="0" charset="0"/>
          <a:ea typeface="宋体" pitchFamily="0" charset="0"/>
          <a:cs typeface="Franklin Gothic Book" pitchFamily="0" charset="0"/>
        </a:defRPr>
      </a:lvl1pPr>
    </p:titleStyle>
    <p:bodyStyle>
      <a:lvl1pPr marL="420497" indent="-384048" algn="l" defTabSz="914400" eaLnBrk="1" fontAlgn="auto" latinLnBrk="0" hangingPunct="1">
        <a:spcBef>
          <a:spcPct val="20000"/>
        </a:spcBef>
        <a:buClr>
          <a:schemeClr val="accent1"/>
        </a:buClr>
        <a:buSzPct val="80000"/>
        <a:buFont typeface="Wingdings 2" pitchFamily="0" charset="0"/>
        <a:buChar char=""/>
        <a:defRPr sz="3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1pPr>
      <a:lvl2pPr marL="722375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90000"/>
        <a:buFont typeface="Wingdings 2" pitchFamily="0" charset="0"/>
        <a:buChar char=""/>
        <a:defRPr sz="2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2pPr>
      <a:lvl3pPr marL="1005839" indent="-256032" algn="l" defTabSz="914400" eaLnBrk="1" fontAlgn="auto" latinLnBrk="0" hangingPunct="1">
        <a:spcBef>
          <a:spcPct val="20000"/>
        </a:spcBef>
        <a:buClr>
          <a:schemeClr val="accent2"/>
        </a:buClr>
        <a:buSzPct val="85000"/>
        <a:buFont typeface="Arial" pitchFamily="0" charset="0"/>
        <a:buChar char="○"/>
        <a:defRPr sz="24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3pPr>
      <a:lvl4pPr marL="1280160" indent="-237743" algn="l" defTabSz="914400" eaLnBrk="1" fontAlgn="auto" latinLnBrk="0" hangingPunct="1">
        <a:spcBef>
          <a:spcPct val="20000"/>
        </a:spcBef>
        <a:buClr>
          <a:schemeClr val="accent3"/>
        </a:buClr>
        <a:buSzPct val="90000"/>
        <a:buFont typeface="Wingdings 2" pitchFamily="0" charset="0"/>
        <a:buChar char="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4pPr>
      <a:lvl5pPr marL="1490472" indent="-182880" algn="l" defTabSz="914400" eaLnBrk="1" fontAlgn="auto" latinLnBrk="0" hangingPunct="1">
        <a:spcBef>
          <a:spcPct val="20000"/>
        </a:spcBef>
        <a:buClr>
          <a:schemeClr val="accent4"/>
        </a:buClr>
        <a:buSzPct val="100000"/>
        <a:buFont typeface="Arial" pitchFamily="0" charset="0"/>
        <a:buChar char="-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5pPr>
      <a:lvl6pPr marL="1700784" indent="-182880" algn="l" defTabSz="914400" eaLnBrk="1" fontAlgn="auto" latinLnBrk="0" hangingPunct="1">
        <a:spcBef>
          <a:spcPct val="20000"/>
        </a:spcBef>
        <a:buClr>
          <a:schemeClr val="accent5"/>
        </a:buClr>
        <a:buFont typeface="Arial" pitchFamily="0" charset="0"/>
        <a:buChar char="-"/>
        <a:defRPr sz="20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100000"/>
        <a:buFont typeface="Arial" pitchFamily="0" charset="0"/>
        <a:buChar char="•"/>
        <a:defRPr sz="18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7pPr>
      <a:lvl8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8pPr>
      <a:lvl9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 rot="0">
            <a:off x="152400" y="609614"/>
            <a:ext cx="6324599" cy="1407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br>
              <a:rPr lang="zh-CN" altLang="en-US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Roboto" pitchFamily="2" charset="0"/>
                <a:ea typeface="宋体" pitchFamily="0" charset="0"/>
                <a:cs typeface="Lucida Sans"/>
              </a:rPr>
            </a:br>
            <a:endParaRPr lang="zh-CN" altLang="en-US" sz="4600" b="1" i="0" u="none" strike="noStrike" kern="1200" cap="all" spc="15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8285261" y="550157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1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" name="矩形"/>
          <p:cNvSpPr>
            <a:spLocks/>
          </p:cNvSpPr>
          <p:nvPr/>
        </p:nvSpPr>
        <p:spPr>
          <a:xfrm rot="0">
            <a:off x="2209809" y="1295399"/>
            <a:ext cx="4175125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DIGITAL 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1995327" y="2705100"/>
            <a:ext cx="7467609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sumithra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REGISTER NO / 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asanm10524131051802522071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periyar arts college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49044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pic>
        <p:nvPicPr>
          <p:cNvPr id="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95" y="338140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739795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533400" y="242188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pic>
        <p:nvPicPr>
          <p:cNvPr id="8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05199" y="2286000"/>
            <a:ext cx="5714999" cy="3413124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185291722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755334" y="33929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1371615" y="1676418"/>
            <a:ext cx="8439150" cy="1200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Thank you for exploring my portfolio!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I’m excited to showcase my projects,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Skills, and experiences as a student. Through  this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portfolio,I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aim to demonstrate my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growth,creativity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passion for learning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2642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3352800" y="914400"/>
            <a:ext cx="601979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0" baseline="0">
                <a:solidFill>
                  <a:srgbClr val="F8F8F8"/>
                </a:solidFill>
                <a:effectLst>
                  <a:outerShdw sx="100000" sy="100000" blurRad="25400" dir="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TITLE</a:t>
            </a:r>
            <a:endParaRPr lang="zh-CN" altLang="en-US" sz="4250" b="1" i="0" u="none" strike="noStrike" kern="1200" cap="none" spc="150" baseline="0">
              <a:solidFill>
                <a:srgbClr val="F8F8F8"/>
              </a:solidFill>
              <a:effectLst>
                <a:outerShdw sx="100000" sy="100000" blurRad="25400" dir="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2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grpSp>
        <p:nvGrpSpPr>
          <p:cNvPr id="3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0" name="矩形"/>
          <p:cNvSpPr>
            <a:spLocks/>
          </p:cNvSpPr>
          <p:nvPr/>
        </p:nvSpPr>
        <p:spPr>
          <a:xfrm rot="0">
            <a:off x="2319357" y="2928707"/>
            <a:ext cx="7548309" cy="1186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50" baseline="0">
                <a:ln w="13487" cap="flat">
                  <a:solidFill>
                    <a:srgbClr val="0D171B">
                      <a:alpha val="6000"/>
                    </a:srgbClr>
                  </a:solidFill>
                  <a:prstDash val="solid"/>
                  <a:round/>
                </a:ln>
                <a:solidFill>
                  <a:srgbClr val="FCFDFD"/>
                </a:solidFill>
                <a:effectLst>
                  <a:innerShdw blurRad="50927" dir="13500000" dist="381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  <a:ea typeface="黑体" pitchFamily="0" charset="0"/>
                <a:cs typeface="Arial" pitchFamily="0" charset="0"/>
              </a:rPr>
              <a:t>MY PORTFOLIO</a:t>
            </a:r>
            <a:endParaRPr lang="zh-CN" altLang="en-US" sz="7200" b="1" i="0" u="none" strike="noStrike" kern="1200" cap="none" spc="50" baseline="0">
              <a:ln w="13487" cap="flat">
                <a:solidFill>
                  <a:srgbClr val="0D171B">
                    <a:alpha val="6000"/>
                  </a:srgbClr>
                </a:solidFill>
                <a:prstDash val="solid"/>
                <a:round/>
              </a:ln>
              <a:solidFill>
                <a:srgbClr val="FCFDFD"/>
              </a:solidFill>
              <a:effectLst>
                <a:innerShdw blurRad="50927" dir="13500000" dist="38100">
                  <a:srgbClr val="000000">
                    <a:alpha val="60000"/>
                  </a:srgbClr>
                </a:innerShdw>
              </a:effectLst>
              <a:latin typeface="Berlin Sans FB Demi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27109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grpSp>
        <p:nvGrpSpPr>
          <p:cNvPr id="4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4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 rot="0">
            <a:off x="739777" y="409960"/>
            <a:ext cx="3432179" cy="727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700" b="1" i="0" u="none" strike="noStrike" kern="1200" cap="none" spc="0" baseline="0">
                <a:ln w="1841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blurRad="63500" dir="3600000" algn="tl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AGENDA</a:t>
            </a:r>
            <a:endParaRPr lang="zh-CN" altLang="en-US" sz="4700" b="1" i="0" u="none" strike="noStrike" kern="1200" cap="none" spc="0" baseline="0">
              <a:ln w="18415" cap="flat">
                <a:solidFill>
                  <a:srgbClr val="FFFFFF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sx="100000" sy="100000" blurRad="63500" dir="3600000" algn="tl">
                  <a:srgbClr val="000000">
                    <a:alpha val="70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3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2457255" y="1125631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Users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92656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4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838210" y="1234825"/>
            <a:ext cx="5636895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000" b="0" i="0" u="none" strike="noStrike" kern="120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000" b="0" i="0" u="none" strike="noStrike" kern="120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4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5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5" name="矩形"/>
          <p:cNvSpPr>
            <a:spLocks/>
          </p:cNvSpPr>
          <p:nvPr/>
        </p:nvSpPr>
        <p:spPr>
          <a:xfrm rot="0">
            <a:off x="1295403" y="2362207"/>
            <a:ext cx="5400676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2068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762001" y="1156655"/>
            <a:ext cx="5263514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5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3" name="矩形"/>
          <p:cNvSpPr>
            <a:spLocks/>
          </p:cNvSpPr>
          <p:nvPr/>
        </p:nvSpPr>
        <p:spPr>
          <a:xfrm rot="0">
            <a:off x="990603" y="2514609"/>
            <a:ext cx="5705476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 am create an My portfolio using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html,css,javascript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This is very help to my creativity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0851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699453" y="1145952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0" i="0" u="none" strike="noStrike" kern="120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0" i="0" u="none" strike="noStrike" kern="120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0" i="0" u="none" strike="noStrike" kern="120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65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6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20" y="617223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7" name="矩形"/>
          <p:cNvSpPr>
            <a:spLocks/>
          </p:cNvSpPr>
          <p:nvPr/>
        </p:nvSpPr>
        <p:spPr>
          <a:xfrm rot="0">
            <a:off x="2096815" y="3124200"/>
            <a:ext cx="4419599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Teachers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Employers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Colleges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Teammates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27611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8" y="2243327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558168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TECHNIQUES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 rot="0">
            <a:off x="10226958" y="5942053"/>
            <a:ext cx="738697" cy="160941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7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7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2" name="矩形"/>
          <p:cNvSpPr>
            <a:spLocks/>
          </p:cNvSpPr>
          <p:nvPr/>
        </p:nvSpPr>
        <p:spPr>
          <a:xfrm rot="0">
            <a:off x="5105400" y="2743214"/>
            <a:ext cx="2286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Html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Javascript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88476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4" name="矩形"/>
          <p:cNvSpPr>
            <a:spLocks/>
          </p:cNvSpPr>
          <p:nvPr/>
        </p:nvSpPr>
        <p:spPr>
          <a:xfrm rot="0">
            <a:off x="11277219" y="6473336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 rot="0">
            <a:off x="739794" y="291148"/>
            <a:ext cx="8794751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990600" y="1600200"/>
            <a:ext cx="236220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About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Skills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Project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Contact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lvl="1"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2286000" y="3077529"/>
            <a:ext cx="2667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Simple and clean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Consistent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Header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Footer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5424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609603" y="762000"/>
            <a:ext cx="8683348" cy="10955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 rot="0">
            <a:off x="1143009" y="2438402"/>
            <a:ext cx="7235955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1.Responsive Design: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The portfolio is designed to be responsive and works well on different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Devices and screen sizes.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2.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Profect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showcase: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showcase projects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images,descriptions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links.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3. Skills section: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list technical skills and proficiencies.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4. Contact Form: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A contact form to allow visitors to send messages.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5. Smooth scrolling: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Smooth scrolling effect when navigating to different sections.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00018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rgbClr val="FFFFFF"/>
      </a:dk1>
      <a:lt1>
        <a:srgbClr val="000000"/>
      </a:lt1>
      <a:dk2>
        <a:srgbClr val="D4D2D0"/>
      </a:dk2>
      <a:lt2>
        <a:srgbClr val="3B3B3B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574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43</cp:revision>
  <dcterms:created xsi:type="dcterms:W3CDTF">2024-03-29T15:07:22Z</dcterms:created>
  <dcterms:modified xsi:type="dcterms:W3CDTF">2025-09-09T02:15:40Z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