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2" autoAdjust="0"/>
    <p:restoredTop sz="94660"/>
  </p:normalViewPr>
  <p:slideViewPr>
    <p:cSldViewPr>
      <p:cViewPr varScale="1">
        <p:scale>
          <a:sx n="101" d="100"/>
          <a:sy n="101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34CBA-E97B-404D-8C48-E5BA3640D390}" type="datetimeFigureOut">
              <a:rPr lang="en-US" smtClean="0"/>
              <a:t>3/5/14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25F68-12AF-42D8-9291-B92B18C2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flip="none" rotWithShape="1">
            <a:gsLst>
              <a:gs pos="32000">
                <a:srgbClr val="CCCCCC"/>
              </a:gs>
              <a:gs pos="7000">
                <a:schemeClr val="accent6">
                  <a:lumMod val="65000"/>
                </a:schemeClr>
              </a:gs>
              <a:gs pos="100000">
                <a:schemeClr val="accent6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62200"/>
            <a:ext cx="9144000" cy="685800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276600"/>
            <a:ext cx="9144000" cy="182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i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>
                <a:latin typeface="+mj-lt"/>
              </a:rPr>
              <a:t>&lt;Sub-Title&gt;</a:t>
            </a:r>
          </a:p>
          <a:p>
            <a:pPr lvl="0"/>
            <a:endParaRPr lang="en-US" dirty="0" smtClean="0">
              <a:latin typeface="+mj-lt"/>
            </a:endParaRPr>
          </a:p>
          <a:p>
            <a:pPr lvl="0"/>
            <a:r>
              <a:rPr lang="en-US" dirty="0" smtClean="0">
                <a:latin typeface="+mj-lt"/>
              </a:rPr>
              <a:t>&lt;Name&gt;</a:t>
            </a:r>
          </a:p>
          <a:p>
            <a:pPr lvl="0"/>
            <a:r>
              <a:rPr lang="en-US" dirty="0" smtClean="0">
                <a:latin typeface="+mj-lt"/>
              </a:rPr>
              <a:t>&lt;Title&gt;</a:t>
            </a:r>
            <a:endParaRPr lang="en-US" dirty="0"/>
          </a:p>
        </p:txBody>
      </p:sp>
      <p:pic>
        <p:nvPicPr>
          <p:cNvPr id="5" name="Picture 2" descr="C:\Documents and Settings\pamela.hennessy\Desktop\aa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228600"/>
            <a:ext cx="1514475" cy="20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246776"/>
            <a:ext cx="2819400" cy="106624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5867400"/>
            <a:ext cx="9144000" cy="990600"/>
          </a:xfrm>
          <a:prstGeom prst="rect">
            <a:avLst/>
          </a:prstGeom>
          <a:gradFill flip="none" rotWithShape="1">
            <a:gsLst>
              <a:gs pos="32000">
                <a:srgbClr val="CCCCCC"/>
              </a:gs>
              <a:gs pos="7000">
                <a:schemeClr val="accent6">
                  <a:lumMod val="65000"/>
                </a:schemeClr>
              </a:gs>
              <a:gs pos="100000">
                <a:schemeClr val="accent6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Documents and Settings\pamela.hennessy\Desktop\aa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228600"/>
            <a:ext cx="1514475" cy="20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246776"/>
            <a:ext cx="2819400" cy="10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52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867400"/>
            <a:ext cx="9144000" cy="990600"/>
          </a:xfrm>
          <a:prstGeom prst="rect">
            <a:avLst/>
          </a:prstGeom>
          <a:gradFill flip="none" rotWithShape="1">
            <a:gsLst>
              <a:gs pos="32000">
                <a:srgbClr val="CCCCCC"/>
              </a:gs>
              <a:gs pos="7000">
                <a:schemeClr val="accent6">
                  <a:lumMod val="65000"/>
                </a:schemeClr>
              </a:gs>
              <a:gs pos="100000">
                <a:schemeClr val="accent6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62200"/>
            <a:ext cx="9144000" cy="685800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276600"/>
            <a:ext cx="9144000" cy="182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i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>
                <a:latin typeface="+mj-lt"/>
              </a:rPr>
              <a:t>&lt;Sub-Title&gt;</a:t>
            </a:r>
          </a:p>
          <a:p>
            <a:pPr lvl="0"/>
            <a:endParaRPr lang="en-US" dirty="0" smtClean="0">
              <a:latin typeface="+mj-lt"/>
            </a:endParaRPr>
          </a:p>
          <a:p>
            <a:pPr lvl="0"/>
            <a:r>
              <a:rPr lang="en-US" dirty="0" smtClean="0">
                <a:latin typeface="+mj-lt"/>
              </a:rPr>
              <a:t>&lt;Name&gt;</a:t>
            </a:r>
          </a:p>
          <a:p>
            <a:pPr lvl="0"/>
            <a:r>
              <a:rPr lang="en-US" dirty="0" smtClean="0">
                <a:latin typeface="+mj-lt"/>
              </a:rPr>
              <a:t>&lt;Title&gt;</a:t>
            </a:r>
            <a:endParaRPr lang="en-US" dirty="0"/>
          </a:p>
        </p:txBody>
      </p:sp>
      <p:pic>
        <p:nvPicPr>
          <p:cNvPr id="5" name="Picture 2" descr="C:\Documents and Settings\pamela.hennessy\Desktop\aa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228600"/>
            <a:ext cx="1514475" cy="20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246776"/>
            <a:ext cx="2819400" cy="10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52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81000" y="1676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33400" y="3352800"/>
            <a:ext cx="7162800" cy="6858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36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533400" y="4114800"/>
            <a:ext cx="7162800" cy="1447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AC4C2BF9-F739-4AE2-A4EA-3CC5F6B752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8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1"/>
            <a:ext cx="8839200" cy="48006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22238"/>
            <a:ext cx="7162800" cy="56356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AC4C2BF9-F739-4AE2-A4EA-3CC5F6B752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9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152400" y="122238"/>
            <a:ext cx="7162800" cy="56356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title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AC4C2BF9-F739-4AE2-A4EA-3CC5F6B752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762001"/>
            <a:ext cx="4419600" cy="48768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22238"/>
            <a:ext cx="7162800" cy="56356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2000" y="762000"/>
            <a:ext cx="4419600" cy="48768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AC4C2BF9-F739-4AE2-A4EA-3CC5F6B752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7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4344988" cy="422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184276"/>
            <a:ext cx="4344988" cy="4378324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762000"/>
            <a:ext cx="4343400" cy="422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22238"/>
            <a:ext cx="7162800" cy="56356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1219200"/>
            <a:ext cx="4344988" cy="4378324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AC4C2BF9-F739-4AE2-A4EA-3CC5F6B752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4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1910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762000"/>
            <a:ext cx="5486400" cy="3355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47577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52400" y="122238"/>
            <a:ext cx="7162800" cy="56356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Click to edit title</a:t>
            </a:r>
            <a:endParaRPr lang="en-US" sz="24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AC4C2BF9-F739-4AE2-A4EA-3CC5F6B752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4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85800"/>
            <a:ext cx="5410200" cy="495225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673100"/>
            <a:ext cx="3319463" cy="496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22238"/>
            <a:ext cx="7162800" cy="56356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AC4C2BF9-F739-4AE2-A4EA-3CC5F6B752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7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AC4C2BF9-F739-4AE2-A4EA-3CC5F6B752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1"/>
            <a:ext cx="8839200" cy="48006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22238"/>
            <a:ext cx="7162800" cy="56356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AC4C2BF9-F739-4AE2-A4EA-3CC5F6B752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9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122238"/>
            <a:ext cx="7162800" cy="56356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title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AC4C2BF9-F739-4AE2-A4EA-3CC5F6B752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152400" y="122238"/>
            <a:ext cx="7162800" cy="56356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1676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533400" y="4114800"/>
            <a:ext cx="7162800" cy="1447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AC4C2BF9-F739-4AE2-A4EA-3CC5F6B752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3440185"/>
            <a:ext cx="6781800" cy="563562"/>
          </a:xfrm>
          <a:prstGeom prst="rect">
            <a:avLst/>
          </a:prstGeom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8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762001"/>
            <a:ext cx="4419600" cy="48768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22238"/>
            <a:ext cx="7162800" cy="56356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2000" y="762000"/>
            <a:ext cx="4419600" cy="48768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AC4C2BF9-F739-4AE2-A4EA-3CC5F6B752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7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AC4C2BF9-F739-4AE2-A4EA-3CC5F6B752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4344988" cy="422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184276"/>
            <a:ext cx="4344988" cy="4378324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762000"/>
            <a:ext cx="4343400" cy="422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22238"/>
            <a:ext cx="7162800" cy="56356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1219200"/>
            <a:ext cx="4344988" cy="4378324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AC4C2BF9-F739-4AE2-A4EA-3CC5F6B752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4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1910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762000"/>
            <a:ext cx="5486400" cy="3355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47577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400" y="122238"/>
            <a:ext cx="7162800" cy="56356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Click to edit title</a:t>
            </a:r>
            <a:endParaRPr lang="en-US" sz="24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AC4C2BF9-F739-4AE2-A4EA-3CC5F6B752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22238"/>
            <a:ext cx="7162800" cy="56356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Click to edit title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64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85800"/>
            <a:ext cx="5410200" cy="495225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673100"/>
            <a:ext cx="3319463" cy="496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22238"/>
            <a:ext cx="7162800" cy="56356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AC4C2BF9-F739-4AE2-A4EA-3CC5F6B752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7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flip="none" rotWithShape="1">
            <a:gsLst>
              <a:gs pos="32000">
                <a:srgbClr val="CCCCCC"/>
              </a:gs>
              <a:gs pos="7000">
                <a:schemeClr val="accent6">
                  <a:lumMod val="65000"/>
                </a:schemeClr>
              </a:gs>
              <a:gs pos="100000">
                <a:schemeClr val="accent6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Documents and Settings\pamela.hennessy\Desktop\aa.png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228600"/>
            <a:ext cx="1514475" cy="20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0"/>
          <p:cNvSpPr txBox="1">
            <a:spLocks/>
          </p:cNvSpPr>
          <p:nvPr/>
        </p:nvSpPr>
        <p:spPr>
          <a:xfrm>
            <a:off x="6543675" y="5943600"/>
            <a:ext cx="2362200" cy="3048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Privileged &amp; Confidential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743200" y="6229350"/>
            <a:ext cx="441960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www.oceanoptics.com</a:t>
            </a:r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743200" y="6457950"/>
            <a:ext cx="441960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+1 727.733.2447</a:t>
            </a:r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48" y="6038850"/>
            <a:ext cx="1714500" cy="647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flip="none" rotWithShape="1">
            <a:gsLst>
              <a:gs pos="32000">
                <a:srgbClr val="CCCCCC"/>
              </a:gs>
              <a:gs pos="7000">
                <a:schemeClr val="accent6">
                  <a:lumMod val="65000"/>
                </a:schemeClr>
              </a:gs>
              <a:gs pos="100000">
                <a:schemeClr val="accent6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743200" y="6229350"/>
            <a:ext cx="441960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www.oceanoptics.com</a:t>
            </a:r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2743200" y="6457950"/>
            <a:ext cx="441960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+1 727.733.2447</a:t>
            </a:r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48" y="6038850"/>
            <a:ext cx="1714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6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49" r:id="rId10"/>
    <p:sldLayoutId id="2147483651" r:id="rId11"/>
    <p:sldLayoutId id="2147483650" r:id="rId12"/>
    <p:sldLayoutId id="2147483654" r:id="rId13"/>
    <p:sldLayoutId id="2147483652" r:id="rId14"/>
    <p:sldLayoutId id="2147483653" r:id="rId15"/>
    <p:sldLayoutId id="2147483657" r:id="rId16"/>
    <p:sldLayoutId id="2147483656" r:id="rId17"/>
    <p:sldLayoutId id="2147483655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SeaBreeze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on Windows 8.1 (64-bit)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810000"/>
            <a:ext cx="9144000" cy="1828800"/>
          </a:xfrm>
        </p:spPr>
        <p:txBody>
          <a:bodyPr/>
          <a:lstStyle/>
          <a:p>
            <a:r>
              <a:rPr lang="en-US" dirty="0" smtClean="0"/>
              <a:t>Mark Zieg</a:t>
            </a:r>
          </a:p>
          <a:p>
            <a:r>
              <a:rPr lang="en-US" dirty="0" smtClean="0"/>
              <a:t>Mar 5,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7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03-05 at 11.18.39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052" r="-1405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Right-click “</a:t>
            </a:r>
            <a:r>
              <a:rPr lang="en-US" dirty="0" err="1" smtClean="0"/>
              <a:t>ThisPC</a:t>
            </a:r>
            <a:r>
              <a:rPr lang="en-US" dirty="0" smtClean="0"/>
              <a:t>” </a:t>
            </a:r>
            <a:r>
              <a:rPr lang="en-US" dirty="0" smtClean="0">
                <a:sym typeface="Wingdings"/>
              </a:rPr>
              <a:t> Manage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C2BF9-F739-4AE2-A4EA-3CC5F6B752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4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03-05 at 11.18.58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63" r="-1416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22238"/>
            <a:ext cx="8077200" cy="563562"/>
          </a:xfrm>
        </p:spPr>
        <p:txBody>
          <a:bodyPr/>
          <a:lstStyle/>
          <a:p>
            <a:r>
              <a:rPr lang="en-US" dirty="0" smtClean="0"/>
              <a:t>Right-Click </a:t>
            </a:r>
            <a:r>
              <a:rPr lang="en-US" dirty="0" err="1" smtClean="0"/>
              <a:t>Ventana</a:t>
            </a:r>
            <a:r>
              <a:rPr lang="en-US" dirty="0" smtClean="0"/>
              <a:t> (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Update Device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C2BF9-F739-4AE2-A4EA-3CC5F6B752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6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03-05 at 11.19.13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89" r="-1418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“Browse my computer…”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C2BF9-F739-4AE2-A4EA-3CC5F6B752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3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03-05 at 11.19.23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933" r="-1393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to </a:t>
            </a:r>
            <a:r>
              <a:rPr lang="en-US" dirty="0" err="1" smtClean="0"/>
              <a:t>SeaBreeze</a:t>
            </a:r>
            <a:r>
              <a:rPr lang="en-US" dirty="0" smtClean="0"/>
              <a:t>, tick “Include subfolders”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C2BF9-F739-4AE2-A4EA-3CC5F6B752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7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03-05 at 11.19.34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63" r="-1416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“Install this driver anyway”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C2BF9-F739-4AE2-A4EA-3CC5F6B752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7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03-05 at 11.19.57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97" r="-14197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driver successfully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C2BF9-F739-4AE2-A4EA-3CC5F6B752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03-05 at 11.20.07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63" r="-1416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driver name ends with “(WinUSB)”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C2BF9-F739-4AE2-A4EA-3CC5F6B752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5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Ocean Optics has not [yet] paid to have our drivers “signed” by Microsoft for Windows 8 / 8.1.  (We did have this done for earlier versions of Windows.)</a:t>
            </a:r>
          </a:p>
          <a:p>
            <a:r>
              <a:rPr lang="en-US" dirty="0" smtClean="0"/>
              <a:t>64-bit versions of Windows, in particular, are reluctant to install unsigned drivers.</a:t>
            </a:r>
          </a:p>
          <a:p>
            <a:r>
              <a:rPr lang="en-US" dirty="0" smtClean="0"/>
              <a:t>There is a process to install unsigned drivers in Windows 8 / 8.1 (64-bit), but it’s a little cumbersome.</a:t>
            </a:r>
          </a:p>
          <a:p>
            <a:r>
              <a:rPr lang="en-US" dirty="0" smtClean="0"/>
              <a:t>Google “Disable Windows 8.1 Device Driver Verification” for wider discussion of the issue.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Procedure assumes 64-bit </a:t>
            </a:r>
            <a:r>
              <a:rPr lang="en-US" b="1" dirty="0" err="1" smtClean="0">
                <a:solidFill>
                  <a:schemeClr val="accent4"/>
                </a:solidFill>
              </a:rPr>
              <a:t>SeaBreeze</a:t>
            </a:r>
            <a:r>
              <a:rPr lang="en-US" b="1" dirty="0" smtClean="0">
                <a:solidFill>
                  <a:schemeClr val="accent4"/>
                </a:solidFill>
              </a:rPr>
              <a:t> installer has been run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(C:\Program Files\Ocean Optics\</a:t>
            </a:r>
            <a:r>
              <a:rPr lang="en-US" b="1" dirty="0" err="1" smtClean="0">
                <a:solidFill>
                  <a:schemeClr val="accent4"/>
                </a:solidFill>
              </a:rPr>
              <a:t>SeaBreeze</a:t>
            </a:r>
            <a:r>
              <a:rPr lang="en-US" b="1" dirty="0" smtClean="0">
                <a:solidFill>
                  <a:schemeClr val="accent4"/>
                </a:solidFill>
              </a:rPr>
              <a:t> exists)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C2BF9-F739-4AE2-A4EA-3CC5F6B752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9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03-05 at 11.13.29 AM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899" r="-18899"/>
          <a:stretch/>
        </p:blipFill>
        <p:spPr>
          <a:xfrm>
            <a:off x="-152401" y="838200"/>
            <a:ext cx="9371583" cy="472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Charms Menu </a:t>
            </a:r>
            <a:r>
              <a:rPr lang="en-US" dirty="0" smtClean="0">
                <a:sym typeface="Wingdings"/>
              </a:rPr>
              <a:t> “Change PC Settings”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C2BF9-F739-4AE2-A4EA-3CC5F6B752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1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03-05 at 11.13.43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11" r="-1411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“Update and Recovery”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C2BF9-F739-4AE2-A4EA-3CC5F6B752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03-05 at 11.14.03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63" r="-1416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Recovery </a:t>
            </a:r>
            <a:r>
              <a:rPr lang="en-US" dirty="0" smtClean="0">
                <a:sym typeface="Wingdings"/>
              </a:rPr>
              <a:t> “Restart Now”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C2BF9-F739-4AE2-A4EA-3CC5F6B752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0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03-05 at 11.14.38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63" r="-1416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“Troubleshoot”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C2BF9-F739-4AE2-A4EA-3CC5F6B752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5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03-05 at 11.15.06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940" r="-1394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“Startup Settings”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C2BF9-F739-4AE2-A4EA-3CC5F6B752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03-05 at 11.15.20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256" r="-14256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“Restart”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C2BF9-F739-4AE2-A4EA-3CC5F6B752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3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4-03-05 at 11.15.40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932" r="-1893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“7” (tablets must use USB keyboard)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4C2BF9-F739-4AE2-A4EA-3CC5F6B752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06831"/>
      </p:ext>
    </p:extLst>
  </p:cSld>
  <p:clrMapOvr>
    <a:masterClrMapping/>
  </p:clrMapOvr>
</p:sld>
</file>

<file path=ppt/theme/theme1.xml><?xml version="1.0" encoding="utf-8"?>
<a:theme xmlns:a="http://schemas.openxmlformats.org/drawingml/2006/main" name="OOI Template">
  <a:themeElements>
    <a:clrScheme name="Ocean Colors">
      <a:dk1>
        <a:srgbClr val="000000"/>
      </a:dk1>
      <a:lt1>
        <a:sysClr val="window" lastClr="FFFFFF"/>
      </a:lt1>
      <a:dk2>
        <a:srgbClr val="1F497D"/>
      </a:dk2>
      <a:lt2>
        <a:srgbClr val="FFFFFF"/>
      </a:lt2>
      <a:accent1>
        <a:srgbClr val="006699"/>
      </a:accent1>
      <a:accent2>
        <a:srgbClr val="A8CF45"/>
      </a:accent2>
      <a:accent3>
        <a:srgbClr val="FE8634"/>
      </a:accent3>
      <a:accent4>
        <a:srgbClr val="548DD4"/>
      </a:accent4>
      <a:accent5>
        <a:srgbClr val="FFFFFF"/>
      </a:accent5>
      <a:accent6>
        <a:srgbClr val="FFFFFF"/>
      </a:accent6>
      <a:hlink>
        <a:srgbClr val="006699"/>
      </a:hlink>
      <a:folHlink>
        <a:srgbClr val="250E2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OOI Template.potx</Template>
  <TotalTime>1001</TotalTime>
  <Words>245</Words>
  <Application>Microsoft Macintosh PowerPoint</Application>
  <PresentationFormat>On-screen Show (4:3)</PresentationFormat>
  <Paragraphs>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OOI Template</vt:lpstr>
      <vt:lpstr>Installing SeaBreeze  on Windows 8.1 (64-bit)</vt:lpstr>
      <vt:lpstr>Statement of the Problem</vt:lpstr>
      <vt:lpstr>Charms Menu  “Change PC Settings”</vt:lpstr>
      <vt:lpstr>Click “Update and Recovery”</vt:lpstr>
      <vt:lpstr>Click Recovery  “Restart Now”</vt:lpstr>
      <vt:lpstr>Click “Troubleshoot”</vt:lpstr>
      <vt:lpstr>Click “Startup Settings”</vt:lpstr>
      <vt:lpstr>Click “Restart”</vt:lpstr>
      <vt:lpstr>Press “7” (tablets must use USB keyboard)</vt:lpstr>
      <vt:lpstr>Right-click “ThisPC”  Manage</vt:lpstr>
      <vt:lpstr>Right-Click Ventana (etc)  Update Device Driver</vt:lpstr>
      <vt:lpstr>Click “Browse my computer…”</vt:lpstr>
      <vt:lpstr>Browse to SeaBreeze, tick “Include subfolders”</vt:lpstr>
      <vt:lpstr>Click “Install this driver anyway”</vt:lpstr>
      <vt:lpstr>Confirm driver successfully installed</vt:lpstr>
      <vt:lpstr>Confirm driver name ends with “(WinUSB)”</vt:lpstr>
    </vt:vector>
  </TitlesOfParts>
  <Company>Ocean Optics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Optics Power Point Template</dc:title>
  <dc:creator>Michael Allen</dc:creator>
  <cp:lastModifiedBy>Mark Zieg</cp:lastModifiedBy>
  <cp:revision>40</cp:revision>
  <dcterms:created xsi:type="dcterms:W3CDTF">2013-01-21T19:14:10Z</dcterms:created>
  <dcterms:modified xsi:type="dcterms:W3CDTF">2014-03-05T16:38:46Z</dcterms:modified>
</cp:coreProperties>
</file>