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Light-bold.fntdata"/><Relationship Id="rId6" Type="http://schemas.openxmlformats.org/officeDocument/2006/relationships/slide" Target="slides/slide1.xml"/><Relationship Id="rId18" Type="http://schemas.openxmlformats.org/officeDocument/2006/relationships/font" Target="fonts/Lexen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b786bcf50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b786bcf50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Fariha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786bcf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786bcf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Fariha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b786bcf5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b786bcf5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Gargi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786bcf50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b786bcf50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Gargi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786bcf50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b786bcf50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Areebah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b786bcf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b786bcf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Gargi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b786bcf50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b786bcf50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Areebah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avidmathlogic.com/colorblind/#%23201B12-%23000000-%23FFB600-%23F50000-%237D633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20100" y="1953275"/>
            <a:ext cx="6200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X Marks the Spot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20100" y="2664900"/>
            <a:ext cx="6200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Lexend Light"/>
                <a:ea typeface="Lexend Light"/>
                <a:cs typeface="Lexend Light"/>
                <a:sym typeface="Lexend Light"/>
              </a:rPr>
              <a:t>Gargi Tawde, Areebah Iqbal, Fariha Ahmed</a:t>
            </a:r>
            <a:endParaRPr sz="13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" y="1502499"/>
            <a:ext cx="2028723" cy="202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Project Description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809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X Marks The Spot is a geography learning game site, where users can participate in quiz game sessions by themselves or with others to learn new geography concepts.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○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Competitors: Kahoot, Quizlet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Users will earn points in the game session based on accuracy, speed, and question difficulty, and the points will go towards their account total.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○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Users can earn certain tokens for every milestone they pass based on the total number of points they have accumulated, which they can view on their user dashboard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True/False, Free Response, or MCQ Questions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Leaderboard to compare overall performance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91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Our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Progress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844800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Completed Action Items: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Finish Product Design Specifications report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Brush up on technologies needed for project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Set up Flask App and Created Basic Pages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Action Items that were Committed to Since Last Meetup</a:t>
            </a: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: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Finish Product Design Specifications report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Brush up on technologies needed for project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Set up Flask App and Created Basic Pages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Milestone Progress: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Missing Milestones: none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Milestones Completed: M1 (Finalize Design + Features)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Milestone in Progress: M2 (Database Setup + User Auth)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Target Completion Date for Current Milestone: 2/29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75" y="1361475"/>
            <a:ext cx="8709650" cy="2707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Wireframes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4073" l="10316" r="7155" t="11424"/>
          <a:stretch/>
        </p:blipFill>
        <p:spPr>
          <a:xfrm>
            <a:off x="2830200" y="2098250"/>
            <a:ext cx="2694624" cy="273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7"/>
          <p:cNvSpPr txBox="1"/>
          <p:nvPr/>
        </p:nvSpPr>
        <p:spPr>
          <a:xfrm>
            <a:off x="311700" y="1017800"/>
            <a:ext cx="86346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Prot. (Protanopia):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Unable to perceive any ‘red’ light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Deut. (Deuteranopia):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Unable to perceive any ‘green’ light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Trit. (Tritanopia):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Unable to perceive any ‘blue’ light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exend"/>
              <a:buChar char="●"/>
            </a:pPr>
            <a:r>
              <a:rPr lang="en" sz="20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Source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Wireframes -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Accessibility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Database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0375"/>
            <a:ext cx="4210200" cy="4087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311700" y="925650"/>
            <a:ext cx="40089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We will be using MySQL to implement the database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USERS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table will store user information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MILESTONES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table will have the milestones of the game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GAMEPLAYS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table will have the game history of each quiz game, as well as the user’s score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QUESTIONS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table will store the questions of each quiz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COUNTRY_OPTIONS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table will have the information about the answers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Lexend"/>
                <a:ea typeface="Lexend"/>
                <a:cs typeface="Lexend"/>
                <a:sym typeface="Lexend"/>
              </a:rPr>
              <a:t>Product Issues - Void &amp; Bugs</a:t>
            </a:r>
            <a:endParaRPr b="1" sz="2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Void: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○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ByteSquad Feedback: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■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Include multiple question types (MCQ, free response, T/F): We were already planning to include different types of questions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○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Professor Tsao Feedback: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■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Include user leaderboard to build competitiveness: We were already planning to include a leaderboard to allow users to see overall performance compared to others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Bugs: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We currently don’t have any bugs (i.e., immediate 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feature concerns that need to be addressed)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Product Issues - Enhancements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311700" y="1017800"/>
            <a:ext cx="8715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Short-Term: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N/A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Long-Term: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ByteSquad Feedback: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Notification system to remind users to play quizzes or achieve more milestones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Notification system to notify make users about new features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Points able to unlock new game features, customizable profiles, and/or premium study content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Variety of collectibles for rewards (not just flags)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Professor Tsao Feedback: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Ensure the game is accessible to users with different abilities, including those with visual, auditory, or cognitive impairments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E.g., text-to-speech options, high-contrast visuals, or alternative input methods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Reliance on quiz formats could be seen as outdated, failing to leverage innovative educational methodologies or technologies that engage modern learners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