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 Light"/>
      <p:regular r:id="rId18"/>
      <p:bold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Light-bold.fntdata"/><Relationship Id="rId6" Type="http://schemas.openxmlformats.org/officeDocument/2006/relationships/slide" Target="slides/slide1.xml"/><Relationship Id="rId18" Type="http://schemas.openxmlformats.org/officeDocument/2006/relationships/font" Target="fonts/Lexen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d9218a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ad9218a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06c94ce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06c94ce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06c94ce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06c94ce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06c94ce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06c94ce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06c94ce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06c94ce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06c94ce7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06c94ce7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06c94ce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06c94ce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Fariha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06c94ce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06c94ce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Fariha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3000/" TargetMode="External"/><Relationship Id="rId4" Type="http://schemas.openxmlformats.org/officeDocument/2006/relationships/hyperlink" Target="http://localhost:5000/" TargetMode="External"/><Relationship Id="rId5" Type="http://schemas.openxmlformats.org/officeDocument/2006/relationships/hyperlink" Target="http://localhost:500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20100" y="1953275"/>
            <a:ext cx="6200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X Marks the Spot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20100" y="2664900"/>
            <a:ext cx="6200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Lexend Light"/>
                <a:ea typeface="Lexend Light"/>
                <a:cs typeface="Lexend Light"/>
                <a:sym typeface="Lexend Light"/>
              </a:rPr>
              <a:t>Gargi Tawde, Areebah Iqbal, Fariha Ahmed</a:t>
            </a:r>
            <a:endParaRPr sz="13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" y="1502499"/>
            <a:ext cx="2028723" cy="202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743775"/>
            <a:ext cx="85206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Front-end: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Navigate to dev/frontend.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Once in the folder, run npm i.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Then, run npm start.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Go to </a:t>
            </a:r>
            <a:r>
              <a:rPr lang="en" sz="14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http://localhost:3000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to interact with the front-end.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Back-end: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Navigate to dev/backend.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Installations: pip3 install Flask; pip3 install flask_cors; pip3 install jsonify; pip install flask-mysqldb; and pip install pyyaml;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Once in the folder, run python3 server.py.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Go to </a:t>
            </a:r>
            <a:r>
              <a:rPr lang="en" sz="14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http://localhost:5000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to interact with the back-end.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Optional Steps: Use the Back-end with a Virtual Environment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Run python3 -m venv venv in the backend folder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Navigate to source venv/bin/activate.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Run the installations commands.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After installing, run python3 server.py.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Go to </a:t>
            </a:r>
            <a:r>
              <a:rPr lang="en" sz="14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http://localhost:5000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to interact with the back-end.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265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Build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Instructions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" y="1542200"/>
            <a:ext cx="2908314" cy="192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856" y="1542200"/>
            <a:ext cx="2908314" cy="192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187" y="1542200"/>
            <a:ext cx="2908314" cy="1923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Landing Page (scrollable view)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040" y="1017800"/>
            <a:ext cx="3304967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9500" y="2144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Login and Signup Page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75" y="984584"/>
            <a:ext cx="3304951" cy="388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List of Product Features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62100"/>
            <a:ext cx="40269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Completed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Landing Page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Login Page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Sign Up Page UI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Initial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Database Setup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User Dashboard Page UI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4279125" y="1151675"/>
            <a:ext cx="0" cy="341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693575" y="1162100"/>
            <a:ext cx="40269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 Progress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User Authentication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Sign Up API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Game Page UI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Module Selection Page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Start/Join Page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UI for each of the Question Type Views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2151900"/>
            <a:ext cx="85206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Lexend"/>
                <a:ea typeface="Lexend"/>
                <a:cs typeface="Lexend"/>
                <a:sym typeface="Lexend"/>
              </a:rPr>
              <a:t>Time for the Demo!</a:t>
            </a:r>
            <a:endParaRPr b="1" sz="4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Partner Teams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Previous</a:t>
            </a: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Teams: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Lexend"/>
              <a:buChar char="●"/>
            </a:pPr>
            <a:r>
              <a:rPr b="1" lang="en" sz="2100">
                <a:latin typeface="Lexend"/>
                <a:ea typeface="Lexend"/>
                <a:cs typeface="Lexend"/>
                <a:sym typeface="Lexend"/>
              </a:rPr>
              <a:t>Week 3:</a:t>
            </a:r>
            <a:r>
              <a:rPr lang="en" sz="2100">
                <a:latin typeface="Lexend"/>
                <a:ea typeface="Lexend"/>
                <a:cs typeface="Lexend"/>
                <a:sym typeface="Lexend"/>
              </a:rPr>
              <a:t> Beyond Bottles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●"/>
            </a:pPr>
            <a:r>
              <a:rPr b="1" lang="en" sz="2100">
                <a:latin typeface="Lexend"/>
                <a:ea typeface="Lexend"/>
                <a:cs typeface="Lexend"/>
                <a:sym typeface="Lexend"/>
              </a:rPr>
              <a:t>Week 5:</a:t>
            </a:r>
            <a:r>
              <a:rPr lang="en" sz="2100">
                <a:latin typeface="Lexend"/>
                <a:ea typeface="Lexend"/>
                <a:cs typeface="Lexend"/>
                <a:sym typeface="Lexend"/>
              </a:rPr>
              <a:t> Geounity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○"/>
            </a:pPr>
            <a:r>
              <a:rPr lang="en" sz="2100">
                <a:latin typeface="Lexend"/>
                <a:ea typeface="Lexend"/>
                <a:cs typeface="Lexend"/>
                <a:sym typeface="Lexend"/>
              </a:rPr>
              <a:t>Verified build worked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Current Team: 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Lexend"/>
              <a:buChar char="●"/>
            </a:pPr>
            <a:r>
              <a:rPr b="1" lang="en" sz="2100">
                <a:latin typeface="Lexend"/>
                <a:ea typeface="Lexend"/>
                <a:cs typeface="Lexend"/>
                <a:sym typeface="Lexend"/>
              </a:rPr>
              <a:t>Week 7:</a:t>
            </a:r>
            <a:r>
              <a:rPr lang="en" sz="2100">
                <a:latin typeface="Lexend"/>
                <a:ea typeface="Lexend"/>
                <a:cs typeface="Lexend"/>
                <a:sym typeface="Lexend"/>
              </a:rPr>
              <a:t> Jump and Launch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○"/>
            </a:pPr>
            <a:r>
              <a:rPr lang="en" sz="2100">
                <a:latin typeface="Lexend"/>
                <a:ea typeface="Lexend"/>
                <a:cs typeface="Lexend"/>
                <a:sym typeface="Lexend"/>
              </a:rPr>
              <a:t>Verification of build TBD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Issues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Accessibility concerns for screen-reading (ensuring image description for a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picture-based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question does not give away the answer)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Cannot be addressed yet; only applicable further into work on game mechanics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Looked into making the “free response” questions into something simpler for grading (fill-in-the-blank)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