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66" d="100"/>
          <a:sy n="66" d="100"/>
        </p:scale>
        <p:origin x="214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11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0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25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5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46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94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0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6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89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3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34E3-8B82-4AAB-BE53-68586E225D8A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A3BE-649E-4F79-BE25-109644E0E9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3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2064" t="61795" r="79762" b="10476"/>
          <a:stretch/>
        </p:blipFill>
        <p:spPr>
          <a:xfrm>
            <a:off x="1493520" y="830580"/>
            <a:ext cx="8724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50620" y="2255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150620" y="2382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150620" y="2509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150620" y="2636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271270" y="2636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271270" y="2509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271270" y="238589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271270" y="225889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391920" y="2382520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391920" y="2509520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029970" y="2509520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030215" y="2382520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1912620" y="2255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912620" y="2382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912620" y="2509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912620" y="2636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033270" y="2636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033270" y="250952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033270" y="238589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033270" y="2258890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153920" y="2382520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153920" y="2509520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91970" y="2509520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1792215" y="2382520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1052652" y="1978521"/>
            <a:ext cx="437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GPT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535590" y="1975763"/>
            <a:ext cx="925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Moderation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0586" y="197622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Code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74266" y="1980777"/>
            <a:ext cx="570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DALLE</a:t>
            </a:r>
            <a:endParaRPr lang="de-DE" sz="1200" dirty="0"/>
          </a:p>
        </p:txBody>
      </p:sp>
      <p:sp>
        <p:nvSpPr>
          <p:cNvPr id="32" name="Ellipse 31"/>
          <p:cNvSpPr/>
          <p:nvPr/>
        </p:nvSpPr>
        <p:spPr>
          <a:xfrm>
            <a:off x="2649206" y="2253225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2649206" y="2380225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2649206" y="2507225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2649206" y="2634225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2769856" y="2634225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2769856" y="2507225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2769856" y="2383595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2769856" y="2256595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2890506" y="2380225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2890506" y="2507225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2528556" y="2507225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2528801" y="2380225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3438791" y="225276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3438791" y="237976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3438791" y="250676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438791" y="263376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559441" y="263376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3559441" y="250676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559441" y="238313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3559441" y="2256132"/>
            <a:ext cx="72000" cy="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3680091" y="2379762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3680091" y="2506762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318141" y="2506762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3318386" y="2379762"/>
            <a:ext cx="72000" cy="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435298" y="1583811"/>
            <a:ext cx="4475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Du bist </a:t>
            </a:r>
            <a:r>
              <a:rPr lang="de-DE" sz="1050" b="1" dirty="0" smtClean="0">
                <a:solidFill>
                  <a:schemeClr val="accent1">
                    <a:lumMod val="50000"/>
                  </a:schemeClr>
                </a:solidFill>
              </a:rPr>
              <a:t>Data Scientist</a:t>
            </a:r>
            <a:r>
              <a:rPr lang="de-DE" sz="1050" dirty="0" smtClean="0"/>
              <a:t>, schau in der </a:t>
            </a:r>
            <a:r>
              <a:rPr lang="de-DE" sz="1050" b="1" dirty="0" smtClean="0">
                <a:solidFill>
                  <a:schemeClr val="accent1">
                    <a:lumMod val="50000"/>
                  </a:schemeClr>
                </a:solidFill>
              </a:rPr>
              <a:t>Datenbank</a:t>
            </a:r>
            <a:r>
              <a:rPr lang="de-DE" sz="1050" dirty="0" smtClean="0"/>
              <a:t> nach und erstelle eine </a:t>
            </a:r>
            <a:r>
              <a:rPr lang="de-DE" sz="1050" b="1" dirty="0" smtClean="0">
                <a:solidFill>
                  <a:schemeClr val="accent1">
                    <a:lumMod val="50000"/>
                  </a:schemeClr>
                </a:solidFill>
              </a:rPr>
              <a:t>Analyse</a:t>
            </a:r>
            <a:r>
              <a:rPr lang="de-DE" sz="1050" dirty="0" smtClean="0"/>
              <a:t>.</a:t>
            </a:r>
            <a:endParaRPr lang="de-DE" sz="1050" dirty="0"/>
          </a:p>
        </p:txBody>
      </p:sp>
      <p:sp>
        <p:nvSpPr>
          <p:cNvPr id="57" name="Rechteck 56"/>
          <p:cNvSpPr/>
          <p:nvPr/>
        </p:nvSpPr>
        <p:spPr>
          <a:xfrm>
            <a:off x="1737361" y="1583811"/>
            <a:ext cx="1615440" cy="25391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101971" y="2247899"/>
            <a:ext cx="289950" cy="108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2496610" y="2363360"/>
            <a:ext cx="524449" cy="10800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501139" y="1583811"/>
            <a:ext cx="1236221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/>
        </p:nvSpPr>
        <p:spPr>
          <a:xfrm>
            <a:off x="1005140" y="2488761"/>
            <a:ext cx="484194" cy="1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2603990" y="2615090"/>
            <a:ext cx="286516" cy="1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3352801" y="1585103"/>
            <a:ext cx="1558402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761002" y="2355899"/>
            <a:ext cx="522434" cy="115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1100672" y="2615090"/>
            <a:ext cx="291248" cy="11453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4200250" y="22132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31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7381" t="59105" r="64207" b="17926"/>
          <a:stretch/>
        </p:blipFill>
        <p:spPr>
          <a:xfrm>
            <a:off x="-952500" y="954314"/>
            <a:ext cx="13639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6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Max Aicher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Glöckner, Stephan</dc:creator>
  <cp:lastModifiedBy>Glöckner, Stephan</cp:lastModifiedBy>
  <cp:revision>3</cp:revision>
  <dcterms:created xsi:type="dcterms:W3CDTF">2025-09-25T06:16:11Z</dcterms:created>
  <dcterms:modified xsi:type="dcterms:W3CDTF">2025-09-25T15:57:56Z</dcterms:modified>
</cp:coreProperties>
</file>