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6D2C-51AD-E3B1-4745-5F7283D32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155F6-3E74-3F2F-DC77-D40E58419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8D05-E26E-A8F9-A808-650F5C28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874B-408E-4B79-ADAE-428CDBBCED28}" type="datetimeFigureOut">
              <a:rPr lang="en-ID" smtClean="0"/>
              <a:t>24/06/2025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0511-97C8-B4AE-F94B-A6C457F9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D872-A5AF-8E27-A03E-7D1CB79F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AA2C-ED50-45ED-9FF3-DADA867A0F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410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DE4E-E003-32A7-FF04-123D0C06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C4DA8-3838-5588-EFAB-B93958103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FBF7E-2E30-9EA3-528E-BF286B94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874B-408E-4B79-ADAE-428CDBBCED28}" type="datetimeFigureOut">
              <a:rPr lang="en-ID" smtClean="0"/>
              <a:t>24/06/2025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9C28-8CBB-27B7-3668-F66C48CA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E012-D016-2136-0649-6E1FF409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AA2C-ED50-45ED-9FF3-DADA867A0F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92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6203E-2127-F501-A868-5F991260E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415C3-D526-AF9F-257E-CC5ADAF6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C4B8E-DC12-D6D7-4F19-12687397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874B-408E-4B79-ADAE-428CDBBCED28}" type="datetimeFigureOut">
              <a:rPr lang="en-ID" smtClean="0"/>
              <a:t>24/06/2025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984C-2F17-77ED-E065-505EDACC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63228-DB2D-7B25-43FA-C97FB2FB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AA2C-ED50-45ED-9FF3-DADA867A0F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603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0E27-DB3E-1DE6-5583-966B5DD7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9078-E816-E8DD-E4D2-027AF8A1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AE915-3937-2ABA-2796-589692F5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874B-408E-4B79-ADAE-428CDBBCED28}" type="datetimeFigureOut">
              <a:rPr lang="en-ID" smtClean="0"/>
              <a:t>24/06/2025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8CD3-C629-F659-766E-73C7BC73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A884-7C61-F7C8-B32A-0B2351F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AA2C-ED50-45ED-9FF3-DADA867A0F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01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91BD-0E0D-D4FB-52DB-93F58252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BE1A-E4D7-5B9E-6AA2-7ACCEF67B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0C13A-2DE8-E9D5-ECE9-EBCAE17C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874B-408E-4B79-ADAE-428CDBBCED28}" type="datetimeFigureOut">
              <a:rPr lang="en-ID" smtClean="0"/>
              <a:t>24/06/2025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4640E-C12F-187E-F736-828174F4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0CFCD-7C74-1CE1-16A4-B2E8DBB7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AA2C-ED50-45ED-9FF3-DADA867A0F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150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C2C5-A89A-792E-F1D3-EFCF8C9B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4EF2-C1C1-A478-B6B7-009FD5269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88E4B-8C04-877A-4711-1DC7333C5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91573-BCAC-2B63-36BC-98527901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874B-408E-4B79-ADAE-428CDBBCED28}" type="datetimeFigureOut">
              <a:rPr lang="en-ID" smtClean="0"/>
              <a:t>24/06/2025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F8B-A1F4-32CD-3157-B7CFDEB6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82EE8-108A-B71F-3FC7-E5DD699B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AA2C-ED50-45ED-9FF3-DADA867A0F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906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E2E9-B5E7-CDDB-7CA0-3E0B1BC9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0A7A-DA81-338A-35B4-28B11704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FF090-2BE4-1FF7-3583-CB69DC0B4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98284-F471-D7B7-8060-E44978565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D0264-46D7-E445-6805-73B321917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E0E82-9840-B927-19B1-C8073427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874B-408E-4B79-ADAE-428CDBBCED28}" type="datetimeFigureOut">
              <a:rPr lang="en-ID" smtClean="0"/>
              <a:t>24/06/2025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8EF23-0A43-399A-1146-2ADEF807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21768-CE8D-2A84-C1C8-82B58A29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AA2C-ED50-45ED-9FF3-DADA867A0F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073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9F42-53DF-797A-89D2-976DF270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68FE5-6024-B090-ECE8-76E99252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874B-408E-4B79-ADAE-428CDBBCED28}" type="datetimeFigureOut">
              <a:rPr lang="en-ID" smtClean="0"/>
              <a:t>24/06/2025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899AF-C0AE-FD99-D606-FF97EF9C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F56B-BBEF-AC43-3366-E83866A7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AA2C-ED50-45ED-9FF3-DADA867A0F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326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F5B03-896E-F048-C8B7-82119C89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874B-408E-4B79-ADAE-428CDBBCED28}" type="datetimeFigureOut">
              <a:rPr lang="en-ID" smtClean="0"/>
              <a:t>24/06/2025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C33B5-69CC-827C-D204-E98B7116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C1688-EFF1-C411-8963-818FFA2C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AA2C-ED50-45ED-9FF3-DADA867A0F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50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9B91-551E-49B6-7282-6209ECCD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682D-0D0C-6799-18E5-7004EA30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4E7EA-DE1B-DCFC-C687-E1FFCBECE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140BD-8E0A-1CC7-D355-B924120F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874B-408E-4B79-ADAE-428CDBBCED28}" type="datetimeFigureOut">
              <a:rPr lang="en-ID" smtClean="0"/>
              <a:t>24/06/2025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8D485-6359-6EF1-B666-1C357722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0E154-BE67-3778-026D-E066B4D2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AA2C-ED50-45ED-9FF3-DADA867A0F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776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E001-F888-3885-A91B-A336E357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824AC-ADE8-F533-D224-BD4D77AA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00EEA-A737-207A-643A-A4E962214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E699A-609D-9556-C893-2DB7DF89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874B-408E-4B79-ADAE-428CDBBCED28}" type="datetimeFigureOut">
              <a:rPr lang="en-ID" smtClean="0"/>
              <a:t>24/06/2025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CF725-D6C0-A701-830F-140FF9B9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6C4C1-DC7B-6F67-FCFF-B9DDE83E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AA2C-ED50-45ED-9FF3-DADA867A0F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00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8CD66-C0D8-0592-1545-A001E731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05DA8-6EEA-B754-29C0-F49C88F8F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8FAE9-3A0F-A421-873E-6354D8899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9874B-408E-4B79-ADAE-428CDBBCED28}" type="datetimeFigureOut">
              <a:rPr lang="en-ID" smtClean="0"/>
              <a:t>24/06/2025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A8BC-25AD-AA03-D5A5-F7243DB8B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8B022-9027-D587-0F4F-F5E119C3A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A2C-ED50-45ED-9FF3-DADA867A0F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76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FFD2-E506-37B4-B783-362C4683C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4e8fa8b428e9e0e19debb0d4827eeb12a3b956d4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20CCC-57A5-484A-4B04-A1E7CF7CD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867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4e8fa8b428e9e0e19debb0d4827eeb12a3b956d4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TiKA G</dc:creator>
  <cp:lastModifiedBy>TiKA G</cp:lastModifiedBy>
  <cp:revision>1</cp:revision>
  <dcterms:created xsi:type="dcterms:W3CDTF">2025-06-24T11:52:46Z</dcterms:created>
  <dcterms:modified xsi:type="dcterms:W3CDTF">2025-06-24T11:52:58Z</dcterms:modified>
</cp:coreProperties>
</file>