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338" r:id="rId4"/>
    <p:sldId id="284" r:id="rId5"/>
    <p:sldId id="285" r:id="rId6"/>
    <p:sldId id="286" r:id="rId7"/>
    <p:sldId id="257" r:id="rId8"/>
    <p:sldId id="258" r:id="rId9"/>
    <p:sldId id="260" r:id="rId10"/>
    <p:sldId id="368" r:id="rId11"/>
    <p:sldId id="369" r:id="rId12"/>
    <p:sldId id="279" r:id="rId13"/>
    <p:sldId id="259" r:id="rId14"/>
    <p:sldId id="261" r:id="rId15"/>
    <p:sldId id="266" r:id="rId16"/>
    <p:sldId id="273" r:id="rId17"/>
    <p:sldId id="274" r:id="rId18"/>
    <p:sldId id="275" r:id="rId19"/>
    <p:sldId id="277" r:id="rId20"/>
    <p:sldId id="296" r:id="rId21"/>
    <p:sldId id="322" r:id="rId22"/>
    <p:sldId id="323" r:id="rId23"/>
    <p:sldId id="297" r:id="rId24"/>
    <p:sldId id="276" r:id="rId25"/>
    <p:sldId id="278" r:id="rId26"/>
    <p:sldId id="267" r:id="rId27"/>
    <p:sldId id="270" r:id="rId28"/>
    <p:sldId id="271" r:id="rId29"/>
    <p:sldId id="272" r:id="rId30"/>
    <p:sldId id="268" r:id="rId31"/>
    <p:sldId id="269" r:id="rId32"/>
    <p:sldId id="308" r:id="rId33"/>
    <p:sldId id="309" r:id="rId34"/>
    <p:sldId id="310" r:id="rId35"/>
    <p:sldId id="339" r:id="rId36"/>
    <p:sldId id="287" r:id="rId37"/>
    <p:sldId id="262" r:id="rId38"/>
    <p:sldId id="263" r:id="rId39"/>
    <p:sldId id="264" r:id="rId40"/>
    <p:sldId id="265" r:id="rId41"/>
    <p:sldId id="281" r:id="rId42"/>
    <p:sldId id="282" r:id="rId43"/>
    <p:sldId id="298" r:id="rId44"/>
    <p:sldId id="283" r:id="rId45"/>
    <p:sldId id="280" r:id="rId46"/>
    <p:sldId id="304" r:id="rId47"/>
    <p:sldId id="288" r:id="rId48"/>
    <p:sldId id="290" r:id="rId49"/>
    <p:sldId id="311" r:id="rId50"/>
    <p:sldId id="317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47" r:id="rId59"/>
    <p:sldId id="348" r:id="rId60"/>
    <p:sldId id="346" r:id="rId61"/>
    <p:sldId id="349" r:id="rId62"/>
    <p:sldId id="350" r:id="rId63"/>
    <p:sldId id="351" r:id="rId64"/>
    <p:sldId id="352" r:id="rId65"/>
    <p:sldId id="293" r:id="rId66"/>
    <p:sldId id="292" r:id="rId67"/>
    <p:sldId id="289" r:id="rId68"/>
    <p:sldId id="320" r:id="rId69"/>
    <p:sldId id="321" r:id="rId70"/>
    <p:sldId id="291" r:id="rId71"/>
    <p:sldId id="295" r:id="rId72"/>
    <p:sldId id="299" r:id="rId73"/>
    <p:sldId id="300" r:id="rId74"/>
    <p:sldId id="301" r:id="rId75"/>
    <p:sldId id="302" r:id="rId76"/>
    <p:sldId id="342" r:id="rId77"/>
    <p:sldId id="343" r:id="rId78"/>
    <p:sldId id="303" r:id="rId79"/>
    <p:sldId id="324" r:id="rId80"/>
    <p:sldId id="325" r:id="rId81"/>
    <p:sldId id="329" r:id="rId82"/>
    <p:sldId id="341" r:id="rId83"/>
    <p:sldId id="327" r:id="rId84"/>
    <p:sldId id="344" r:id="rId85"/>
    <p:sldId id="345" r:id="rId86"/>
    <p:sldId id="331" r:id="rId87"/>
    <p:sldId id="332" r:id="rId88"/>
    <p:sldId id="333" r:id="rId89"/>
    <p:sldId id="334" r:id="rId90"/>
    <p:sldId id="336" r:id="rId91"/>
    <p:sldId id="335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05" r:id="rId107"/>
    <p:sldId id="306" r:id="rId108"/>
    <p:sldId id="307" r:id="rId109"/>
    <p:sldId id="367" r:id="rId1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Wstęp" id="{68894E38-992A-4366-B2EF-A16E55D8A616}">
          <p14:sldIdLst>
            <p14:sldId id="256"/>
            <p14:sldId id="337"/>
            <p14:sldId id="338"/>
          </p14:sldIdLst>
        </p14:section>
        <p14:section name="2. Co potrzebujemy?" id="{6EC355FE-DB8C-43AC-9B9A-8D4A1D02A64D}">
          <p14:sldIdLst>
            <p14:sldId id="284"/>
            <p14:sldId id="285"/>
          </p14:sldIdLst>
        </p14:section>
        <p14:section name="3. Projektowanie modelu" id="{F7F02762-7498-45FD-AEDC-6234617D52C4}">
          <p14:sldIdLst>
            <p14:sldId id="286"/>
            <p14:sldId id="257"/>
            <p14:sldId id="258"/>
            <p14:sldId id="260"/>
            <p14:sldId id="368"/>
            <p14:sldId id="369"/>
            <p14:sldId id="279"/>
            <p14:sldId id="259"/>
            <p14:sldId id="261"/>
            <p14:sldId id="266"/>
            <p14:sldId id="273"/>
            <p14:sldId id="274"/>
            <p14:sldId id="275"/>
            <p14:sldId id="277"/>
            <p14:sldId id="296"/>
            <p14:sldId id="322"/>
            <p14:sldId id="323"/>
            <p14:sldId id="297"/>
            <p14:sldId id="276"/>
            <p14:sldId id="278"/>
            <p14:sldId id="267"/>
            <p14:sldId id="270"/>
            <p14:sldId id="271"/>
            <p14:sldId id="272"/>
            <p14:sldId id="268"/>
            <p14:sldId id="269"/>
            <p14:sldId id="308"/>
            <p14:sldId id="309"/>
            <p14:sldId id="310"/>
            <p14:sldId id="339"/>
            <p14:sldId id="287"/>
            <p14:sldId id="262"/>
            <p14:sldId id="263"/>
            <p14:sldId id="264"/>
            <p14:sldId id="265"/>
            <p14:sldId id="281"/>
            <p14:sldId id="282"/>
            <p14:sldId id="298"/>
            <p14:sldId id="283"/>
            <p14:sldId id="280"/>
            <p14:sldId id="304"/>
            <p14:sldId id="288"/>
            <p14:sldId id="290"/>
            <p14:sldId id="311"/>
            <p14:sldId id="317"/>
            <p14:sldId id="312"/>
            <p14:sldId id="313"/>
            <p14:sldId id="314"/>
            <p14:sldId id="315"/>
            <p14:sldId id="316"/>
            <p14:sldId id="318"/>
            <p14:sldId id="319"/>
            <p14:sldId id="347"/>
            <p14:sldId id="348"/>
            <p14:sldId id="346"/>
            <p14:sldId id="349"/>
            <p14:sldId id="350"/>
            <p14:sldId id="351"/>
            <p14:sldId id="352"/>
            <p14:sldId id="293"/>
            <p14:sldId id="292"/>
            <p14:sldId id="289"/>
            <p14:sldId id="320"/>
            <p14:sldId id="321"/>
            <p14:sldId id="291"/>
            <p14:sldId id="295"/>
            <p14:sldId id="299"/>
            <p14:sldId id="300"/>
            <p14:sldId id="301"/>
            <p14:sldId id="302"/>
            <p14:sldId id="342"/>
            <p14:sldId id="343"/>
            <p14:sldId id="303"/>
            <p14:sldId id="324"/>
            <p14:sldId id="325"/>
            <p14:sldId id="329"/>
            <p14:sldId id="341"/>
            <p14:sldId id="327"/>
            <p14:sldId id="344"/>
            <p14:sldId id="345"/>
            <p14:sldId id="331"/>
            <p14:sldId id="332"/>
            <p14:sldId id="333"/>
            <p14:sldId id="334"/>
            <p14:sldId id="336"/>
            <p14:sldId id="335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05"/>
            <p14:sldId id="306"/>
            <p14:sldId id="307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9" autoAdjust="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Stolecki" userId="302f6fca65d663d5" providerId="LiveId" clId="{67D31145-1170-462D-BA45-580C9BB60D4E}"/>
    <pc:docChg chg="undo custSel addSld delSld modSld sldOrd addSection modSection">
      <pc:chgData name="Grzegorz Stolecki" userId="302f6fca65d663d5" providerId="LiveId" clId="{67D31145-1170-462D-BA45-580C9BB60D4E}" dt="2023-05-05T14:06:22.561" v="31730" actId="20577"/>
      <pc:docMkLst>
        <pc:docMk/>
      </pc:docMkLst>
      <pc:sldChg chg="addSp delSp modSp mod">
        <pc:chgData name="Grzegorz Stolecki" userId="302f6fca65d663d5" providerId="LiveId" clId="{67D31145-1170-462D-BA45-580C9BB60D4E}" dt="2023-05-05T06:09:03.667" v="24131" actId="478"/>
        <pc:sldMkLst>
          <pc:docMk/>
          <pc:sldMk cId="3393649205" sldId="256"/>
        </pc:sldMkLst>
        <pc:spChg chg="mod">
          <ac:chgData name="Grzegorz Stolecki" userId="302f6fca65d663d5" providerId="LiveId" clId="{67D31145-1170-462D-BA45-580C9BB60D4E}" dt="2023-05-05T06:07:03.455" v="24064" actId="20577"/>
          <ac:spMkLst>
            <pc:docMk/>
            <pc:sldMk cId="3393649205" sldId="256"/>
            <ac:spMk id="2" creationId="{AE3422FA-9FD9-D323-0524-30EA1C8FEBA2}"/>
          </ac:spMkLst>
        </pc:spChg>
        <pc:spChg chg="mod">
          <ac:chgData name="Grzegorz Stolecki" userId="302f6fca65d663d5" providerId="LiveId" clId="{67D31145-1170-462D-BA45-580C9BB60D4E}" dt="2023-05-04T14:25:57.522" v="22657" actId="20577"/>
          <ac:spMkLst>
            <pc:docMk/>
            <pc:sldMk cId="3393649205" sldId="256"/>
            <ac:spMk id="3" creationId="{AAF14831-99F1-62B7-AA44-E00CB0FD7762}"/>
          </ac:spMkLst>
        </pc:spChg>
        <pc:graphicFrameChg chg="add del mod modGraphic">
          <ac:chgData name="Grzegorz Stolecki" userId="302f6fca65d663d5" providerId="LiveId" clId="{67D31145-1170-462D-BA45-580C9BB60D4E}" dt="2023-05-05T06:09:03.667" v="24131" actId="478"/>
          <ac:graphicFrameMkLst>
            <pc:docMk/>
            <pc:sldMk cId="3393649205" sldId="256"/>
            <ac:graphicFrameMk id="5" creationId="{63F770CB-434F-6C1F-462F-165A7C78C487}"/>
          </ac:graphicFrameMkLst>
        </pc:graphicFrameChg>
      </pc:sldChg>
      <pc:sldChg chg="modSp new mod">
        <pc:chgData name="Grzegorz Stolecki" userId="302f6fca65d663d5" providerId="LiveId" clId="{67D31145-1170-462D-BA45-580C9BB60D4E}" dt="2023-05-05T06:07:52.961" v="24114" actId="20577"/>
        <pc:sldMkLst>
          <pc:docMk/>
          <pc:sldMk cId="2244819807" sldId="257"/>
        </pc:sldMkLst>
        <pc:spChg chg="mod">
          <ac:chgData name="Grzegorz Stolecki" userId="302f6fca65d663d5" providerId="LiveId" clId="{67D31145-1170-462D-BA45-580C9BB60D4E}" dt="2023-04-24T13:37:38.319" v="12" actId="20577"/>
          <ac:spMkLst>
            <pc:docMk/>
            <pc:sldMk cId="2244819807" sldId="257"/>
            <ac:spMk id="2" creationId="{0CBA9559-EE34-A946-5169-BE8BB8B0A1EC}"/>
          </ac:spMkLst>
        </pc:spChg>
        <pc:spChg chg="mod">
          <ac:chgData name="Grzegorz Stolecki" userId="302f6fca65d663d5" providerId="LiveId" clId="{67D31145-1170-462D-BA45-580C9BB60D4E}" dt="2023-05-05T06:07:52.961" v="24114" actId="20577"/>
          <ac:spMkLst>
            <pc:docMk/>
            <pc:sldMk cId="2244819807" sldId="257"/>
            <ac:spMk id="3" creationId="{F0D88AE0-A776-48E5-54ED-8CDB6854A759}"/>
          </ac:spMkLst>
        </pc:spChg>
      </pc:sldChg>
      <pc:sldChg chg="modSp add mod">
        <pc:chgData name="Grzegorz Stolecki" userId="302f6fca65d663d5" providerId="LiveId" clId="{67D31145-1170-462D-BA45-580C9BB60D4E}" dt="2023-04-24T13:47:18.868" v="603" actId="20577"/>
        <pc:sldMkLst>
          <pc:docMk/>
          <pc:sldMk cId="226601391" sldId="258"/>
        </pc:sldMkLst>
        <pc:spChg chg="mod">
          <ac:chgData name="Grzegorz Stolecki" userId="302f6fca65d663d5" providerId="LiveId" clId="{67D31145-1170-462D-BA45-580C9BB60D4E}" dt="2023-04-24T13:47:18.868" v="603" actId="20577"/>
          <ac:spMkLst>
            <pc:docMk/>
            <pc:sldMk cId="226601391" sldId="258"/>
            <ac:spMk id="3" creationId="{F0D88AE0-A776-48E5-54ED-8CDB6854A759}"/>
          </ac:spMkLst>
        </pc:spChg>
      </pc:sldChg>
      <pc:sldChg chg="addSp delSp modSp add del mod">
        <pc:chgData name="Grzegorz Stolecki" userId="302f6fca65d663d5" providerId="LiveId" clId="{67D31145-1170-462D-BA45-580C9BB60D4E}" dt="2023-04-24T13:44:20.887" v="321" actId="2696"/>
        <pc:sldMkLst>
          <pc:docMk/>
          <pc:sldMk cId="2649088265" sldId="258"/>
        </pc:sldMkLst>
        <pc:spChg chg="del mod">
          <ac:chgData name="Grzegorz Stolecki" userId="302f6fca65d663d5" providerId="LiveId" clId="{67D31145-1170-462D-BA45-580C9BB60D4E}" dt="2023-04-24T13:41:19.001" v="279" actId="478"/>
          <ac:spMkLst>
            <pc:docMk/>
            <pc:sldMk cId="2649088265" sldId="258"/>
            <ac:spMk id="3" creationId="{F0D88AE0-A776-48E5-54ED-8CDB6854A759}"/>
          </ac:spMkLst>
        </pc:spChg>
        <pc:spChg chg="add mod">
          <ac:chgData name="Grzegorz Stolecki" userId="302f6fca65d663d5" providerId="LiveId" clId="{67D31145-1170-462D-BA45-580C9BB60D4E}" dt="2023-04-24T13:42:01.141" v="282" actId="339"/>
          <ac:spMkLst>
            <pc:docMk/>
            <pc:sldMk cId="2649088265" sldId="258"/>
            <ac:spMk id="4" creationId="{B2780BE4-E26A-D0B4-CD5D-A47B8DCE0E63}"/>
          </ac:spMkLst>
        </pc:spChg>
        <pc:spChg chg="add mod">
          <ac:chgData name="Grzegorz Stolecki" userId="302f6fca65d663d5" providerId="LiveId" clId="{67D31145-1170-462D-BA45-580C9BB60D4E}" dt="2023-04-24T13:42:18.629" v="286" actId="339"/>
          <ac:spMkLst>
            <pc:docMk/>
            <pc:sldMk cId="2649088265" sldId="258"/>
            <ac:spMk id="5" creationId="{B3DF22DA-DC9C-8888-C924-3CB59CF143B9}"/>
          </ac:spMkLst>
        </pc:spChg>
        <pc:spChg chg="add mod">
          <ac:chgData name="Grzegorz Stolecki" userId="302f6fca65d663d5" providerId="LiveId" clId="{67D31145-1170-462D-BA45-580C9BB60D4E}" dt="2023-04-24T13:42:35.520" v="290" actId="1076"/>
          <ac:spMkLst>
            <pc:docMk/>
            <pc:sldMk cId="2649088265" sldId="258"/>
            <ac:spMk id="6" creationId="{51ED5CEF-57E0-A088-54D0-FA695AD942E2}"/>
          </ac:spMkLst>
        </pc:spChg>
        <pc:spChg chg="add mod">
          <ac:chgData name="Grzegorz Stolecki" userId="302f6fca65d663d5" providerId="LiveId" clId="{67D31145-1170-462D-BA45-580C9BB60D4E}" dt="2023-04-24T13:42:59.969" v="304" actId="1076"/>
          <ac:spMkLst>
            <pc:docMk/>
            <pc:sldMk cId="2649088265" sldId="258"/>
            <ac:spMk id="7" creationId="{519E0526-17F3-C6AC-4EAE-3D587F489486}"/>
          </ac:spMkLst>
        </pc:spChg>
        <pc:spChg chg="add mod">
          <ac:chgData name="Grzegorz Stolecki" userId="302f6fca65d663d5" providerId="LiveId" clId="{67D31145-1170-462D-BA45-580C9BB60D4E}" dt="2023-04-24T13:44:06.472" v="318" actId="1076"/>
          <ac:spMkLst>
            <pc:docMk/>
            <pc:sldMk cId="2649088265" sldId="258"/>
            <ac:spMk id="8" creationId="{DE617F6F-E0AF-7B6B-4374-479E2F781DE1}"/>
          </ac:spMkLst>
        </pc:spChg>
        <pc:spChg chg="add mod">
          <ac:chgData name="Grzegorz Stolecki" userId="302f6fca65d663d5" providerId="LiveId" clId="{67D31145-1170-462D-BA45-580C9BB60D4E}" dt="2023-04-24T13:43:57.832" v="315" actId="1076"/>
          <ac:spMkLst>
            <pc:docMk/>
            <pc:sldMk cId="2649088265" sldId="258"/>
            <ac:spMk id="9" creationId="{37770AB7-BF65-55B3-CD85-BEA9E5D32FFA}"/>
          </ac:spMkLst>
        </pc:spChg>
        <pc:spChg chg="add mod">
          <ac:chgData name="Grzegorz Stolecki" userId="302f6fca65d663d5" providerId="LiveId" clId="{67D31145-1170-462D-BA45-580C9BB60D4E}" dt="2023-04-24T13:43:54.316" v="314" actId="1076"/>
          <ac:spMkLst>
            <pc:docMk/>
            <pc:sldMk cId="2649088265" sldId="258"/>
            <ac:spMk id="10" creationId="{6134B49D-98BC-FB84-66F1-B7016BA93B48}"/>
          </ac:spMkLst>
        </pc:spChg>
        <pc:spChg chg="add mod">
          <ac:chgData name="Grzegorz Stolecki" userId="302f6fca65d663d5" providerId="LiveId" clId="{67D31145-1170-462D-BA45-580C9BB60D4E}" dt="2023-04-24T13:44:15.692" v="320" actId="1076"/>
          <ac:spMkLst>
            <pc:docMk/>
            <pc:sldMk cId="2649088265" sldId="258"/>
            <ac:spMk id="11" creationId="{D4BA4C23-0CC2-90EF-11D1-BEA51F9F8E6F}"/>
          </ac:spMkLst>
        </pc:spChg>
      </pc:sldChg>
      <pc:sldChg chg="modSp add mod">
        <pc:chgData name="Grzegorz Stolecki" userId="302f6fca65d663d5" providerId="LiveId" clId="{67D31145-1170-462D-BA45-580C9BB60D4E}" dt="2023-04-24T14:04:00.532" v="1471" actId="20577"/>
        <pc:sldMkLst>
          <pc:docMk/>
          <pc:sldMk cId="4005123007" sldId="259"/>
        </pc:sldMkLst>
        <pc:spChg chg="mod">
          <ac:chgData name="Grzegorz Stolecki" userId="302f6fca65d663d5" providerId="LiveId" clId="{67D31145-1170-462D-BA45-580C9BB60D4E}" dt="2023-04-24T14:04:00.532" v="1471" actId="20577"/>
          <ac:spMkLst>
            <pc:docMk/>
            <pc:sldMk cId="4005123007" sldId="259"/>
            <ac:spMk id="2" creationId="{0CBA9559-EE34-A946-5169-BE8BB8B0A1EC}"/>
          </ac:spMkLst>
        </pc:spChg>
        <pc:spChg chg="mod">
          <ac:chgData name="Grzegorz Stolecki" userId="302f6fca65d663d5" providerId="LiveId" clId="{67D31145-1170-462D-BA45-580C9BB60D4E}" dt="2023-04-24T13:52:11.304" v="952" actId="20577"/>
          <ac:spMkLst>
            <pc:docMk/>
            <pc:sldMk cId="4005123007" sldId="259"/>
            <ac:spMk id="3" creationId="{F0D88AE0-A776-48E5-54ED-8CDB6854A759}"/>
          </ac:spMkLst>
        </pc:spChg>
      </pc:sldChg>
      <pc:sldChg chg="modSp add mod">
        <pc:chgData name="Grzegorz Stolecki" userId="302f6fca65d663d5" providerId="LiveId" clId="{67D31145-1170-462D-BA45-580C9BB60D4E}" dt="2023-04-24T14:03:40.619" v="1446" actId="20577"/>
        <pc:sldMkLst>
          <pc:docMk/>
          <pc:sldMk cId="2803798875" sldId="260"/>
        </pc:sldMkLst>
        <pc:spChg chg="mod">
          <ac:chgData name="Grzegorz Stolecki" userId="302f6fca65d663d5" providerId="LiveId" clId="{67D31145-1170-462D-BA45-580C9BB60D4E}" dt="2023-04-24T13:58:27.615" v="1129" actId="20577"/>
          <ac:spMkLst>
            <pc:docMk/>
            <pc:sldMk cId="2803798875" sldId="260"/>
            <ac:spMk id="2" creationId="{0CBA9559-EE34-A946-5169-BE8BB8B0A1EC}"/>
          </ac:spMkLst>
        </pc:spChg>
        <pc:spChg chg="mod">
          <ac:chgData name="Grzegorz Stolecki" userId="302f6fca65d663d5" providerId="LiveId" clId="{67D31145-1170-462D-BA45-580C9BB60D4E}" dt="2023-04-24T14:03:40.619" v="1446" actId="20577"/>
          <ac:spMkLst>
            <pc:docMk/>
            <pc:sldMk cId="2803798875" sldId="260"/>
            <ac:spMk id="3" creationId="{F0D88AE0-A776-48E5-54ED-8CDB6854A759}"/>
          </ac:spMkLst>
        </pc:spChg>
      </pc:sldChg>
      <pc:sldChg chg="modSp add del mod">
        <pc:chgData name="Grzegorz Stolecki" userId="302f6fca65d663d5" providerId="LiveId" clId="{67D31145-1170-462D-BA45-580C9BB60D4E}" dt="2023-04-24T13:57:01.826" v="1060" actId="2696"/>
        <pc:sldMkLst>
          <pc:docMk/>
          <pc:sldMk cId="4249578271" sldId="260"/>
        </pc:sldMkLst>
        <pc:spChg chg="mod">
          <ac:chgData name="Grzegorz Stolecki" userId="302f6fca65d663d5" providerId="LiveId" clId="{67D31145-1170-462D-BA45-580C9BB60D4E}" dt="2023-04-24T13:56:57.237" v="1059" actId="20577"/>
          <ac:spMkLst>
            <pc:docMk/>
            <pc:sldMk cId="4249578271" sldId="260"/>
            <ac:spMk id="3" creationId="{F0D88AE0-A776-48E5-54ED-8CDB6854A759}"/>
          </ac:spMkLst>
        </pc:spChg>
      </pc:sldChg>
      <pc:sldChg chg="modSp add mod">
        <pc:chgData name="Grzegorz Stolecki" userId="302f6fca65d663d5" providerId="LiveId" clId="{67D31145-1170-462D-BA45-580C9BB60D4E}" dt="2023-04-24T14:06:34.906" v="1716" actId="20577"/>
        <pc:sldMkLst>
          <pc:docMk/>
          <pc:sldMk cId="3942783950" sldId="261"/>
        </pc:sldMkLst>
        <pc:spChg chg="mod">
          <ac:chgData name="Grzegorz Stolecki" userId="302f6fca65d663d5" providerId="LiveId" clId="{67D31145-1170-462D-BA45-580C9BB60D4E}" dt="2023-04-24T14:04:15.765" v="1486" actId="20577"/>
          <ac:spMkLst>
            <pc:docMk/>
            <pc:sldMk cId="3942783950" sldId="261"/>
            <ac:spMk id="2" creationId="{0CBA9559-EE34-A946-5169-BE8BB8B0A1EC}"/>
          </ac:spMkLst>
        </pc:spChg>
        <pc:spChg chg="mod">
          <ac:chgData name="Grzegorz Stolecki" userId="302f6fca65d663d5" providerId="LiveId" clId="{67D31145-1170-462D-BA45-580C9BB60D4E}" dt="2023-04-24T14:06:34.906" v="1716" actId="20577"/>
          <ac:spMkLst>
            <pc:docMk/>
            <pc:sldMk cId="3942783950" sldId="261"/>
            <ac:spMk id="3" creationId="{F0D88AE0-A776-48E5-54ED-8CDB6854A759}"/>
          </ac:spMkLst>
        </pc:spChg>
      </pc:sldChg>
      <pc:sldChg chg="addSp 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2211850655" sldId="262"/>
        </pc:sldMkLst>
        <pc:spChg chg="mod">
          <ac:chgData name="Grzegorz Stolecki" userId="302f6fca65d663d5" providerId="LiveId" clId="{67D31145-1170-462D-BA45-580C9BB60D4E}" dt="2023-04-24T14:10:07.130" v="1739" actId="20577"/>
          <ac:spMkLst>
            <pc:docMk/>
            <pc:sldMk cId="2211850655" sldId="262"/>
            <ac:spMk id="2" creationId="{D502AD38-92DB-653E-6F4D-37543342955A}"/>
          </ac:spMkLst>
        </pc:spChg>
        <pc:spChg chg="add mod">
          <ac:chgData name="Grzegorz Stolecki" userId="302f6fca65d663d5" providerId="LiveId" clId="{67D31145-1170-462D-BA45-580C9BB60D4E}" dt="2023-04-24T14:20:12.207" v="1863" actId="164"/>
          <ac:spMkLst>
            <pc:docMk/>
            <pc:sldMk cId="2211850655" sldId="262"/>
            <ac:spMk id="3" creationId="{AACAC55E-6FFD-6D44-0971-825536AEDBB2}"/>
          </ac:spMkLst>
        </pc:spChg>
        <pc:spChg chg="add mod">
          <ac:chgData name="Grzegorz Stolecki" userId="302f6fca65d663d5" providerId="LiveId" clId="{67D31145-1170-462D-BA45-580C9BB60D4E}" dt="2023-04-24T14:16:17.170" v="1814" actId="164"/>
          <ac:spMkLst>
            <pc:docMk/>
            <pc:sldMk cId="2211850655" sldId="262"/>
            <ac:spMk id="10" creationId="{D2301105-10A2-BB82-F15B-B995EADB8937}"/>
          </ac:spMkLst>
        </pc:spChg>
        <pc:spChg chg="add mod">
          <ac:chgData name="Grzegorz Stolecki" userId="302f6fca65d663d5" providerId="LiveId" clId="{67D31145-1170-462D-BA45-580C9BB60D4E}" dt="2023-04-24T14:16:17.170" v="1814" actId="164"/>
          <ac:spMkLst>
            <pc:docMk/>
            <pc:sldMk cId="2211850655" sldId="262"/>
            <ac:spMk id="11" creationId="{4B6DDD90-F350-F8AB-C075-09ABA4B5BDC1}"/>
          </ac:spMkLst>
        </pc:spChg>
        <pc:spChg chg="add mod">
          <ac:chgData name="Grzegorz Stolecki" userId="302f6fca65d663d5" providerId="LiveId" clId="{67D31145-1170-462D-BA45-580C9BB60D4E}" dt="2023-04-24T14:16:17.170" v="1814" actId="164"/>
          <ac:spMkLst>
            <pc:docMk/>
            <pc:sldMk cId="2211850655" sldId="262"/>
            <ac:spMk id="12" creationId="{3257208A-9DB1-03C3-565E-CAE8CAAB308A}"/>
          </ac:spMkLst>
        </pc:spChg>
        <pc:spChg chg="add mod">
          <ac:chgData name="Grzegorz Stolecki" userId="302f6fca65d663d5" providerId="LiveId" clId="{67D31145-1170-462D-BA45-580C9BB60D4E}" dt="2023-04-24T14:16:17.170" v="1814" actId="164"/>
          <ac:spMkLst>
            <pc:docMk/>
            <pc:sldMk cId="2211850655" sldId="262"/>
            <ac:spMk id="13" creationId="{2E79A703-AC3B-952A-CDC8-77CAD7C5430B}"/>
          </ac:spMkLst>
        </pc:spChg>
        <pc:spChg chg="add mod">
          <ac:chgData name="Grzegorz Stolecki" userId="302f6fca65d663d5" providerId="LiveId" clId="{67D31145-1170-462D-BA45-580C9BB60D4E}" dt="2023-04-24T14:17:18.991" v="1830" actId="164"/>
          <ac:spMkLst>
            <pc:docMk/>
            <pc:sldMk cId="2211850655" sldId="262"/>
            <ac:spMk id="15" creationId="{05C062BD-27A7-2243-9FF8-03BF74F8F323}"/>
          </ac:spMkLst>
        </pc:spChg>
        <pc:spChg chg="add mod">
          <ac:chgData name="Grzegorz Stolecki" userId="302f6fca65d663d5" providerId="LiveId" clId="{67D31145-1170-462D-BA45-580C9BB60D4E}" dt="2023-04-24T14:19:38.974" v="1858" actId="164"/>
          <ac:spMkLst>
            <pc:docMk/>
            <pc:sldMk cId="2211850655" sldId="262"/>
            <ac:spMk id="25" creationId="{BF1EAC4F-6D56-1BDB-143B-6A7840F1A9B0}"/>
          </ac:spMkLst>
        </pc:spChg>
        <pc:spChg chg="add mod">
          <ac:chgData name="Grzegorz Stolecki" userId="302f6fca65d663d5" providerId="LiveId" clId="{67D31145-1170-462D-BA45-580C9BB60D4E}" dt="2023-04-24T14:22:24.349" v="1985" actId="20577"/>
          <ac:spMkLst>
            <pc:docMk/>
            <pc:sldMk cId="2211850655" sldId="262"/>
            <ac:spMk id="28" creationId="{0422B657-379A-C76B-FB94-15E6422FE544}"/>
          </ac:spMkLst>
        </pc:spChg>
        <pc:grpChg chg="add mod">
          <ac:chgData name="Grzegorz Stolecki" userId="302f6fca65d663d5" providerId="LiveId" clId="{67D31145-1170-462D-BA45-580C9BB60D4E}" dt="2023-04-24T14:17:18.991" v="1830" actId="164"/>
          <ac:grpSpMkLst>
            <pc:docMk/>
            <pc:sldMk cId="2211850655" sldId="262"/>
            <ac:grpSpMk id="14" creationId="{BC082331-FF30-1E23-6D45-8016D0988F3A}"/>
          </ac:grpSpMkLst>
        </pc:grpChg>
        <pc:grpChg chg="add mod">
          <ac:chgData name="Grzegorz Stolecki" userId="302f6fca65d663d5" providerId="LiveId" clId="{67D31145-1170-462D-BA45-580C9BB60D4E}" dt="2023-04-24T14:20:12.207" v="1863" actId="164"/>
          <ac:grpSpMkLst>
            <pc:docMk/>
            <pc:sldMk cId="2211850655" sldId="262"/>
            <ac:grpSpMk id="16" creationId="{FC6CE69F-4F91-731C-2886-B3C2AED6D97F}"/>
          </ac:grpSpMkLst>
        </pc:grpChg>
        <pc:grpChg chg="add mod">
          <ac:chgData name="Grzegorz Stolecki" userId="302f6fca65d663d5" providerId="LiveId" clId="{67D31145-1170-462D-BA45-580C9BB60D4E}" dt="2023-04-24T14:20:12.207" v="1863" actId="164"/>
          <ac:grpSpMkLst>
            <pc:docMk/>
            <pc:sldMk cId="2211850655" sldId="262"/>
            <ac:grpSpMk id="26" creationId="{2EFA7B3D-B9AA-ABB8-8C55-DCF5B0B7D87C}"/>
          </ac:grpSpMkLst>
        </pc:grpChg>
        <pc:grpChg chg="add mod">
          <ac:chgData name="Grzegorz Stolecki" userId="302f6fca65d663d5" providerId="LiveId" clId="{67D31145-1170-462D-BA45-580C9BB60D4E}" dt="2023-04-24T14:20:17.272" v="1864" actId="1076"/>
          <ac:grpSpMkLst>
            <pc:docMk/>
            <pc:sldMk cId="2211850655" sldId="262"/>
            <ac:grpSpMk id="27" creationId="{7CE7B1B3-E0A7-F3B7-C3DD-227F29BC51C2}"/>
          </ac:grpSpMkLst>
        </pc:grpChg>
        <pc:picChg chg="add mod">
          <ac:chgData name="Grzegorz Stolecki" userId="302f6fca65d663d5" providerId="LiveId" clId="{67D31145-1170-462D-BA45-580C9BB60D4E}" dt="2023-04-24T14:16:17.170" v="1814" actId="164"/>
          <ac:picMkLst>
            <pc:docMk/>
            <pc:sldMk cId="2211850655" sldId="262"/>
            <ac:picMk id="5" creationId="{D590FBF4-F80B-0CBA-A282-D8FAD30CF0CA}"/>
          </ac:picMkLst>
        </pc:picChg>
        <pc:picChg chg="add mod">
          <ac:chgData name="Grzegorz Stolecki" userId="302f6fca65d663d5" providerId="LiveId" clId="{67D31145-1170-462D-BA45-580C9BB60D4E}" dt="2023-04-24T14:16:17.170" v="1814" actId="164"/>
          <ac:picMkLst>
            <pc:docMk/>
            <pc:sldMk cId="2211850655" sldId="262"/>
            <ac:picMk id="6" creationId="{DFF3B16D-C3AE-BD49-4D79-39D1980F4A7E}"/>
          </ac:picMkLst>
        </pc:picChg>
        <pc:picChg chg="add mod">
          <ac:chgData name="Grzegorz Stolecki" userId="302f6fca65d663d5" providerId="LiveId" clId="{67D31145-1170-462D-BA45-580C9BB60D4E}" dt="2023-04-24T14:16:17.170" v="1814" actId="164"/>
          <ac:picMkLst>
            <pc:docMk/>
            <pc:sldMk cId="2211850655" sldId="262"/>
            <ac:picMk id="7" creationId="{8E5D5FAD-281F-695A-A86A-541BFF24EBB3}"/>
          </ac:picMkLst>
        </pc:picChg>
        <pc:picChg chg="add mod">
          <ac:chgData name="Grzegorz Stolecki" userId="302f6fca65d663d5" providerId="LiveId" clId="{67D31145-1170-462D-BA45-580C9BB60D4E}" dt="2023-04-24T14:16:17.170" v="1814" actId="164"/>
          <ac:picMkLst>
            <pc:docMk/>
            <pc:sldMk cId="2211850655" sldId="262"/>
            <ac:picMk id="8" creationId="{74BD3CD1-51E0-C0A7-4034-8830788C3500}"/>
          </ac:picMkLst>
        </pc:picChg>
        <pc:picChg chg="add mod">
          <ac:chgData name="Grzegorz Stolecki" userId="302f6fca65d663d5" providerId="LiveId" clId="{67D31145-1170-462D-BA45-580C9BB60D4E}" dt="2023-04-24T14:16:17.170" v="1814" actId="164"/>
          <ac:picMkLst>
            <pc:docMk/>
            <pc:sldMk cId="2211850655" sldId="262"/>
            <ac:picMk id="9" creationId="{D637B4F6-CA67-62BA-4201-A7A143030B52}"/>
          </ac:picMkLst>
        </pc:picChg>
        <pc:picChg chg="add mod">
          <ac:chgData name="Grzegorz Stolecki" userId="302f6fca65d663d5" providerId="LiveId" clId="{67D31145-1170-462D-BA45-580C9BB60D4E}" dt="2023-04-24T14:19:38.974" v="1858" actId="164"/>
          <ac:picMkLst>
            <pc:docMk/>
            <pc:sldMk cId="2211850655" sldId="262"/>
            <ac:picMk id="18" creationId="{B1613AA5-BB95-FFE5-1F3A-8FBA1ED142C1}"/>
          </ac:picMkLst>
        </pc:picChg>
        <pc:picChg chg="add mod">
          <ac:chgData name="Grzegorz Stolecki" userId="302f6fca65d663d5" providerId="LiveId" clId="{67D31145-1170-462D-BA45-580C9BB60D4E}" dt="2023-04-24T14:19:38.974" v="1858" actId="164"/>
          <ac:picMkLst>
            <pc:docMk/>
            <pc:sldMk cId="2211850655" sldId="262"/>
            <ac:picMk id="20" creationId="{DE3B0C03-057F-E3FE-D606-75722E44EF18}"/>
          </ac:picMkLst>
        </pc:picChg>
        <pc:picChg chg="add mod">
          <ac:chgData name="Grzegorz Stolecki" userId="302f6fca65d663d5" providerId="LiveId" clId="{67D31145-1170-462D-BA45-580C9BB60D4E}" dt="2023-04-24T14:19:38.974" v="1858" actId="164"/>
          <ac:picMkLst>
            <pc:docMk/>
            <pc:sldMk cId="2211850655" sldId="262"/>
            <ac:picMk id="22" creationId="{D7CC6D73-2F0D-7701-156D-3C67EEA8EA80}"/>
          </ac:picMkLst>
        </pc:picChg>
        <pc:picChg chg="add mod">
          <ac:chgData name="Grzegorz Stolecki" userId="302f6fca65d663d5" providerId="LiveId" clId="{67D31145-1170-462D-BA45-580C9BB60D4E}" dt="2023-04-24T14:19:38.974" v="1858" actId="164"/>
          <ac:picMkLst>
            <pc:docMk/>
            <pc:sldMk cId="2211850655" sldId="262"/>
            <ac:picMk id="24" creationId="{9E981007-3755-8646-600B-9007B3D32B13}"/>
          </ac:picMkLst>
        </pc:picChg>
      </pc:sldChg>
      <pc:sldChg chg="addSp delSp modSp add mod ord">
        <pc:chgData name="Grzegorz Stolecki" userId="302f6fca65d663d5" providerId="LiveId" clId="{67D31145-1170-462D-BA45-580C9BB60D4E}" dt="2023-05-05T06:12:11.243" v="24164" actId="20578"/>
        <pc:sldMkLst>
          <pc:docMk/>
          <pc:sldMk cId="3988498187" sldId="263"/>
        </pc:sldMkLst>
        <pc:spChg chg="mod">
          <ac:chgData name="Grzegorz Stolecki" userId="302f6fca65d663d5" providerId="LiveId" clId="{67D31145-1170-462D-BA45-580C9BB60D4E}" dt="2023-04-24T14:24:51.071" v="2054" actId="1076"/>
          <ac:spMkLst>
            <pc:docMk/>
            <pc:sldMk cId="3988498187" sldId="263"/>
            <ac:spMk id="2" creationId="{D502AD38-92DB-653E-6F4D-37543342955A}"/>
          </ac:spMkLst>
        </pc:spChg>
        <pc:spChg chg="del">
          <ac:chgData name="Grzegorz Stolecki" userId="302f6fca65d663d5" providerId="LiveId" clId="{67D31145-1170-462D-BA45-580C9BB60D4E}" dt="2023-04-24T14:23:12.049" v="2017" actId="478"/>
          <ac:spMkLst>
            <pc:docMk/>
            <pc:sldMk cId="3988498187" sldId="263"/>
            <ac:spMk id="3" creationId="{AACAC55E-6FFD-6D44-0971-825536AEDBB2}"/>
          </ac:spMkLst>
        </pc:spChg>
        <pc:spChg chg="add mod ord">
          <ac:chgData name="Grzegorz Stolecki" userId="302f6fca65d663d5" providerId="LiveId" clId="{67D31145-1170-462D-BA45-580C9BB60D4E}" dt="2023-04-24T14:24:59.104" v="2055" actId="164"/>
          <ac:spMkLst>
            <pc:docMk/>
            <pc:sldMk cId="3988498187" sldId="263"/>
            <ac:spMk id="4" creationId="{B3291CDE-8F2D-23F8-8035-3A9D4DD6CB98}"/>
          </ac:spMkLst>
        </pc:spChg>
        <pc:spChg chg="mod">
          <ac:chgData name="Grzegorz Stolecki" userId="302f6fca65d663d5" providerId="LiveId" clId="{67D31145-1170-462D-BA45-580C9BB60D4E}" dt="2023-04-24T14:23:20.428" v="2019" actId="165"/>
          <ac:spMkLst>
            <pc:docMk/>
            <pc:sldMk cId="3988498187" sldId="263"/>
            <ac:spMk id="10" creationId="{D2301105-10A2-BB82-F15B-B995EADB8937}"/>
          </ac:spMkLst>
        </pc:spChg>
        <pc:spChg chg="mod">
          <ac:chgData name="Grzegorz Stolecki" userId="302f6fca65d663d5" providerId="LiveId" clId="{67D31145-1170-462D-BA45-580C9BB60D4E}" dt="2023-04-24T14:23:20.428" v="2019" actId="165"/>
          <ac:spMkLst>
            <pc:docMk/>
            <pc:sldMk cId="3988498187" sldId="263"/>
            <ac:spMk id="11" creationId="{4B6DDD90-F350-F8AB-C075-09ABA4B5BDC1}"/>
          </ac:spMkLst>
        </pc:spChg>
        <pc:spChg chg="mod">
          <ac:chgData name="Grzegorz Stolecki" userId="302f6fca65d663d5" providerId="LiveId" clId="{67D31145-1170-462D-BA45-580C9BB60D4E}" dt="2023-04-24T14:23:20.428" v="2019" actId="165"/>
          <ac:spMkLst>
            <pc:docMk/>
            <pc:sldMk cId="3988498187" sldId="263"/>
            <ac:spMk id="12" creationId="{3257208A-9DB1-03C3-565E-CAE8CAAB308A}"/>
          </ac:spMkLst>
        </pc:spChg>
        <pc:spChg chg="mod">
          <ac:chgData name="Grzegorz Stolecki" userId="302f6fca65d663d5" providerId="LiveId" clId="{67D31145-1170-462D-BA45-580C9BB60D4E}" dt="2023-04-24T14:23:20.428" v="2019" actId="165"/>
          <ac:spMkLst>
            <pc:docMk/>
            <pc:sldMk cId="3988498187" sldId="263"/>
            <ac:spMk id="13" creationId="{2E79A703-AC3B-952A-CDC8-77CAD7C5430B}"/>
          </ac:spMkLst>
        </pc:spChg>
        <pc:spChg chg="mod">
          <ac:chgData name="Grzegorz Stolecki" userId="302f6fca65d663d5" providerId="LiveId" clId="{67D31145-1170-462D-BA45-580C9BB60D4E}" dt="2023-04-24T14:23:20.428" v="2019" actId="165"/>
          <ac:spMkLst>
            <pc:docMk/>
            <pc:sldMk cId="3988498187" sldId="263"/>
            <ac:spMk id="15" creationId="{05C062BD-27A7-2243-9FF8-03BF74F8F323}"/>
          </ac:spMkLst>
        </pc:spChg>
        <pc:spChg chg="add mod ord">
          <ac:chgData name="Grzegorz Stolecki" userId="302f6fca65d663d5" providerId="LiveId" clId="{67D31145-1170-462D-BA45-580C9BB60D4E}" dt="2023-04-24T14:25:07.566" v="2056" actId="164"/>
          <ac:spMkLst>
            <pc:docMk/>
            <pc:sldMk cId="3988498187" sldId="263"/>
            <ac:spMk id="17" creationId="{5BC7F081-14E2-C4DF-D7EC-32A6003CDA9E}"/>
          </ac:spMkLst>
        </pc:spChg>
        <pc:spChg chg="add mod">
          <ac:chgData name="Grzegorz Stolecki" userId="302f6fca65d663d5" providerId="LiveId" clId="{67D31145-1170-462D-BA45-580C9BB60D4E}" dt="2023-04-24T14:28:17.850" v="2200" actId="20577"/>
          <ac:spMkLst>
            <pc:docMk/>
            <pc:sldMk cId="3988498187" sldId="263"/>
            <ac:spMk id="23" creationId="{609A1119-D093-E99D-A361-99EBE9EF729F}"/>
          </ac:spMkLst>
        </pc:spChg>
        <pc:spChg chg="mod">
          <ac:chgData name="Grzegorz Stolecki" userId="302f6fca65d663d5" providerId="LiveId" clId="{67D31145-1170-462D-BA45-580C9BB60D4E}" dt="2023-04-24T14:23:20.428" v="2019" actId="165"/>
          <ac:spMkLst>
            <pc:docMk/>
            <pc:sldMk cId="3988498187" sldId="263"/>
            <ac:spMk id="25" creationId="{BF1EAC4F-6D56-1BDB-143B-6A7840F1A9B0}"/>
          </ac:spMkLst>
        </pc:spChg>
        <pc:spChg chg="del">
          <ac:chgData name="Grzegorz Stolecki" userId="302f6fca65d663d5" providerId="LiveId" clId="{67D31145-1170-462D-BA45-580C9BB60D4E}" dt="2023-04-24T14:22:57.221" v="2016" actId="478"/>
          <ac:spMkLst>
            <pc:docMk/>
            <pc:sldMk cId="3988498187" sldId="263"/>
            <ac:spMk id="28" creationId="{0422B657-379A-C76B-FB94-15E6422FE544}"/>
          </ac:spMkLst>
        </pc:spChg>
        <pc:grpChg chg="mod">
          <ac:chgData name="Grzegorz Stolecki" userId="302f6fca65d663d5" providerId="LiveId" clId="{67D31145-1170-462D-BA45-580C9BB60D4E}" dt="2023-04-24T14:23:20.428" v="2019" actId="165"/>
          <ac:grpSpMkLst>
            <pc:docMk/>
            <pc:sldMk cId="3988498187" sldId="263"/>
            <ac:grpSpMk id="14" creationId="{BC082331-FF30-1E23-6D45-8016D0988F3A}"/>
          </ac:grpSpMkLst>
        </pc:grpChg>
        <pc:grpChg chg="mod topLvl">
          <ac:chgData name="Grzegorz Stolecki" userId="302f6fca65d663d5" providerId="LiveId" clId="{67D31145-1170-462D-BA45-580C9BB60D4E}" dt="2023-04-24T14:24:59.104" v="2055" actId="164"/>
          <ac:grpSpMkLst>
            <pc:docMk/>
            <pc:sldMk cId="3988498187" sldId="263"/>
            <ac:grpSpMk id="16" creationId="{FC6CE69F-4F91-731C-2886-B3C2AED6D97F}"/>
          </ac:grpSpMkLst>
        </pc:grpChg>
        <pc:grpChg chg="add mod">
          <ac:chgData name="Grzegorz Stolecki" userId="302f6fca65d663d5" providerId="LiveId" clId="{67D31145-1170-462D-BA45-580C9BB60D4E}" dt="2023-04-24T14:27:06.686" v="2100" actId="1076"/>
          <ac:grpSpMkLst>
            <pc:docMk/>
            <pc:sldMk cId="3988498187" sldId="263"/>
            <ac:grpSpMk id="19" creationId="{101B4F46-6598-1DB4-060C-9824ED3DD932}"/>
          </ac:grpSpMkLst>
        </pc:grpChg>
        <pc:grpChg chg="add mod">
          <ac:chgData name="Grzegorz Stolecki" userId="302f6fca65d663d5" providerId="LiveId" clId="{67D31145-1170-462D-BA45-580C9BB60D4E}" dt="2023-04-24T14:27:08.392" v="2101" actId="1076"/>
          <ac:grpSpMkLst>
            <pc:docMk/>
            <pc:sldMk cId="3988498187" sldId="263"/>
            <ac:grpSpMk id="21" creationId="{6BFDD0C7-F4F8-F4F0-5536-E0A772DAD07A}"/>
          </ac:grpSpMkLst>
        </pc:grpChg>
        <pc:grpChg chg="mod topLvl">
          <ac:chgData name="Grzegorz Stolecki" userId="302f6fca65d663d5" providerId="LiveId" clId="{67D31145-1170-462D-BA45-580C9BB60D4E}" dt="2023-04-24T14:25:07.566" v="2056" actId="164"/>
          <ac:grpSpMkLst>
            <pc:docMk/>
            <pc:sldMk cId="3988498187" sldId="263"/>
            <ac:grpSpMk id="26" creationId="{2EFA7B3D-B9AA-ABB8-8C55-DCF5B0B7D87C}"/>
          </ac:grpSpMkLst>
        </pc:grpChg>
        <pc:grpChg chg="del mod">
          <ac:chgData name="Grzegorz Stolecki" userId="302f6fca65d663d5" providerId="LiveId" clId="{67D31145-1170-462D-BA45-580C9BB60D4E}" dt="2023-04-24T14:23:20.428" v="2019" actId="165"/>
          <ac:grpSpMkLst>
            <pc:docMk/>
            <pc:sldMk cId="3988498187" sldId="263"/>
            <ac:grpSpMk id="27" creationId="{7CE7B1B3-E0A7-F3B7-C3DD-227F29BC51C2}"/>
          </ac:grpSpMkLst>
        </pc:grp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5" creationId="{D590FBF4-F80B-0CBA-A282-D8FAD30CF0CA}"/>
          </ac:picMkLst>
        </pc:pic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6" creationId="{DFF3B16D-C3AE-BD49-4D79-39D1980F4A7E}"/>
          </ac:picMkLst>
        </pc:pic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7" creationId="{8E5D5FAD-281F-695A-A86A-541BFF24EBB3}"/>
          </ac:picMkLst>
        </pc:pic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8" creationId="{74BD3CD1-51E0-C0A7-4034-8830788C3500}"/>
          </ac:picMkLst>
        </pc:pic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9" creationId="{D637B4F6-CA67-62BA-4201-A7A143030B52}"/>
          </ac:picMkLst>
        </pc:pic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18" creationId="{B1613AA5-BB95-FFE5-1F3A-8FBA1ED142C1}"/>
          </ac:picMkLst>
        </pc:pic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20" creationId="{DE3B0C03-057F-E3FE-D606-75722E44EF18}"/>
          </ac:picMkLst>
        </pc:pic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22" creationId="{D7CC6D73-2F0D-7701-156D-3C67EEA8EA80}"/>
          </ac:picMkLst>
        </pc:picChg>
        <pc:picChg chg="mod">
          <ac:chgData name="Grzegorz Stolecki" userId="302f6fca65d663d5" providerId="LiveId" clId="{67D31145-1170-462D-BA45-580C9BB60D4E}" dt="2023-04-24T14:23:20.428" v="2019" actId="165"/>
          <ac:picMkLst>
            <pc:docMk/>
            <pc:sldMk cId="3988498187" sldId="263"/>
            <ac:picMk id="24" creationId="{9E981007-3755-8646-600B-9007B3D32B13}"/>
          </ac:picMkLst>
        </pc:picChg>
      </pc:sldChg>
      <pc:sldChg chg="addSp delSp modSp add mod ord">
        <pc:chgData name="Grzegorz Stolecki" userId="302f6fca65d663d5" providerId="LiveId" clId="{67D31145-1170-462D-BA45-580C9BB60D4E}" dt="2023-05-05T06:12:11.243" v="24164" actId="20578"/>
        <pc:sldMkLst>
          <pc:docMk/>
          <pc:sldMk cId="3007674429" sldId="264"/>
        </pc:sldMkLst>
        <pc:spChg chg="del">
          <ac:chgData name="Grzegorz Stolecki" userId="302f6fca65d663d5" providerId="LiveId" clId="{67D31145-1170-462D-BA45-580C9BB60D4E}" dt="2023-04-24T14:28:50.430" v="2205" actId="478"/>
          <ac:spMkLst>
            <pc:docMk/>
            <pc:sldMk cId="3007674429" sldId="264"/>
            <ac:spMk id="23" creationId="{609A1119-D093-E99D-A361-99EBE9EF729F}"/>
          </ac:spMkLst>
        </pc:spChg>
        <pc:spChg chg="mod">
          <ac:chgData name="Grzegorz Stolecki" userId="302f6fca65d663d5" providerId="LiveId" clId="{67D31145-1170-462D-BA45-580C9BB60D4E}" dt="2023-04-24T14:28:44.097" v="2204" actId="1076"/>
          <ac:spMkLst>
            <pc:docMk/>
            <pc:sldMk cId="3007674429" sldId="264"/>
            <ac:spMk id="25" creationId="{BF1EAC4F-6D56-1BDB-143B-6A7840F1A9B0}"/>
          </ac:spMkLst>
        </pc:spChg>
        <pc:spChg chg="mod">
          <ac:chgData name="Grzegorz Stolecki" userId="302f6fca65d663d5" providerId="LiveId" clId="{67D31145-1170-462D-BA45-580C9BB60D4E}" dt="2023-04-24T14:28:54.197" v="2206"/>
          <ac:spMkLst>
            <pc:docMk/>
            <pc:sldMk cId="3007674429" sldId="264"/>
            <ac:spMk id="27" creationId="{1D641C94-9D6B-D866-4095-D67952FED81D}"/>
          </ac:spMkLst>
        </pc:spChg>
        <pc:spChg chg="mod">
          <ac:chgData name="Grzegorz Stolecki" userId="302f6fca65d663d5" providerId="LiveId" clId="{67D31145-1170-462D-BA45-580C9BB60D4E}" dt="2023-04-24T14:28:54.197" v="2206"/>
          <ac:spMkLst>
            <pc:docMk/>
            <pc:sldMk cId="3007674429" sldId="264"/>
            <ac:spMk id="33" creationId="{1A5005F1-41FF-2F98-081A-DADC5717DDA0}"/>
          </ac:spMkLst>
        </pc:spChg>
        <pc:spChg chg="mod">
          <ac:chgData name="Grzegorz Stolecki" userId="302f6fca65d663d5" providerId="LiveId" clId="{67D31145-1170-462D-BA45-580C9BB60D4E}" dt="2023-04-24T14:29:03.331" v="2209"/>
          <ac:spMkLst>
            <pc:docMk/>
            <pc:sldMk cId="3007674429" sldId="264"/>
            <ac:spMk id="35" creationId="{426297C2-9DDC-D13B-F6EF-CA7FDA44D8EB}"/>
          </ac:spMkLst>
        </pc:spChg>
        <pc:spChg chg="mod">
          <ac:chgData name="Grzegorz Stolecki" userId="302f6fca65d663d5" providerId="LiveId" clId="{67D31145-1170-462D-BA45-580C9BB60D4E}" dt="2023-04-24T14:29:03.331" v="2209"/>
          <ac:spMkLst>
            <pc:docMk/>
            <pc:sldMk cId="3007674429" sldId="264"/>
            <ac:spMk id="41" creationId="{7AFE77CA-0DC6-A762-B797-76650710873B}"/>
          </ac:spMkLst>
        </pc:spChg>
        <pc:spChg chg="add">
          <ac:chgData name="Grzegorz Stolecki" userId="302f6fca65d663d5" providerId="LiveId" clId="{67D31145-1170-462D-BA45-580C9BB60D4E}" dt="2023-04-24T14:29:35.941" v="2215" actId="11529"/>
          <ac:spMkLst>
            <pc:docMk/>
            <pc:sldMk cId="3007674429" sldId="264"/>
            <ac:spMk id="42" creationId="{F263AC10-BC60-ED42-675A-1439B2877BA9}"/>
          </ac:spMkLst>
        </pc:spChg>
        <pc:spChg chg="add mod">
          <ac:chgData name="Grzegorz Stolecki" userId="302f6fca65d663d5" providerId="LiveId" clId="{67D31145-1170-462D-BA45-580C9BB60D4E}" dt="2023-04-24T14:30:03.169" v="2232" actId="1076"/>
          <ac:spMkLst>
            <pc:docMk/>
            <pc:sldMk cId="3007674429" sldId="264"/>
            <ac:spMk id="43" creationId="{2338C90C-E55B-D81B-C5A3-56B600D62FBA}"/>
          </ac:spMkLst>
        </pc:spChg>
        <pc:grpChg chg="add mod">
          <ac:chgData name="Grzegorz Stolecki" userId="302f6fca65d663d5" providerId="LiveId" clId="{67D31145-1170-462D-BA45-580C9BB60D4E}" dt="2023-04-24T14:29:22.566" v="2213" actId="1076"/>
          <ac:grpSpMkLst>
            <pc:docMk/>
            <pc:sldMk cId="3007674429" sldId="264"/>
            <ac:grpSpMk id="3" creationId="{7CCC1EC3-C13F-36BF-F5B0-6FB496C9C3F5}"/>
          </ac:grpSpMkLst>
        </pc:grpChg>
        <pc:grpChg chg="mod">
          <ac:chgData name="Grzegorz Stolecki" userId="302f6fca65d663d5" providerId="LiveId" clId="{67D31145-1170-462D-BA45-580C9BB60D4E}" dt="2023-04-24T14:29:28.992" v="2214" actId="1076"/>
          <ac:grpSpMkLst>
            <pc:docMk/>
            <pc:sldMk cId="3007674429" sldId="264"/>
            <ac:grpSpMk id="19" creationId="{101B4F46-6598-1DB4-060C-9824ED3DD932}"/>
          </ac:grpSpMkLst>
        </pc:grpChg>
        <pc:grpChg chg="mod">
          <ac:chgData name="Grzegorz Stolecki" userId="302f6fca65d663d5" providerId="LiveId" clId="{67D31145-1170-462D-BA45-580C9BB60D4E}" dt="2023-04-24T14:29:13.140" v="2211" actId="1076"/>
          <ac:grpSpMkLst>
            <pc:docMk/>
            <pc:sldMk cId="3007674429" sldId="264"/>
            <ac:grpSpMk id="21" creationId="{6BFDD0C7-F4F8-F4F0-5536-E0A772DAD07A}"/>
          </ac:grpSpMkLst>
        </pc:grpChg>
        <pc:grpChg chg="mod">
          <ac:chgData name="Grzegorz Stolecki" userId="302f6fca65d663d5" providerId="LiveId" clId="{67D31145-1170-462D-BA45-580C9BB60D4E}" dt="2023-04-24T14:28:54.197" v="2206"/>
          <ac:grpSpMkLst>
            <pc:docMk/>
            <pc:sldMk cId="3007674429" sldId="264"/>
            <ac:grpSpMk id="28" creationId="{FEA6B595-271C-87C2-0B82-6EB6C4A3397E}"/>
          </ac:grpSpMkLst>
        </pc:grpChg>
        <pc:grpChg chg="add mod">
          <ac:chgData name="Grzegorz Stolecki" userId="302f6fca65d663d5" providerId="LiveId" clId="{67D31145-1170-462D-BA45-580C9BB60D4E}" dt="2023-04-24T14:29:15.927" v="2212" actId="1076"/>
          <ac:grpSpMkLst>
            <pc:docMk/>
            <pc:sldMk cId="3007674429" sldId="264"/>
            <ac:grpSpMk id="34" creationId="{8F20DE92-E8D8-144D-B53F-462527D99CAA}"/>
          </ac:grpSpMkLst>
        </pc:grpChg>
        <pc:grpChg chg="mod">
          <ac:chgData name="Grzegorz Stolecki" userId="302f6fca65d663d5" providerId="LiveId" clId="{67D31145-1170-462D-BA45-580C9BB60D4E}" dt="2023-04-24T14:29:03.331" v="2209"/>
          <ac:grpSpMkLst>
            <pc:docMk/>
            <pc:sldMk cId="3007674429" sldId="264"/>
            <ac:grpSpMk id="36" creationId="{E4C34D76-BC3B-AFCF-55AC-4EECE0C7AD83}"/>
          </ac:grpSpMkLst>
        </pc:grpChg>
        <pc:picChg chg="mod">
          <ac:chgData name="Grzegorz Stolecki" userId="302f6fca65d663d5" providerId="LiveId" clId="{67D31145-1170-462D-BA45-580C9BB60D4E}" dt="2023-04-24T14:28:54.197" v="2206"/>
          <ac:picMkLst>
            <pc:docMk/>
            <pc:sldMk cId="3007674429" sldId="264"/>
            <ac:picMk id="29" creationId="{234D3939-A784-7E3D-2A3D-CA1071382649}"/>
          </ac:picMkLst>
        </pc:picChg>
        <pc:picChg chg="mod">
          <ac:chgData name="Grzegorz Stolecki" userId="302f6fca65d663d5" providerId="LiveId" clId="{67D31145-1170-462D-BA45-580C9BB60D4E}" dt="2023-04-24T14:28:54.197" v="2206"/>
          <ac:picMkLst>
            <pc:docMk/>
            <pc:sldMk cId="3007674429" sldId="264"/>
            <ac:picMk id="30" creationId="{B9971E25-71C5-E3F3-953E-B08999ECC5E6}"/>
          </ac:picMkLst>
        </pc:picChg>
        <pc:picChg chg="mod">
          <ac:chgData name="Grzegorz Stolecki" userId="302f6fca65d663d5" providerId="LiveId" clId="{67D31145-1170-462D-BA45-580C9BB60D4E}" dt="2023-04-24T14:28:54.197" v="2206"/>
          <ac:picMkLst>
            <pc:docMk/>
            <pc:sldMk cId="3007674429" sldId="264"/>
            <ac:picMk id="31" creationId="{F2C44522-6A81-7CA6-C3D9-860CDF04A34F}"/>
          </ac:picMkLst>
        </pc:picChg>
        <pc:picChg chg="mod">
          <ac:chgData name="Grzegorz Stolecki" userId="302f6fca65d663d5" providerId="LiveId" clId="{67D31145-1170-462D-BA45-580C9BB60D4E}" dt="2023-04-24T14:28:54.197" v="2206"/>
          <ac:picMkLst>
            <pc:docMk/>
            <pc:sldMk cId="3007674429" sldId="264"/>
            <ac:picMk id="32" creationId="{FA1A7647-3BE6-C4D1-CE91-87A763C43E77}"/>
          </ac:picMkLst>
        </pc:picChg>
        <pc:picChg chg="mod">
          <ac:chgData name="Grzegorz Stolecki" userId="302f6fca65d663d5" providerId="LiveId" clId="{67D31145-1170-462D-BA45-580C9BB60D4E}" dt="2023-04-24T14:29:03.331" v="2209"/>
          <ac:picMkLst>
            <pc:docMk/>
            <pc:sldMk cId="3007674429" sldId="264"/>
            <ac:picMk id="37" creationId="{09F7AAE7-ADC1-EA88-495C-B5EB4113F41F}"/>
          </ac:picMkLst>
        </pc:picChg>
        <pc:picChg chg="mod">
          <ac:chgData name="Grzegorz Stolecki" userId="302f6fca65d663d5" providerId="LiveId" clId="{67D31145-1170-462D-BA45-580C9BB60D4E}" dt="2023-04-24T14:29:03.331" v="2209"/>
          <ac:picMkLst>
            <pc:docMk/>
            <pc:sldMk cId="3007674429" sldId="264"/>
            <ac:picMk id="38" creationId="{8DFF4BD4-4CE9-B1BA-E579-AFF9474D04E2}"/>
          </ac:picMkLst>
        </pc:picChg>
        <pc:picChg chg="mod">
          <ac:chgData name="Grzegorz Stolecki" userId="302f6fca65d663d5" providerId="LiveId" clId="{67D31145-1170-462D-BA45-580C9BB60D4E}" dt="2023-04-24T14:29:03.331" v="2209"/>
          <ac:picMkLst>
            <pc:docMk/>
            <pc:sldMk cId="3007674429" sldId="264"/>
            <ac:picMk id="39" creationId="{FB153FAC-F274-6485-B210-8F8CF46B6E13}"/>
          </ac:picMkLst>
        </pc:picChg>
        <pc:picChg chg="mod">
          <ac:chgData name="Grzegorz Stolecki" userId="302f6fca65d663d5" providerId="LiveId" clId="{67D31145-1170-462D-BA45-580C9BB60D4E}" dt="2023-04-24T14:29:03.331" v="2209"/>
          <ac:picMkLst>
            <pc:docMk/>
            <pc:sldMk cId="3007674429" sldId="264"/>
            <ac:picMk id="40" creationId="{37073F5E-CA46-8D44-6A7D-F88082547B8D}"/>
          </ac:picMkLst>
        </pc:pic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3436441052" sldId="265"/>
        </pc:sldMkLst>
        <pc:spChg chg="mod">
          <ac:chgData name="Grzegorz Stolecki" userId="302f6fca65d663d5" providerId="LiveId" clId="{67D31145-1170-462D-BA45-580C9BB60D4E}" dt="2023-04-24T14:30:42.773" v="2248" actId="20577"/>
          <ac:spMkLst>
            <pc:docMk/>
            <pc:sldMk cId="3436441052" sldId="265"/>
            <ac:spMk id="2" creationId="{D79F193A-98AC-B543-F5CA-ED4955BAB7EE}"/>
          </ac:spMkLst>
        </pc:spChg>
        <pc:spChg chg="mod">
          <ac:chgData name="Grzegorz Stolecki" userId="302f6fca65d663d5" providerId="LiveId" clId="{67D31145-1170-462D-BA45-580C9BB60D4E}" dt="2023-04-24T14:33:00.970" v="2501" actId="20577"/>
          <ac:spMkLst>
            <pc:docMk/>
            <pc:sldMk cId="3436441052" sldId="265"/>
            <ac:spMk id="3" creationId="{B1EAF5DA-D8F8-78BE-A311-F4585EEBD7B2}"/>
          </ac:spMkLst>
        </pc:spChg>
      </pc:sldChg>
      <pc:sldChg chg="modSp new mod ord">
        <pc:chgData name="Grzegorz Stolecki" userId="302f6fca65d663d5" providerId="LiveId" clId="{67D31145-1170-462D-BA45-580C9BB60D4E}" dt="2023-05-05T06:10:27.748" v="24137"/>
        <pc:sldMkLst>
          <pc:docMk/>
          <pc:sldMk cId="3203473715" sldId="266"/>
        </pc:sldMkLst>
        <pc:spChg chg="mod">
          <ac:chgData name="Grzegorz Stolecki" userId="302f6fca65d663d5" providerId="LiveId" clId="{67D31145-1170-462D-BA45-580C9BB60D4E}" dt="2023-04-24T14:34:02.710" v="2523" actId="20577"/>
          <ac:spMkLst>
            <pc:docMk/>
            <pc:sldMk cId="3203473715" sldId="266"/>
            <ac:spMk id="2" creationId="{6FCF654C-53FE-4260-218B-4107239C877A}"/>
          </ac:spMkLst>
        </pc:spChg>
        <pc:spChg chg="mod">
          <ac:chgData name="Grzegorz Stolecki" userId="302f6fca65d663d5" providerId="LiveId" clId="{67D31145-1170-462D-BA45-580C9BB60D4E}" dt="2023-05-04T07:17:45.653" v="9422" actId="20577"/>
          <ac:spMkLst>
            <pc:docMk/>
            <pc:sldMk cId="3203473715" sldId="266"/>
            <ac:spMk id="3" creationId="{09A77A2D-63D0-E7D2-4E13-EDED81CB24DA}"/>
          </ac:spMkLst>
        </pc:spChg>
      </pc:sldChg>
      <pc:sldChg chg="modSp new mod ord">
        <pc:chgData name="Grzegorz Stolecki" userId="302f6fca65d663d5" providerId="LiveId" clId="{67D31145-1170-462D-BA45-580C9BB60D4E}" dt="2023-05-05T06:11:23.736" v="24159"/>
        <pc:sldMkLst>
          <pc:docMk/>
          <pc:sldMk cId="2627958308" sldId="267"/>
        </pc:sldMkLst>
        <pc:spChg chg="mod">
          <ac:chgData name="Grzegorz Stolecki" userId="302f6fca65d663d5" providerId="LiveId" clId="{67D31145-1170-462D-BA45-580C9BB60D4E}" dt="2023-04-24T14:40:08.904" v="2976" actId="20577"/>
          <ac:spMkLst>
            <pc:docMk/>
            <pc:sldMk cId="2627958308" sldId="267"/>
            <ac:spMk id="2" creationId="{3462D7C7-47B3-2BCE-A9FE-F72F05FD12D5}"/>
          </ac:spMkLst>
        </pc:spChg>
        <pc:spChg chg="mod">
          <ac:chgData name="Grzegorz Stolecki" userId="302f6fca65d663d5" providerId="LiveId" clId="{67D31145-1170-462D-BA45-580C9BB60D4E}" dt="2023-04-24T14:41:59.396" v="3162" actId="20577"/>
          <ac:spMkLst>
            <pc:docMk/>
            <pc:sldMk cId="2627958308" sldId="267"/>
            <ac:spMk id="3" creationId="{34A7CF3B-D44A-5A88-DAB7-2689CA5FE647}"/>
          </ac:spMkLst>
        </pc:sp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2167285974" sldId="268"/>
        </pc:sldMkLst>
        <pc:spChg chg="mod">
          <ac:chgData name="Grzegorz Stolecki" userId="302f6fca65d663d5" providerId="LiveId" clId="{67D31145-1170-462D-BA45-580C9BB60D4E}" dt="2023-04-24T14:56:18.392" v="4851" actId="6549"/>
          <ac:spMkLst>
            <pc:docMk/>
            <pc:sldMk cId="2167285974" sldId="268"/>
            <ac:spMk id="2" creationId="{E7704973-8098-881B-4D38-72DDF40DAAA0}"/>
          </ac:spMkLst>
        </pc:spChg>
        <pc:spChg chg="mod">
          <ac:chgData name="Grzegorz Stolecki" userId="302f6fca65d663d5" providerId="LiveId" clId="{67D31145-1170-462D-BA45-580C9BB60D4E}" dt="2023-04-24T14:57:39.505" v="4925" actId="20577"/>
          <ac:spMkLst>
            <pc:docMk/>
            <pc:sldMk cId="2167285974" sldId="268"/>
            <ac:spMk id="3" creationId="{FBDA7F8B-97CF-8AF3-C0ED-EAC56EC15A2E}"/>
          </ac:spMkLst>
        </pc:spChg>
      </pc:sldChg>
      <pc:sldChg chg="modSp add mod ord">
        <pc:chgData name="Grzegorz Stolecki" userId="302f6fca65d663d5" providerId="LiveId" clId="{67D31145-1170-462D-BA45-580C9BB60D4E}" dt="2023-05-05T06:12:11.243" v="24164" actId="20578"/>
        <pc:sldMkLst>
          <pc:docMk/>
          <pc:sldMk cId="459789442" sldId="269"/>
        </pc:sldMkLst>
        <pc:spChg chg="mod">
          <ac:chgData name="Grzegorz Stolecki" userId="302f6fca65d663d5" providerId="LiveId" clId="{67D31145-1170-462D-BA45-580C9BB60D4E}" dt="2023-05-04T07:25:24.289" v="9624" actId="20577"/>
          <ac:spMkLst>
            <pc:docMk/>
            <pc:sldMk cId="459789442" sldId="269"/>
            <ac:spMk id="3" creationId="{FBDA7F8B-97CF-8AF3-C0ED-EAC56EC15A2E}"/>
          </ac:spMkLst>
        </pc:sp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3265394885" sldId="270"/>
        </pc:sldMkLst>
        <pc:spChg chg="mod">
          <ac:chgData name="Grzegorz Stolecki" userId="302f6fca65d663d5" providerId="LiveId" clId="{67D31145-1170-462D-BA45-580C9BB60D4E}" dt="2023-04-24T14:48:18.665" v="3859" actId="20577"/>
          <ac:spMkLst>
            <pc:docMk/>
            <pc:sldMk cId="3265394885" sldId="270"/>
            <ac:spMk id="2" creationId="{0336F797-A873-638C-B228-4C0C7BE61876}"/>
          </ac:spMkLst>
        </pc:spChg>
        <pc:spChg chg="mod">
          <ac:chgData name="Grzegorz Stolecki" userId="302f6fca65d663d5" providerId="LiveId" clId="{67D31145-1170-462D-BA45-580C9BB60D4E}" dt="2023-04-24T14:49:59.874" v="4157" actId="113"/>
          <ac:spMkLst>
            <pc:docMk/>
            <pc:sldMk cId="3265394885" sldId="270"/>
            <ac:spMk id="3" creationId="{1B77BFDC-5AAF-4CEF-CB0A-AEB59C7F14BE}"/>
          </ac:spMkLst>
        </pc:spChg>
      </pc:sldChg>
      <pc:sldChg chg="modSp add mod ord">
        <pc:chgData name="Grzegorz Stolecki" userId="302f6fca65d663d5" providerId="LiveId" clId="{67D31145-1170-462D-BA45-580C9BB60D4E}" dt="2023-05-05T06:12:11.243" v="24164" actId="20578"/>
        <pc:sldMkLst>
          <pc:docMk/>
          <pc:sldMk cId="888282727" sldId="271"/>
        </pc:sldMkLst>
        <pc:spChg chg="mod">
          <ac:chgData name="Grzegorz Stolecki" userId="302f6fca65d663d5" providerId="LiveId" clId="{67D31145-1170-462D-BA45-580C9BB60D4E}" dt="2023-04-24T14:55:27.971" v="4836" actId="113"/>
          <ac:spMkLst>
            <pc:docMk/>
            <pc:sldMk cId="888282727" sldId="271"/>
            <ac:spMk id="3" creationId="{1B77BFDC-5AAF-4CEF-CB0A-AEB59C7F14BE}"/>
          </ac:spMkLst>
        </pc:sp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1590904834" sldId="272"/>
        </pc:sldMkLst>
        <pc:spChg chg="mod">
          <ac:chgData name="Grzegorz Stolecki" userId="302f6fca65d663d5" providerId="LiveId" clId="{67D31145-1170-462D-BA45-580C9BB60D4E}" dt="2023-04-24T14:52:40.410" v="4508" actId="20577"/>
          <ac:spMkLst>
            <pc:docMk/>
            <pc:sldMk cId="1590904834" sldId="272"/>
            <ac:spMk id="2" creationId="{13AEF0CA-940F-8861-2C36-79CF031E818C}"/>
          </ac:spMkLst>
        </pc:spChg>
        <pc:spChg chg="mod">
          <ac:chgData name="Grzegorz Stolecki" userId="302f6fca65d663d5" providerId="LiveId" clId="{67D31145-1170-462D-BA45-580C9BB60D4E}" dt="2023-04-24T14:54:55.586" v="4835" actId="20577"/>
          <ac:spMkLst>
            <pc:docMk/>
            <pc:sldMk cId="1590904834" sldId="272"/>
            <ac:spMk id="3" creationId="{F132EB06-AB2C-EE6A-37E7-DF71592CF6D4}"/>
          </ac:spMkLst>
        </pc:spChg>
      </pc:sldChg>
      <pc:sldChg chg="modSp new mod ord">
        <pc:chgData name="Grzegorz Stolecki" userId="302f6fca65d663d5" providerId="LiveId" clId="{67D31145-1170-462D-BA45-580C9BB60D4E}" dt="2023-05-05T06:10:30.852" v="24139"/>
        <pc:sldMkLst>
          <pc:docMk/>
          <pc:sldMk cId="3249603994" sldId="273"/>
        </pc:sldMkLst>
        <pc:spChg chg="mod">
          <ac:chgData name="Grzegorz Stolecki" userId="302f6fca65d663d5" providerId="LiveId" clId="{67D31145-1170-462D-BA45-580C9BB60D4E}" dt="2023-04-24T14:58:24.729" v="4958" actId="20577"/>
          <ac:spMkLst>
            <pc:docMk/>
            <pc:sldMk cId="3249603994" sldId="273"/>
            <ac:spMk id="2" creationId="{E561C48B-4DDC-DDC1-A043-D499A567BBB3}"/>
          </ac:spMkLst>
        </pc:spChg>
        <pc:spChg chg="mod">
          <ac:chgData name="Grzegorz Stolecki" userId="302f6fca65d663d5" providerId="LiveId" clId="{67D31145-1170-462D-BA45-580C9BB60D4E}" dt="2023-04-24T15:01:07.452" v="5384" actId="20577"/>
          <ac:spMkLst>
            <pc:docMk/>
            <pc:sldMk cId="3249603994" sldId="273"/>
            <ac:spMk id="3" creationId="{F14314B7-009D-8317-0369-39D7AB6D0522}"/>
          </ac:spMkLst>
        </pc:spChg>
      </pc:sldChg>
      <pc:sldChg chg="modSp new mod ord">
        <pc:chgData name="Grzegorz Stolecki" userId="302f6fca65d663d5" providerId="LiveId" clId="{67D31145-1170-462D-BA45-580C9BB60D4E}" dt="2023-05-05T06:10:33.402" v="24141"/>
        <pc:sldMkLst>
          <pc:docMk/>
          <pc:sldMk cId="586950950" sldId="274"/>
        </pc:sldMkLst>
        <pc:spChg chg="mod">
          <ac:chgData name="Grzegorz Stolecki" userId="302f6fca65d663d5" providerId="LiveId" clId="{67D31145-1170-462D-BA45-580C9BB60D4E}" dt="2023-04-27T12:05:19.122" v="5521" actId="20577"/>
          <ac:spMkLst>
            <pc:docMk/>
            <pc:sldMk cId="586950950" sldId="274"/>
            <ac:spMk id="2" creationId="{754B6CA8-86D0-C85A-894E-199780EDEFAE}"/>
          </ac:spMkLst>
        </pc:spChg>
        <pc:spChg chg="mod">
          <ac:chgData name="Grzegorz Stolecki" userId="302f6fca65d663d5" providerId="LiveId" clId="{67D31145-1170-462D-BA45-580C9BB60D4E}" dt="2023-05-04T07:19:01.971" v="9449" actId="20577"/>
          <ac:spMkLst>
            <pc:docMk/>
            <pc:sldMk cId="586950950" sldId="274"/>
            <ac:spMk id="3" creationId="{488FB7D1-0531-BE3F-F7A8-C1E0B5E0EF06}"/>
          </ac:spMkLst>
        </pc:spChg>
      </pc:sldChg>
      <pc:sldChg chg="modSp new mod ord">
        <pc:chgData name="Grzegorz Stolecki" userId="302f6fca65d663d5" providerId="LiveId" clId="{67D31145-1170-462D-BA45-580C9BB60D4E}" dt="2023-05-05T06:10:38.802" v="24143"/>
        <pc:sldMkLst>
          <pc:docMk/>
          <pc:sldMk cId="140914491" sldId="275"/>
        </pc:sldMkLst>
        <pc:spChg chg="mod">
          <ac:chgData name="Grzegorz Stolecki" userId="302f6fca65d663d5" providerId="LiveId" clId="{67D31145-1170-462D-BA45-580C9BB60D4E}" dt="2023-04-27T12:06:42.080" v="5664" actId="20577"/>
          <ac:spMkLst>
            <pc:docMk/>
            <pc:sldMk cId="140914491" sldId="275"/>
            <ac:spMk id="2" creationId="{B97FABC5-92FE-D02A-8334-BB4CFC9CA68C}"/>
          </ac:spMkLst>
        </pc:spChg>
        <pc:spChg chg="mod">
          <ac:chgData name="Grzegorz Stolecki" userId="302f6fca65d663d5" providerId="LiveId" clId="{67D31145-1170-462D-BA45-580C9BB60D4E}" dt="2023-04-27T12:07:49.040" v="5809" actId="20577"/>
          <ac:spMkLst>
            <pc:docMk/>
            <pc:sldMk cId="140914491" sldId="275"/>
            <ac:spMk id="3" creationId="{C81482C4-6437-88CC-5C04-98DC7EF5554B}"/>
          </ac:spMkLst>
        </pc:spChg>
      </pc:sldChg>
      <pc:sldChg chg="modSp new mod ord">
        <pc:chgData name="Grzegorz Stolecki" userId="302f6fca65d663d5" providerId="LiveId" clId="{67D31145-1170-462D-BA45-580C9BB60D4E}" dt="2023-05-05T06:11:09.162" v="24155"/>
        <pc:sldMkLst>
          <pc:docMk/>
          <pc:sldMk cId="1755927133" sldId="276"/>
        </pc:sldMkLst>
        <pc:spChg chg="mod">
          <ac:chgData name="Grzegorz Stolecki" userId="302f6fca65d663d5" providerId="LiveId" clId="{67D31145-1170-462D-BA45-580C9BB60D4E}" dt="2023-04-27T12:08:10.033" v="5828" actId="20577"/>
          <ac:spMkLst>
            <pc:docMk/>
            <pc:sldMk cId="1755927133" sldId="276"/>
            <ac:spMk id="2" creationId="{54615DA9-0B5D-9BD7-A078-E36DE9F2B4B4}"/>
          </ac:spMkLst>
        </pc:spChg>
        <pc:spChg chg="mod">
          <ac:chgData name="Grzegorz Stolecki" userId="302f6fca65d663d5" providerId="LiveId" clId="{67D31145-1170-462D-BA45-580C9BB60D4E}" dt="2023-04-27T12:09:32.316" v="5996" actId="20577"/>
          <ac:spMkLst>
            <pc:docMk/>
            <pc:sldMk cId="1755927133" sldId="276"/>
            <ac:spMk id="3" creationId="{D8F5B2DA-4DEB-9B3D-BF95-10130EA1919C}"/>
          </ac:spMkLst>
        </pc:spChg>
      </pc:sldChg>
      <pc:sldChg chg="modSp new mod ord">
        <pc:chgData name="Grzegorz Stolecki" userId="302f6fca65d663d5" providerId="LiveId" clId="{67D31145-1170-462D-BA45-580C9BB60D4E}" dt="2023-05-05T06:10:41.172" v="24145"/>
        <pc:sldMkLst>
          <pc:docMk/>
          <pc:sldMk cId="3949349513" sldId="277"/>
        </pc:sldMkLst>
        <pc:spChg chg="mod">
          <ac:chgData name="Grzegorz Stolecki" userId="302f6fca65d663d5" providerId="LiveId" clId="{67D31145-1170-462D-BA45-580C9BB60D4E}" dt="2023-04-27T12:09:53.626" v="6031" actId="20577"/>
          <ac:spMkLst>
            <pc:docMk/>
            <pc:sldMk cId="3949349513" sldId="277"/>
            <ac:spMk id="2" creationId="{C61AF211-B51D-F8FA-06C2-98052DDB7EB9}"/>
          </ac:spMkLst>
        </pc:spChg>
        <pc:spChg chg="mod">
          <ac:chgData name="Grzegorz Stolecki" userId="302f6fca65d663d5" providerId="LiveId" clId="{67D31145-1170-462D-BA45-580C9BB60D4E}" dt="2023-04-27T12:12:25.005" v="6337" actId="20577"/>
          <ac:spMkLst>
            <pc:docMk/>
            <pc:sldMk cId="3949349513" sldId="277"/>
            <ac:spMk id="3" creationId="{E70732C0-4C1B-3881-6F12-FA80771EA0F6}"/>
          </ac:spMkLst>
        </pc:spChg>
      </pc:sldChg>
      <pc:sldChg chg="modSp new mod ord">
        <pc:chgData name="Grzegorz Stolecki" userId="302f6fca65d663d5" providerId="LiveId" clId="{67D31145-1170-462D-BA45-580C9BB60D4E}" dt="2023-05-05T06:11:12.630" v="24157"/>
        <pc:sldMkLst>
          <pc:docMk/>
          <pc:sldMk cId="1470522721" sldId="278"/>
        </pc:sldMkLst>
        <pc:spChg chg="mod">
          <ac:chgData name="Grzegorz Stolecki" userId="302f6fca65d663d5" providerId="LiveId" clId="{67D31145-1170-462D-BA45-580C9BB60D4E}" dt="2023-04-28T12:55:07.114" v="6381" actId="20577"/>
          <ac:spMkLst>
            <pc:docMk/>
            <pc:sldMk cId="1470522721" sldId="278"/>
            <ac:spMk id="2" creationId="{6D3A3BD1-6A48-F187-385B-5AC6DB416D77}"/>
          </ac:spMkLst>
        </pc:spChg>
        <pc:spChg chg="mod">
          <ac:chgData name="Grzegorz Stolecki" userId="302f6fca65d663d5" providerId="LiveId" clId="{67D31145-1170-462D-BA45-580C9BB60D4E}" dt="2023-04-28T12:58:58.552" v="6844" actId="20577"/>
          <ac:spMkLst>
            <pc:docMk/>
            <pc:sldMk cId="1470522721" sldId="278"/>
            <ac:spMk id="3" creationId="{919BCA4F-E819-78B2-0D80-2AEB810979A0}"/>
          </ac:spMkLst>
        </pc:spChg>
      </pc:sldChg>
      <pc:sldChg chg="addSp delSp modSp new mod">
        <pc:chgData name="Grzegorz Stolecki" userId="302f6fca65d663d5" providerId="LiveId" clId="{67D31145-1170-462D-BA45-580C9BB60D4E}" dt="2023-05-05T06:08:15.098" v="24126" actId="20577"/>
        <pc:sldMkLst>
          <pc:docMk/>
          <pc:sldMk cId="1644388428" sldId="279"/>
        </pc:sldMkLst>
        <pc:spChg chg="mod">
          <ac:chgData name="Grzegorz Stolecki" userId="302f6fca65d663d5" providerId="LiveId" clId="{67D31145-1170-462D-BA45-580C9BB60D4E}" dt="2023-05-05T06:08:15.098" v="24126" actId="20577"/>
          <ac:spMkLst>
            <pc:docMk/>
            <pc:sldMk cId="1644388428" sldId="279"/>
            <ac:spMk id="2" creationId="{9D4D4F0A-4383-6299-1BB1-E5C5E8E8893B}"/>
          </ac:spMkLst>
        </pc:spChg>
        <pc:spChg chg="del">
          <ac:chgData name="Grzegorz Stolecki" userId="302f6fca65d663d5" providerId="LiveId" clId="{67D31145-1170-462D-BA45-580C9BB60D4E}" dt="2023-04-28T12:59:58.827" v="6859" actId="478"/>
          <ac:spMkLst>
            <pc:docMk/>
            <pc:sldMk cId="1644388428" sldId="279"/>
            <ac:spMk id="3" creationId="{D21510AB-CEF8-BD59-E584-EB1061F2992D}"/>
          </ac:spMkLst>
        </pc:spChg>
        <pc:graphicFrameChg chg="add mod modGraphic">
          <ac:chgData name="Grzegorz Stolecki" userId="302f6fca65d663d5" providerId="LiveId" clId="{67D31145-1170-462D-BA45-580C9BB60D4E}" dt="2023-05-04T09:49:03.415" v="14314" actId="20577"/>
          <ac:graphicFrameMkLst>
            <pc:docMk/>
            <pc:sldMk cId="1644388428" sldId="279"/>
            <ac:graphicFrameMk id="4" creationId="{C0F183B3-D3F5-A3E1-1C4F-054CA03E40EC}"/>
          </ac:graphicFrameMkLst>
        </pc:graphicFrameChg>
      </pc:sldChg>
      <pc:sldChg chg="new del">
        <pc:chgData name="Grzegorz Stolecki" userId="302f6fca65d663d5" providerId="LiveId" clId="{67D31145-1170-462D-BA45-580C9BB60D4E}" dt="2023-04-28T12:59:15.850" v="6845" actId="2696"/>
        <pc:sldMkLst>
          <pc:docMk/>
          <pc:sldMk cId="3887940979" sldId="279"/>
        </pc:sldMkLst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3382103950" sldId="280"/>
        </pc:sldMkLst>
        <pc:spChg chg="mod">
          <ac:chgData name="Grzegorz Stolecki" userId="302f6fca65d663d5" providerId="LiveId" clId="{67D31145-1170-462D-BA45-580C9BB60D4E}" dt="2023-04-28T13:12:16.834" v="7055" actId="20577"/>
          <ac:spMkLst>
            <pc:docMk/>
            <pc:sldMk cId="3382103950" sldId="280"/>
            <ac:spMk id="2" creationId="{07908EA8-DA78-6BA8-497B-8FB43DF9D0FC}"/>
          </ac:spMkLst>
        </pc:spChg>
        <pc:spChg chg="mod">
          <ac:chgData name="Grzegorz Stolecki" userId="302f6fca65d663d5" providerId="LiveId" clId="{67D31145-1170-462D-BA45-580C9BB60D4E}" dt="2023-04-28T13:21:55.176" v="7499" actId="20577"/>
          <ac:spMkLst>
            <pc:docMk/>
            <pc:sldMk cId="3382103950" sldId="280"/>
            <ac:spMk id="3" creationId="{11D3246E-FD86-CBDB-C86B-471A7D642211}"/>
          </ac:spMkLst>
        </pc:sp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2863855239" sldId="281"/>
        </pc:sldMkLst>
        <pc:spChg chg="mod">
          <ac:chgData name="Grzegorz Stolecki" userId="302f6fca65d663d5" providerId="LiveId" clId="{67D31145-1170-462D-BA45-580C9BB60D4E}" dt="2023-04-28T13:24:29.501" v="7512" actId="20577"/>
          <ac:spMkLst>
            <pc:docMk/>
            <pc:sldMk cId="2863855239" sldId="281"/>
            <ac:spMk id="2" creationId="{330BF739-0433-54EB-804E-EEAB3E75CA40}"/>
          </ac:spMkLst>
        </pc:spChg>
        <pc:spChg chg="mod">
          <ac:chgData name="Grzegorz Stolecki" userId="302f6fca65d663d5" providerId="LiveId" clId="{67D31145-1170-462D-BA45-580C9BB60D4E}" dt="2023-05-04T14:40:36.849" v="23170" actId="20577"/>
          <ac:spMkLst>
            <pc:docMk/>
            <pc:sldMk cId="2863855239" sldId="281"/>
            <ac:spMk id="3" creationId="{790AAB4B-DB7C-462E-9AC2-55C8CC75F250}"/>
          </ac:spMkLst>
        </pc:sp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1201561826" sldId="282"/>
        </pc:sldMkLst>
        <pc:spChg chg="mod">
          <ac:chgData name="Grzegorz Stolecki" userId="302f6fca65d663d5" providerId="LiveId" clId="{67D31145-1170-462D-BA45-580C9BB60D4E}" dt="2023-04-28T13:26:28.887" v="7837" actId="20577"/>
          <ac:spMkLst>
            <pc:docMk/>
            <pc:sldMk cId="1201561826" sldId="282"/>
            <ac:spMk id="2" creationId="{77F099EC-A5D5-1ED6-E5D4-40A810F2982E}"/>
          </ac:spMkLst>
        </pc:spChg>
        <pc:spChg chg="mod">
          <ac:chgData name="Grzegorz Stolecki" userId="302f6fca65d663d5" providerId="LiveId" clId="{67D31145-1170-462D-BA45-580C9BB60D4E}" dt="2023-05-04T14:41:50.395" v="23207" actId="20577"/>
          <ac:spMkLst>
            <pc:docMk/>
            <pc:sldMk cId="1201561826" sldId="282"/>
            <ac:spMk id="3" creationId="{70D1FE5D-B935-FBDE-37A3-69AF24D3F2C2}"/>
          </ac:spMkLst>
        </pc:sp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979796871" sldId="283"/>
        </pc:sldMkLst>
        <pc:spChg chg="mod">
          <ac:chgData name="Grzegorz Stolecki" userId="302f6fca65d663d5" providerId="LiveId" clId="{67D31145-1170-462D-BA45-580C9BB60D4E}" dt="2023-04-28T13:30:06.978" v="8294" actId="20577"/>
          <ac:spMkLst>
            <pc:docMk/>
            <pc:sldMk cId="979796871" sldId="283"/>
            <ac:spMk id="2" creationId="{3A0494C4-18E7-1A7E-9F5A-0432B933E126}"/>
          </ac:spMkLst>
        </pc:spChg>
        <pc:spChg chg="mod">
          <ac:chgData name="Grzegorz Stolecki" userId="302f6fca65d663d5" providerId="LiveId" clId="{67D31145-1170-462D-BA45-580C9BB60D4E}" dt="2023-04-28T13:38:53.569" v="8531" actId="20577"/>
          <ac:spMkLst>
            <pc:docMk/>
            <pc:sldMk cId="979796871" sldId="283"/>
            <ac:spMk id="3" creationId="{D08410C0-1A14-FE53-5A9A-66ACCE5E3948}"/>
          </ac:spMkLst>
        </pc:spChg>
      </pc:sldChg>
      <pc:sldChg chg="modSp new mod">
        <pc:chgData name="Grzegorz Stolecki" userId="302f6fca65d663d5" providerId="LiveId" clId="{67D31145-1170-462D-BA45-580C9BB60D4E}" dt="2023-05-04T07:05:31.271" v="8957" actId="113"/>
        <pc:sldMkLst>
          <pc:docMk/>
          <pc:sldMk cId="1062450260" sldId="284"/>
        </pc:sldMkLst>
        <pc:spChg chg="mod">
          <ac:chgData name="Grzegorz Stolecki" userId="302f6fca65d663d5" providerId="LiveId" clId="{67D31145-1170-462D-BA45-580C9BB60D4E}" dt="2023-05-04T07:01:12.586" v="8578" actId="20577"/>
          <ac:spMkLst>
            <pc:docMk/>
            <pc:sldMk cId="1062450260" sldId="284"/>
            <ac:spMk id="2" creationId="{8B73B894-A4E8-943F-18B7-A71A9D4A2CDD}"/>
          </ac:spMkLst>
        </pc:spChg>
        <pc:spChg chg="mod">
          <ac:chgData name="Grzegorz Stolecki" userId="302f6fca65d663d5" providerId="LiveId" clId="{67D31145-1170-462D-BA45-580C9BB60D4E}" dt="2023-05-04T07:05:31.271" v="8957" actId="113"/>
          <ac:spMkLst>
            <pc:docMk/>
            <pc:sldMk cId="1062450260" sldId="284"/>
            <ac:spMk id="3" creationId="{3A9471EB-6F78-7C21-77E0-6FB743158547}"/>
          </ac:spMkLst>
        </pc:spChg>
      </pc:sldChg>
      <pc:sldChg chg="modSp new mod">
        <pc:chgData name="Grzegorz Stolecki" userId="302f6fca65d663d5" providerId="LiveId" clId="{67D31145-1170-462D-BA45-580C9BB60D4E}" dt="2023-05-04T07:10:24.984" v="9223" actId="20577"/>
        <pc:sldMkLst>
          <pc:docMk/>
          <pc:sldMk cId="2708607183" sldId="285"/>
        </pc:sldMkLst>
        <pc:spChg chg="mod">
          <ac:chgData name="Grzegorz Stolecki" userId="302f6fca65d663d5" providerId="LiveId" clId="{67D31145-1170-462D-BA45-580C9BB60D4E}" dt="2023-05-04T07:10:24.984" v="9223" actId="20577"/>
          <ac:spMkLst>
            <pc:docMk/>
            <pc:sldMk cId="2708607183" sldId="285"/>
            <ac:spMk id="2" creationId="{D2FB7084-6FFB-DED5-7DCD-82723F29ACB0}"/>
          </ac:spMkLst>
        </pc:spChg>
        <pc:spChg chg="mod">
          <ac:chgData name="Grzegorz Stolecki" userId="302f6fca65d663d5" providerId="LiveId" clId="{67D31145-1170-462D-BA45-580C9BB60D4E}" dt="2023-05-04T07:10:19.248" v="9214" actId="20577"/>
          <ac:spMkLst>
            <pc:docMk/>
            <pc:sldMk cId="2708607183" sldId="285"/>
            <ac:spMk id="3" creationId="{181A404E-2E8C-9CA8-E49D-367F77B79570}"/>
          </ac:spMkLst>
        </pc:spChg>
      </pc:sldChg>
      <pc:sldChg chg="addSp delSp modSp new mod">
        <pc:chgData name="Grzegorz Stolecki" userId="302f6fca65d663d5" providerId="LiveId" clId="{67D31145-1170-462D-BA45-580C9BB60D4E}" dt="2023-05-04T07:14:38.143" v="9343" actId="12100"/>
        <pc:sldMkLst>
          <pc:docMk/>
          <pc:sldMk cId="2839409787" sldId="286"/>
        </pc:sldMkLst>
        <pc:spChg chg="mod">
          <ac:chgData name="Grzegorz Stolecki" userId="302f6fca65d663d5" providerId="LiveId" clId="{67D31145-1170-462D-BA45-580C9BB60D4E}" dt="2023-05-04T07:12:07.992" v="9249" actId="20577"/>
          <ac:spMkLst>
            <pc:docMk/>
            <pc:sldMk cId="2839409787" sldId="286"/>
            <ac:spMk id="2" creationId="{83F46CC5-1348-5AE0-F93C-C49C36CB7447}"/>
          </ac:spMkLst>
        </pc:spChg>
        <pc:spChg chg="del">
          <ac:chgData name="Grzegorz Stolecki" userId="302f6fca65d663d5" providerId="LiveId" clId="{67D31145-1170-462D-BA45-580C9BB60D4E}" dt="2023-05-04T07:12:34.019" v="9250" actId="1032"/>
          <ac:spMkLst>
            <pc:docMk/>
            <pc:sldMk cId="2839409787" sldId="286"/>
            <ac:spMk id="3" creationId="{CF4F36AE-C7B6-00B6-DA92-79DECF0C832E}"/>
          </ac:spMkLst>
        </pc:spChg>
        <pc:graphicFrameChg chg="add mod modGraphic">
          <ac:chgData name="Grzegorz Stolecki" userId="302f6fca65d663d5" providerId="LiveId" clId="{67D31145-1170-462D-BA45-580C9BB60D4E}" dt="2023-05-04T07:14:38.143" v="9343" actId="12100"/>
          <ac:graphicFrameMkLst>
            <pc:docMk/>
            <pc:sldMk cId="2839409787" sldId="286"/>
            <ac:graphicFrameMk id="4" creationId="{085E08DC-49ED-A1E6-714D-74A006C7525F}"/>
          </ac:graphicFrameMkLst>
        </pc:graphicFrameChg>
      </pc:sldChg>
      <pc:sldChg chg="modSp new mod ord">
        <pc:chgData name="Grzegorz Stolecki" userId="302f6fca65d663d5" providerId="LiveId" clId="{67D31145-1170-462D-BA45-580C9BB60D4E}" dt="2023-05-05T06:13:31.447" v="24288" actId="20577"/>
        <pc:sldMkLst>
          <pc:docMk/>
          <pc:sldMk cId="225927925" sldId="287"/>
        </pc:sldMkLst>
        <pc:spChg chg="mod">
          <ac:chgData name="Grzegorz Stolecki" userId="302f6fca65d663d5" providerId="LiveId" clId="{67D31145-1170-462D-BA45-580C9BB60D4E}" dt="2023-05-04T07:26:08.779" v="9639" actId="20577"/>
          <ac:spMkLst>
            <pc:docMk/>
            <pc:sldMk cId="225927925" sldId="287"/>
            <ac:spMk id="2" creationId="{DABADDC2-9F1A-50AC-DC5D-ED8CBB342E92}"/>
          </ac:spMkLst>
        </pc:spChg>
        <pc:spChg chg="mod">
          <ac:chgData name="Grzegorz Stolecki" userId="302f6fca65d663d5" providerId="LiveId" clId="{67D31145-1170-462D-BA45-580C9BB60D4E}" dt="2023-05-05T06:13:31.447" v="24288" actId="20577"/>
          <ac:spMkLst>
            <pc:docMk/>
            <pc:sldMk cId="225927925" sldId="287"/>
            <ac:spMk id="3" creationId="{104C6A7F-43C7-3B97-4F9B-50C4AEF6D955}"/>
          </ac:spMkLst>
        </pc:spChg>
      </pc:sldChg>
      <pc:sldChg chg="modSp new mod">
        <pc:chgData name="Grzegorz Stolecki" userId="302f6fca65d663d5" providerId="LiveId" clId="{67D31145-1170-462D-BA45-580C9BB60D4E}" dt="2023-05-04T08:04:48.850" v="10136" actId="6549"/>
        <pc:sldMkLst>
          <pc:docMk/>
          <pc:sldMk cId="3032546762" sldId="288"/>
        </pc:sldMkLst>
        <pc:spChg chg="mod">
          <ac:chgData name="Grzegorz Stolecki" userId="302f6fca65d663d5" providerId="LiveId" clId="{67D31145-1170-462D-BA45-580C9BB60D4E}" dt="2023-05-04T07:30:06.361" v="9829" actId="20577"/>
          <ac:spMkLst>
            <pc:docMk/>
            <pc:sldMk cId="3032546762" sldId="288"/>
            <ac:spMk id="2" creationId="{24010B7B-C726-1FB7-F31D-62D93320222D}"/>
          </ac:spMkLst>
        </pc:spChg>
        <pc:spChg chg="mod">
          <ac:chgData name="Grzegorz Stolecki" userId="302f6fca65d663d5" providerId="LiveId" clId="{67D31145-1170-462D-BA45-580C9BB60D4E}" dt="2023-05-04T08:04:48.850" v="10136" actId="6549"/>
          <ac:spMkLst>
            <pc:docMk/>
            <pc:sldMk cId="3032546762" sldId="288"/>
            <ac:spMk id="3" creationId="{B3E04206-5744-2558-54EF-0878CF23F6B4}"/>
          </ac:spMkLst>
        </pc:spChg>
      </pc:sldChg>
      <pc:sldChg chg="addSp delSp modSp new mod ord">
        <pc:chgData name="Grzegorz Stolecki" userId="302f6fca65d663d5" providerId="LiveId" clId="{67D31145-1170-462D-BA45-580C9BB60D4E}" dt="2023-05-04T08:29:48.876" v="11470" actId="20577"/>
        <pc:sldMkLst>
          <pc:docMk/>
          <pc:sldMk cId="165084878" sldId="289"/>
        </pc:sldMkLst>
        <pc:spChg chg="mod">
          <ac:chgData name="Grzegorz Stolecki" userId="302f6fca65d663d5" providerId="LiveId" clId="{67D31145-1170-462D-BA45-580C9BB60D4E}" dt="2023-05-04T08:28:09.290" v="11261" actId="20577"/>
          <ac:spMkLst>
            <pc:docMk/>
            <pc:sldMk cId="165084878" sldId="289"/>
            <ac:spMk id="2" creationId="{4415BE84-B174-ECF9-832F-70BC81CC4DDB}"/>
          </ac:spMkLst>
        </pc:spChg>
        <pc:spChg chg="del">
          <ac:chgData name="Grzegorz Stolecki" userId="302f6fca65d663d5" providerId="LiveId" clId="{67D31145-1170-462D-BA45-580C9BB60D4E}" dt="2023-05-04T08:05:50.601" v="10175" actId="1032"/>
          <ac:spMkLst>
            <pc:docMk/>
            <pc:sldMk cId="165084878" sldId="289"/>
            <ac:spMk id="3" creationId="{0E57EAB6-3A72-3864-D392-C95A04F80E67}"/>
          </ac:spMkLst>
        </pc:spChg>
        <pc:spChg chg="add mod">
          <ac:chgData name="Grzegorz Stolecki" userId="302f6fca65d663d5" providerId="LiveId" clId="{67D31145-1170-462D-BA45-580C9BB60D4E}" dt="2023-05-04T08:29:48.876" v="11470" actId="20577"/>
          <ac:spMkLst>
            <pc:docMk/>
            <pc:sldMk cId="165084878" sldId="289"/>
            <ac:spMk id="5" creationId="{7482BAAC-4A56-F816-C5FD-C45E389D0A06}"/>
          </ac:spMkLst>
        </pc:spChg>
        <pc:graphicFrameChg chg="add mod modGraphic">
          <ac:chgData name="Grzegorz Stolecki" userId="302f6fca65d663d5" providerId="LiveId" clId="{67D31145-1170-462D-BA45-580C9BB60D4E}" dt="2023-05-04T08:28:19.464" v="11273" actId="20577"/>
          <ac:graphicFrameMkLst>
            <pc:docMk/>
            <pc:sldMk cId="165084878" sldId="289"/>
            <ac:graphicFrameMk id="4" creationId="{830D6AAB-BC5D-A789-2003-EDA23ED8A901}"/>
          </ac:graphicFrameMkLst>
        </pc:graphicFrameChg>
      </pc:sldChg>
      <pc:sldChg chg="addSp modSp new mod">
        <pc:chgData name="Grzegorz Stolecki" userId="302f6fca65d663d5" providerId="LiveId" clId="{67D31145-1170-462D-BA45-580C9BB60D4E}" dt="2023-05-04T10:52:56.858" v="16532" actId="167"/>
        <pc:sldMkLst>
          <pc:docMk/>
          <pc:sldMk cId="2920460159" sldId="290"/>
        </pc:sldMkLst>
        <pc:spChg chg="mod">
          <ac:chgData name="Grzegorz Stolecki" userId="302f6fca65d663d5" providerId="LiveId" clId="{67D31145-1170-462D-BA45-580C9BB60D4E}" dt="2023-05-04T08:07:04.118" v="10218" actId="20577"/>
          <ac:spMkLst>
            <pc:docMk/>
            <pc:sldMk cId="2920460159" sldId="290"/>
            <ac:spMk id="2" creationId="{FD892AFB-D8A3-8557-184A-4EDDFEC9908A}"/>
          </ac:spMkLst>
        </pc:spChg>
        <pc:spChg chg="mod">
          <ac:chgData name="Grzegorz Stolecki" userId="302f6fca65d663d5" providerId="LiveId" clId="{67D31145-1170-462D-BA45-580C9BB60D4E}" dt="2023-05-04T10:52:43.352" v="16528" actId="14100"/>
          <ac:spMkLst>
            <pc:docMk/>
            <pc:sldMk cId="2920460159" sldId="290"/>
            <ac:spMk id="3" creationId="{DC48BA17-231E-0A99-5B7E-89D448771AB3}"/>
          </ac:spMkLst>
        </pc:spChg>
        <pc:picChg chg="add mod">
          <ac:chgData name="Grzegorz Stolecki" userId="302f6fca65d663d5" providerId="LiveId" clId="{67D31145-1170-462D-BA45-580C9BB60D4E}" dt="2023-05-04T10:52:45.371" v="16529" actId="1076"/>
          <ac:picMkLst>
            <pc:docMk/>
            <pc:sldMk cId="2920460159" sldId="290"/>
            <ac:picMk id="4" creationId="{B8B52378-1F78-7E4C-38F3-79F0009D3778}"/>
          </ac:picMkLst>
        </pc:picChg>
        <pc:picChg chg="add mod ord">
          <ac:chgData name="Grzegorz Stolecki" userId="302f6fca65d663d5" providerId="LiveId" clId="{67D31145-1170-462D-BA45-580C9BB60D4E}" dt="2023-05-04T10:52:56.858" v="16532" actId="167"/>
          <ac:picMkLst>
            <pc:docMk/>
            <pc:sldMk cId="2920460159" sldId="290"/>
            <ac:picMk id="5" creationId="{37B6C02E-AA2F-295D-B1FD-34ADFEDBEA29}"/>
          </ac:picMkLst>
        </pc:picChg>
      </pc:sldChg>
      <pc:sldChg chg="addSp delSp modSp new mod ord">
        <pc:chgData name="Grzegorz Stolecki" userId="302f6fca65d663d5" providerId="LiveId" clId="{67D31145-1170-462D-BA45-580C9BB60D4E}" dt="2023-05-04T08:34:09.163" v="11759" actId="113"/>
        <pc:sldMkLst>
          <pc:docMk/>
          <pc:sldMk cId="474231156" sldId="291"/>
        </pc:sldMkLst>
        <pc:spChg chg="mod">
          <ac:chgData name="Grzegorz Stolecki" userId="302f6fca65d663d5" providerId="LiveId" clId="{67D31145-1170-462D-BA45-580C9BB60D4E}" dt="2023-05-04T08:13:14.634" v="10484" actId="20577"/>
          <ac:spMkLst>
            <pc:docMk/>
            <pc:sldMk cId="474231156" sldId="291"/>
            <ac:spMk id="2" creationId="{93BB4888-AFD5-ACCA-7644-497CFD70DD06}"/>
          </ac:spMkLst>
        </pc:spChg>
        <pc:spChg chg="add del mod">
          <ac:chgData name="Grzegorz Stolecki" userId="302f6fca65d663d5" providerId="LiveId" clId="{67D31145-1170-462D-BA45-580C9BB60D4E}" dt="2023-05-04T08:34:09.163" v="11759" actId="113"/>
          <ac:spMkLst>
            <pc:docMk/>
            <pc:sldMk cId="474231156" sldId="291"/>
            <ac:spMk id="3" creationId="{0FB9F732-651E-8BB5-3AF1-517DCD95DC7C}"/>
          </ac:spMkLst>
        </pc:spChg>
        <pc:graphicFrameChg chg="add del mod">
          <ac:chgData name="Grzegorz Stolecki" userId="302f6fca65d663d5" providerId="LiveId" clId="{67D31145-1170-462D-BA45-580C9BB60D4E}" dt="2023-05-04T08:14:55.922" v="10574" actId="12084"/>
          <ac:graphicFrameMkLst>
            <pc:docMk/>
            <pc:sldMk cId="474231156" sldId="291"/>
            <ac:graphicFrameMk id="4" creationId="{42390A6D-29F4-2B93-685F-FA7BC87E60D3}"/>
          </ac:graphicFrameMkLst>
        </pc:graphicFrameChg>
      </pc:sldChg>
      <pc:sldChg chg="modSp add mod">
        <pc:chgData name="Grzegorz Stolecki" userId="302f6fca65d663d5" providerId="LiveId" clId="{67D31145-1170-462D-BA45-580C9BB60D4E}" dt="2023-05-04T08:27:45.195" v="11234" actId="20577"/>
        <pc:sldMkLst>
          <pc:docMk/>
          <pc:sldMk cId="4037500820" sldId="292"/>
        </pc:sldMkLst>
        <pc:spChg chg="mod">
          <ac:chgData name="Grzegorz Stolecki" userId="302f6fca65d663d5" providerId="LiveId" clId="{67D31145-1170-462D-BA45-580C9BB60D4E}" dt="2023-05-04T08:26:25.812" v="11012" actId="20577"/>
          <ac:spMkLst>
            <pc:docMk/>
            <pc:sldMk cId="4037500820" sldId="292"/>
            <ac:spMk id="2" creationId="{4415BE84-B174-ECF9-832F-70BC81CC4DDB}"/>
          </ac:spMkLst>
        </pc:spChg>
        <pc:spChg chg="mod">
          <ac:chgData name="Grzegorz Stolecki" userId="302f6fca65d663d5" providerId="LiveId" clId="{67D31145-1170-462D-BA45-580C9BB60D4E}" dt="2023-05-04T08:27:45.195" v="11234" actId="20577"/>
          <ac:spMkLst>
            <pc:docMk/>
            <pc:sldMk cId="4037500820" sldId="292"/>
            <ac:spMk id="5" creationId="{7482BAAC-4A56-F816-C5FD-C45E389D0A06}"/>
          </ac:spMkLst>
        </pc:spChg>
        <pc:graphicFrameChg chg="mod">
          <ac:chgData name="Grzegorz Stolecki" userId="302f6fca65d663d5" providerId="LiveId" clId="{67D31145-1170-462D-BA45-580C9BB60D4E}" dt="2023-05-04T08:25:59.203" v="10988"/>
          <ac:graphicFrameMkLst>
            <pc:docMk/>
            <pc:sldMk cId="4037500820" sldId="292"/>
            <ac:graphicFrameMk id="4" creationId="{830D6AAB-BC5D-A789-2003-EDA23ED8A901}"/>
          </ac:graphicFrameMkLst>
        </pc:graphicFrameChg>
      </pc:sldChg>
      <pc:sldChg chg="modSp add mod">
        <pc:chgData name="Grzegorz Stolecki" userId="302f6fca65d663d5" providerId="LiveId" clId="{67D31145-1170-462D-BA45-580C9BB60D4E}" dt="2023-05-04T12:39:33.475" v="19178" actId="20577"/>
        <pc:sldMkLst>
          <pc:docMk/>
          <pc:sldMk cId="191359441" sldId="293"/>
        </pc:sldMkLst>
        <pc:spChg chg="mod">
          <ac:chgData name="Grzegorz Stolecki" userId="302f6fca65d663d5" providerId="LiveId" clId="{67D31145-1170-462D-BA45-580C9BB60D4E}" dt="2023-05-04T12:39:33.475" v="19178" actId="20577"/>
          <ac:spMkLst>
            <pc:docMk/>
            <pc:sldMk cId="191359441" sldId="293"/>
            <ac:spMk id="5" creationId="{7482BAAC-4A56-F816-C5FD-C45E389D0A06}"/>
          </ac:spMkLst>
        </pc:spChg>
      </pc:sldChg>
      <pc:sldChg chg="modSp new del mod">
        <pc:chgData name="Grzegorz Stolecki" userId="302f6fca65d663d5" providerId="LiveId" clId="{67D31145-1170-462D-BA45-580C9BB60D4E}" dt="2023-05-04T08:34:28.768" v="11760" actId="47"/>
        <pc:sldMkLst>
          <pc:docMk/>
          <pc:sldMk cId="2647143253" sldId="294"/>
        </pc:sldMkLst>
        <pc:spChg chg="mod">
          <ac:chgData name="Grzegorz Stolecki" userId="302f6fca65d663d5" providerId="LiveId" clId="{67D31145-1170-462D-BA45-580C9BB60D4E}" dt="2023-05-04T08:30:03.168" v="11484" actId="20577"/>
          <ac:spMkLst>
            <pc:docMk/>
            <pc:sldMk cId="2647143253" sldId="294"/>
            <ac:spMk id="2" creationId="{882091D7-00C1-F13D-9349-D87C4B8B382B}"/>
          </ac:spMkLst>
        </pc:spChg>
        <pc:spChg chg="mod">
          <ac:chgData name="Grzegorz Stolecki" userId="302f6fca65d663d5" providerId="LiveId" clId="{67D31145-1170-462D-BA45-580C9BB60D4E}" dt="2023-05-04T08:30:22.397" v="11543" actId="20577"/>
          <ac:spMkLst>
            <pc:docMk/>
            <pc:sldMk cId="2647143253" sldId="294"/>
            <ac:spMk id="3" creationId="{ABEBCAF8-F3E9-44E2-CF8C-DA88D6917C9A}"/>
          </ac:spMkLst>
        </pc:spChg>
      </pc:sldChg>
      <pc:sldChg chg="modSp new mod">
        <pc:chgData name="Grzegorz Stolecki" userId="302f6fca65d663d5" providerId="LiveId" clId="{67D31145-1170-462D-BA45-580C9BB60D4E}" dt="2023-05-04T08:36:02.089" v="11992" actId="20577"/>
        <pc:sldMkLst>
          <pc:docMk/>
          <pc:sldMk cId="900091660" sldId="295"/>
        </pc:sldMkLst>
        <pc:spChg chg="mod">
          <ac:chgData name="Grzegorz Stolecki" userId="302f6fca65d663d5" providerId="LiveId" clId="{67D31145-1170-462D-BA45-580C9BB60D4E}" dt="2023-05-04T08:30:43.598" v="11565" actId="20577"/>
          <ac:spMkLst>
            <pc:docMk/>
            <pc:sldMk cId="900091660" sldId="295"/>
            <ac:spMk id="2" creationId="{16BDDB36-2DD0-75AC-E5CF-E69F140F3684}"/>
          </ac:spMkLst>
        </pc:spChg>
        <pc:spChg chg="mod">
          <ac:chgData name="Grzegorz Stolecki" userId="302f6fca65d663d5" providerId="LiveId" clId="{67D31145-1170-462D-BA45-580C9BB60D4E}" dt="2023-05-04T08:36:02.089" v="11992" actId="20577"/>
          <ac:spMkLst>
            <pc:docMk/>
            <pc:sldMk cId="900091660" sldId="295"/>
            <ac:spMk id="3" creationId="{0B85D37C-0ACA-7C18-9C6C-5B40AC1E1700}"/>
          </ac:spMkLst>
        </pc:spChg>
      </pc:sldChg>
      <pc:sldChg chg="modSp new mod ord">
        <pc:chgData name="Grzegorz Stolecki" userId="302f6fca65d663d5" providerId="LiveId" clId="{67D31145-1170-462D-BA45-580C9BB60D4E}" dt="2023-05-05T06:20:49.796" v="24352" actId="20577"/>
        <pc:sldMkLst>
          <pc:docMk/>
          <pc:sldMk cId="1195767206" sldId="296"/>
        </pc:sldMkLst>
        <pc:spChg chg="mod">
          <ac:chgData name="Grzegorz Stolecki" userId="302f6fca65d663d5" providerId="LiveId" clId="{67D31145-1170-462D-BA45-580C9BB60D4E}" dt="2023-05-04T09:17:20.859" v="12017" actId="20577"/>
          <ac:spMkLst>
            <pc:docMk/>
            <pc:sldMk cId="1195767206" sldId="296"/>
            <ac:spMk id="2" creationId="{54F2908F-C05C-1CD7-4710-DBA93416BBB9}"/>
          </ac:spMkLst>
        </pc:spChg>
        <pc:spChg chg="mod">
          <ac:chgData name="Grzegorz Stolecki" userId="302f6fca65d663d5" providerId="LiveId" clId="{67D31145-1170-462D-BA45-580C9BB60D4E}" dt="2023-05-05T06:20:49.796" v="24352" actId="20577"/>
          <ac:spMkLst>
            <pc:docMk/>
            <pc:sldMk cId="1195767206" sldId="296"/>
            <ac:spMk id="3" creationId="{FCEBF080-6888-C1B9-C81D-E33DD1BEF2EA}"/>
          </ac:spMkLst>
        </pc:spChg>
      </pc:sldChg>
      <pc:sldChg chg="new del">
        <pc:chgData name="Grzegorz Stolecki" userId="302f6fca65d663d5" providerId="LiveId" clId="{67D31145-1170-462D-BA45-580C9BB60D4E}" dt="2023-05-04T09:17:01.345" v="11994" actId="2696"/>
        <pc:sldMkLst>
          <pc:docMk/>
          <pc:sldMk cId="2599446710" sldId="296"/>
        </pc:sldMkLst>
      </pc:sldChg>
      <pc:sldChg chg="modSp new mod ord">
        <pc:chgData name="Grzegorz Stolecki" userId="302f6fca65d663d5" providerId="LiveId" clId="{67D31145-1170-462D-BA45-580C9BB60D4E}" dt="2023-05-05T06:11:07.100" v="24153"/>
        <pc:sldMkLst>
          <pc:docMk/>
          <pc:sldMk cId="1942468505" sldId="297"/>
        </pc:sldMkLst>
        <pc:spChg chg="mod">
          <ac:chgData name="Grzegorz Stolecki" userId="302f6fca65d663d5" providerId="LiveId" clId="{67D31145-1170-462D-BA45-580C9BB60D4E}" dt="2023-05-04T09:20:08.304" v="12335" actId="20577"/>
          <ac:spMkLst>
            <pc:docMk/>
            <pc:sldMk cId="1942468505" sldId="297"/>
            <ac:spMk id="2" creationId="{F5FD5029-7F8D-B91E-21C6-6118CF9A25C8}"/>
          </ac:spMkLst>
        </pc:spChg>
        <pc:spChg chg="mod">
          <ac:chgData name="Grzegorz Stolecki" userId="302f6fca65d663d5" providerId="LiveId" clId="{67D31145-1170-462D-BA45-580C9BB60D4E}" dt="2023-05-04T09:23:29.797" v="12598" actId="20577"/>
          <ac:spMkLst>
            <pc:docMk/>
            <pc:sldMk cId="1942468505" sldId="297"/>
            <ac:spMk id="3" creationId="{854C6974-20C7-18D5-3181-65938D7D75D1}"/>
          </ac:spMkLst>
        </pc:sp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2220682616" sldId="298"/>
        </pc:sldMkLst>
        <pc:spChg chg="mod">
          <ac:chgData name="Grzegorz Stolecki" userId="302f6fca65d663d5" providerId="LiveId" clId="{67D31145-1170-462D-BA45-580C9BB60D4E}" dt="2023-05-04T09:24:44.359" v="12622" actId="20577"/>
          <ac:spMkLst>
            <pc:docMk/>
            <pc:sldMk cId="2220682616" sldId="298"/>
            <ac:spMk id="2" creationId="{FFE444ED-871F-76BA-203C-565CE7D919FA}"/>
          </ac:spMkLst>
        </pc:spChg>
        <pc:spChg chg="mod">
          <ac:chgData name="Grzegorz Stolecki" userId="302f6fca65d663d5" providerId="LiveId" clId="{67D31145-1170-462D-BA45-580C9BB60D4E}" dt="2023-05-04T09:28:26.995" v="13070" actId="20577"/>
          <ac:spMkLst>
            <pc:docMk/>
            <pc:sldMk cId="2220682616" sldId="298"/>
            <ac:spMk id="3" creationId="{42490310-3F80-9002-EE59-592F4E98FC67}"/>
          </ac:spMkLst>
        </pc:spChg>
      </pc:sldChg>
      <pc:sldChg chg="addSp delSp modSp new mod setBg">
        <pc:chgData name="Grzegorz Stolecki" userId="302f6fca65d663d5" providerId="LiveId" clId="{67D31145-1170-462D-BA45-580C9BB60D4E}" dt="2023-05-04T09:32:25.169" v="13120" actId="1076"/>
        <pc:sldMkLst>
          <pc:docMk/>
          <pc:sldMk cId="2741843898" sldId="299"/>
        </pc:sldMkLst>
        <pc:spChg chg="mod">
          <ac:chgData name="Grzegorz Stolecki" userId="302f6fca65d663d5" providerId="LiveId" clId="{67D31145-1170-462D-BA45-580C9BB60D4E}" dt="2023-05-04T09:32:16.088" v="13118" actId="26606"/>
          <ac:spMkLst>
            <pc:docMk/>
            <pc:sldMk cId="2741843898" sldId="299"/>
            <ac:spMk id="2" creationId="{C13310D9-84F0-9069-0FB0-4B09E29A6AD7}"/>
          </ac:spMkLst>
        </pc:spChg>
        <pc:spChg chg="del">
          <ac:chgData name="Grzegorz Stolecki" userId="302f6fca65d663d5" providerId="LiveId" clId="{67D31145-1170-462D-BA45-580C9BB60D4E}" dt="2023-05-04T09:31:13.883" v="13113" actId="478"/>
          <ac:spMkLst>
            <pc:docMk/>
            <pc:sldMk cId="2741843898" sldId="299"/>
            <ac:spMk id="3" creationId="{59DB992A-4A25-05DB-25A8-E0C7A3369E60}"/>
          </ac:spMkLst>
        </pc:spChg>
        <pc:spChg chg="add del">
          <ac:chgData name="Grzegorz Stolecki" userId="302f6fca65d663d5" providerId="LiveId" clId="{67D31145-1170-462D-BA45-580C9BB60D4E}" dt="2023-05-04T09:32:16.088" v="13118" actId="26606"/>
          <ac:spMkLst>
            <pc:docMk/>
            <pc:sldMk cId="2741843898" sldId="299"/>
            <ac:spMk id="10" creationId="{D4771268-CB57-404A-9271-370EB28F6090}"/>
          </ac:spMkLst>
        </pc:spChg>
        <pc:picChg chg="add mod">
          <ac:chgData name="Grzegorz Stolecki" userId="302f6fca65d663d5" providerId="LiveId" clId="{67D31145-1170-462D-BA45-580C9BB60D4E}" dt="2023-05-04T09:32:25.169" v="13120" actId="1076"/>
          <ac:picMkLst>
            <pc:docMk/>
            <pc:sldMk cId="2741843898" sldId="299"/>
            <ac:picMk id="5" creationId="{8769B8D6-CCFD-E3F6-0220-D8297E43694B}"/>
          </ac:picMkLst>
        </pc:picChg>
      </pc:sldChg>
      <pc:sldChg chg="addSp modSp new mod">
        <pc:chgData name="Grzegorz Stolecki" userId="302f6fca65d663d5" providerId="LiveId" clId="{67D31145-1170-462D-BA45-580C9BB60D4E}" dt="2023-05-04T09:34:40.809" v="13285" actId="1076"/>
        <pc:sldMkLst>
          <pc:docMk/>
          <pc:sldMk cId="3528789317" sldId="300"/>
        </pc:sldMkLst>
        <pc:spChg chg="mod">
          <ac:chgData name="Grzegorz Stolecki" userId="302f6fca65d663d5" providerId="LiveId" clId="{67D31145-1170-462D-BA45-580C9BB60D4E}" dt="2023-05-04T09:32:48.158" v="13128" actId="20577"/>
          <ac:spMkLst>
            <pc:docMk/>
            <pc:sldMk cId="3528789317" sldId="300"/>
            <ac:spMk id="2" creationId="{EF429112-DD6A-4AA6-5DA9-7E2F684D7886}"/>
          </ac:spMkLst>
        </pc:spChg>
        <pc:spChg chg="mod">
          <ac:chgData name="Grzegorz Stolecki" userId="302f6fca65d663d5" providerId="LiveId" clId="{67D31145-1170-462D-BA45-580C9BB60D4E}" dt="2023-05-04T09:34:28.278" v="13280" actId="14100"/>
          <ac:spMkLst>
            <pc:docMk/>
            <pc:sldMk cId="3528789317" sldId="300"/>
            <ac:spMk id="3" creationId="{F242F109-26DC-5F8E-C4AC-C49E6FE8D8F4}"/>
          </ac:spMkLst>
        </pc:spChg>
        <pc:picChg chg="add mod">
          <ac:chgData name="Grzegorz Stolecki" userId="302f6fca65d663d5" providerId="LiveId" clId="{67D31145-1170-462D-BA45-580C9BB60D4E}" dt="2023-05-04T09:34:40.809" v="13285" actId="1076"/>
          <ac:picMkLst>
            <pc:docMk/>
            <pc:sldMk cId="3528789317" sldId="300"/>
            <ac:picMk id="5" creationId="{BA798902-DE22-E49E-CE9D-7623B2F741D2}"/>
          </ac:picMkLst>
        </pc:picChg>
      </pc:sldChg>
      <pc:sldChg chg="modSp new mod">
        <pc:chgData name="Grzegorz Stolecki" userId="302f6fca65d663d5" providerId="LiveId" clId="{67D31145-1170-462D-BA45-580C9BB60D4E}" dt="2023-05-04T09:37:46.869" v="13664" actId="20577"/>
        <pc:sldMkLst>
          <pc:docMk/>
          <pc:sldMk cId="1975440768" sldId="301"/>
        </pc:sldMkLst>
        <pc:spChg chg="mod">
          <ac:chgData name="Grzegorz Stolecki" userId="302f6fca65d663d5" providerId="LiveId" clId="{67D31145-1170-462D-BA45-580C9BB60D4E}" dt="2023-05-04T09:35:23.387" v="13297" actId="20577"/>
          <ac:spMkLst>
            <pc:docMk/>
            <pc:sldMk cId="1975440768" sldId="301"/>
            <ac:spMk id="2" creationId="{EDC7CD4C-3D69-0718-1597-1577AC88FD71}"/>
          </ac:spMkLst>
        </pc:spChg>
        <pc:spChg chg="mod">
          <ac:chgData name="Grzegorz Stolecki" userId="302f6fca65d663d5" providerId="LiveId" clId="{67D31145-1170-462D-BA45-580C9BB60D4E}" dt="2023-05-04T09:37:46.869" v="13664" actId="20577"/>
          <ac:spMkLst>
            <pc:docMk/>
            <pc:sldMk cId="1975440768" sldId="301"/>
            <ac:spMk id="3" creationId="{CC6A4132-1ACD-F158-CAB1-0414E5941CA4}"/>
          </ac:spMkLst>
        </pc:spChg>
      </pc:sldChg>
      <pc:sldChg chg="modSp new mod">
        <pc:chgData name="Grzegorz Stolecki" userId="302f6fca65d663d5" providerId="LiveId" clId="{67D31145-1170-462D-BA45-580C9BB60D4E}" dt="2023-05-04T09:40:51.844" v="13919" actId="20577"/>
        <pc:sldMkLst>
          <pc:docMk/>
          <pc:sldMk cId="455663269" sldId="302"/>
        </pc:sldMkLst>
        <pc:spChg chg="mod">
          <ac:chgData name="Grzegorz Stolecki" userId="302f6fca65d663d5" providerId="LiveId" clId="{67D31145-1170-462D-BA45-580C9BB60D4E}" dt="2023-05-04T09:38:48.836" v="13683" actId="20577"/>
          <ac:spMkLst>
            <pc:docMk/>
            <pc:sldMk cId="455663269" sldId="302"/>
            <ac:spMk id="2" creationId="{311EDF5C-E00B-C705-FE08-4BD4EAAA1E82}"/>
          </ac:spMkLst>
        </pc:spChg>
        <pc:spChg chg="mod">
          <ac:chgData name="Grzegorz Stolecki" userId="302f6fca65d663d5" providerId="LiveId" clId="{67D31145-1170-462D-BA45-580C9BB60D4E}" dt="2023-05-04T09:40:51.844" v="13919" actId="20577"/>
          <ac:spMkLst>
            <pc:docMk/>
            <pc:sldMk cId="455663269" sldId="302"/>
            <ac:spMk id="3" creationId="{739717B1-1D33-09C6-28FF-9C07F724E808}"/>
          </ac:spMkLst>
        </pc:spChg>
      </pc:sldChg>
      <pc:sldChg chg="new del">
        <pc:chgData name="Grzegorz Stolecki" userId="302f6fca65d663d5" providerId="LiveId" clId="{67D31145-1170-462D-BA45-580C9BB60D4E}" dt="2023-05-04T09:38:40.030" v="13666" actId="680"/>
        <pc:sldMkLst>
          <pc:docMk/>
          <pc:sldMk cId="3685078663" sldId="302"/>
        </pc:sldMkLst>
      </pc:sldChg>
      <pc:sldChg chg="modSp new mod">
        <pc:chgData name="Grzegorz Stolecki" userId="302f6fca65d663d5" providerId="LiveId" clId="{67D31145-1170-462D-BA45-580C9BB60D4E}" dt="2023-05-04T09:44:09.105" v="14304" actId="20577"/>
        <pc:sldMkLst>
          <pc:docMk/>
          <pc:sldMk cId="1791245650" sldId="303"/>
        </pc:sldMkLst>
        <pc:spChg chg="mod">
          <ac:chgData name="Grzegorz Stolecki" userId="302f6fca65d663d5" providerId="LiveId" clId="{67D31145-1170-462D-BA45-580C9BB60D4E}" dt="2023-05-04T09:41:48.724" v="13954" actId="20577"/>
          <ac:spMkLst>
            <pc:docMk/>
            <pc:sldMk cId="1791245650" sldId="303"/>
            <ac:spMk id="2" creationId="{2070B62B-6BCD-B69F-8E50-53C2F6AC6172}"/>
          </ac:spMkLst>
        </pc:spChg>
        <pc:spChg chg="mod">
          <ac:chgData name="Grzegorz Stolecki" userId="302f6fca65d663d5" providerId="LiveId" clId="{67D31145-1170-462D-BA45-580C9BB60D4E}" dt="2023-05-04T09:44:09.105" v="14304" actId="20577"/>
          <ac:spMkLst>
            <pc:docMk/>
            <pc:sldMk cId="1791245650" sldId="303"/>
            <ac:spMk id="3" creationId="{5B7FC96F-CB25-0A39-0E5D-13C0ABAD9A65}"/>
          </ac:spMkLst>
        </pc:spChg>
      </pc:sldChg>
      <pc:sldChg chg="addSp delSp 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3104625941" sldId="304"/>
        </pc:sldMkLst>
        <pc:spChg chg="mod">
          <ac:chgData name="Grzegorz Stolecki" userId="302f6fca65d663d5" providerId="LiveId" clId="{67D31145-1170-462D-BA45-580C9BB60D4E}" dt="2023-05-04T10:30:31.240" v="14860" actId="20577"/>
          <ac:spMkLst>
            <pc:docMk/>
            <pc:sldMk cId="3104625941" sldId="304"/>
            <ac:spMk id="2" creationId="{F31029A6-3072-ED5B-F730-769876ABBC92}"/>
          </ac:spMkLst>
        </pc:spChg>
        <pc:spChg chg="del">
          <ac:chgData name="Grzegorz Stolecki" userId="302f6fca65d663d5" providerId="LiveId" clId="{67D31145-1170-462D-BA45-580C9BB60D4E}" dt="2023-05-04T10:22:41.153" v="14316" actId="3680"/>
          <ac:spMkLst>
            <pc:docMk/>
            <pc:sldMk cId="3104625941" sldId="304"/>
            <ac:spMk id="3" creationId="{094413B3-ADFD-C7F0-671D-C57AE1BF3BEA}"/>
          </ac:spMkLst>
        </pc:spChg>
        <pc:spChg chg="add del mod">
          <ac:chgData name="Grzegorz Stolecki" userId="302f6fca65d663d5" providerId="LiveId" clId="{67D31145-1170-462D-BA45-580C9BB60D4E}" dt="2023-05-04T10:28:00.388" v="14650" actId="3680"/>
          <ac:spMkLst>
            <pc:docMk/>
            <pc:sldMk cId="3104625941" sldId="304"/>
            <ac:spMk id="6" creationId="{D05C340E-4B20-8DB7-3DEA-DA1A9CF4ABA2}"/>
          </ac:spMkLst>
        </pc:spChg>
        <pc:graphicFrameChg chg="add del mod ord modGraphic">
          <ac:chgData name="Grzegorz Stolecki" userId="302f6fca65d663d5" providerId="LiveId" clId="{67D31145-1170-462D-BA45-580C9BB60D4E}" dt="2023-05-04T10:27:51.100" v="14649" actId="478"/>
          <ac:graphicFrameMkLst>
            <pc:docMk/>
            <pc:sldMk cId="3104625941" sldId="304"/>
            <ac:graphicFrameMk id="4" creationId="{D4D07516-19A9-9555-9B01-F567000137B5}"/>
          </ac:graphicFrameMkLst>
        </pc:graphicFrameChg>
        <pc:graphicFrameChg chg="add mod ord modGraphic">
          <ac:chgData name="Grzegorz Stolecki" userId="302f6fca65d663d5" providerId="LiveId" clId="{67D31145-1170-462D-BA45-580C9BB60D4E}" dt="2023-05-04T10:30:26.373" v="14843" actId="1076"/>
          <ac:graphicFrameMkLst>
            <pc:docMk/>
            <pc:sldMk cId="3104625941" sldId="304"/>
            <ac:graphicFrameMk id="7" creationId="{064086A9-FEFB-E2E2-9683-669EED9CB489}"/>
          </ac:graphicFrameMkLst>
        </pc:graphicFrameChg>
      </pc:sldChg>
      <pc:sldChg chg="modSp new mod">
        <pc:chgData name="Grzegorz Stolecki" userId="302f6fca65d663d5" providerId="LiveId" clId="{67D31145-1170-462D-BA45-580C9BB60D4E}" dt="2023-05-04T10:33:52.157" v="15295" actId="20577"/>
        <pc:sldMkLst>
          <pc:docMk/>
          <pc:sldMk cId="4087038042" sldId="305"/>
        </pc:sldMkLst>
        <pc:spChg chg="mod">
          <ac:chgData name="Grzegorz Stolecki" userId="302f6fca65d663d5" providerId="LiveId" clId="{67D31145-1170-462D-BA45-580C9BB60D4E}" dt="2023-05-04T10:31:28.137" v="14900" actId="20577"/>
          <ac:spMkLst>
            <pc:docMk/>
            <pc:sldMk cId="4087038042" sldId="305"/>
            <ac:spMk id="2" creationId="{0F6A2334-F171-E1D4-9F00-47B25DEB57AE}"/>
          </ac:spMkLst>
        </pc:spChg>
        <pc:spChg chg="mod">
          <ac:chgData name="Grzegorz Stolecki" userId="302f6fca65d663d5" providerId="LiveId" clId="{67D31145-1170-462D-BA45-580C9BB60D4E}" dt="2023-05-04T10:33:52.157" v="15295" actId="20577"/>
          <ac:spMkLst>
            <pc:docMk/>
            <pc:sldMk cId="4087038042" sldId="305"/>
            <ac:spMk id="3" creationId="{4AC610FC-07A6-CE42-AE15-8B56BF49AD6E}"/>
          </ac:spMkLst>
        </pc:spChg>
      </pc:sldChg>
      <pc:sldChg chg="modSp add mod">
        <pc:chgData name="Grzegorz Stolecki" userId="302f6fca65d663d5" providerId="LiveId" clId="{67D31145-1170-462D-BA45-580C9BB60D4E}" dt="2023-05-04T10:36:10.806" v="15579" actId="14"/>
        <pc:sldMkLst>
          <pc:docMk/>
          <pc:sldMk cId="3287997509" sldId="306"/>
        </pc:sldMkLst>
        <pc:spChg chg="mod">
          <ac:chgData name="Grzegorz Stolecki" userId="302f6fca65d663d5" providerId="LiveId" clId="{67D31145-1170-462D-BA45-580C9BB60D4E}" dt="2023-05-04T10:36:10.806" v="15579" actId="14"/>
          <ac:spMkLst>
            <pc:docMk/>
            <pc:sldMk cId="3287997509" sldId="306"/>
            <ac:spMk id="3" creationId="{4AC610FC-07A6-CE42-AE15-8B56BF49AD6E}"/>
          </ac:spMkLst>
        </pc:spChg>
      </pc:sldChg>
      <pc:sldChg chg="modSp add mod">
        <pc:chgData name="Grzegorz Stolecki" userId="302f6fca65d663d5" providerId="LiveId" clId="{67D31145-1170-462D-BA45-580C9BB60D4E}" dt="2023-05-04T10:37:49.536" v="15805" actId="20577"/>
        <pc:sldMkLst>
          <pc:docMk/>
          <pc:sldMk cId="1914535521" sldId="307"/>
        </pc:sldMkLst>
        <pc:spChg chg="mod">
          <ac:chgData name="Grzegorz Stolecki" userId="302f6fca65d663d5" providerId="LiveId" clId="{67D31145-1170-462D-BA45-580C9BB60D4E}" dt="2023-05-04T10:37:49.536" v="15805" actId="20577"/>
          <ac:spMkLst>
            <pc:docMk/>
            <pc:sldMk cId="1914535521" sldId="307"/>
            <ac:spMk id="3" creationId="{4AC610FC-07A6-CE42-AE15-8B56BF49AD6E}"/>
          </ac:spMkLst>
        </pc:spChg>
      </pc:sldChg>
      <pc:sldChg chg="new del">
        <pc:chgData name="Grzegorz Stolecki" userId="302f6fca65d663d5" providerId="LiveId" clId="{67D31145-1170-462D-BA45-580C9BB60D4E}" dt="2023-05-04T10:41:00.412" v="15828" actId="2696"/>
        <pc:sldMkLst>
          <pc:docMk/>
          <pc:sldMk cId="1102875142" sldId="308"/>
        </pc:sldMkLst>
      </pc:sldChg>
      <pc:sldChg chg="modSp new del mod">
        <pc:chgData name="Grzegorz Stolecki" userId="302f6fca65d663d5" providerId="LiveId" clId="{67D31145-1170-462D-BA45-580C9BB60D4E}" dt="2023-05-04T10:38:57.122" v="15826" actId="2696"/>
        <pc:sldMkLst>
          <pc:docMk/>
          <pc:sldMk cId="2248443167" sldId="308"/>
        </pc:sldMkLst>
        <pc:spChg chg="mod">
          <ac:chgData name="Grzegorz Stolecki" userId="302f6fca65d663d5" providerId="LiveId" clId="{67D31145-1170-462D-BA45-580C9BB60D4E}" dt="2023-05-04T10:38:33.004" v="15824" actId="20577"/>
          <ac:spMkLst>
            <pc:docMk/>
            <pc:sldMk cId="2248443167" sldId="308"/>
            <ac:spMk id="2" creationId="{58562E19-E700-BAD7-5C19-F7F01E21C865}"/>
          </ac:spMkLst>
        </pc:spChg>
        <pc:spChg chg="mod">
          <ac:chgData name="Grzegorz Stolecki" userId="302f6fca65d663d5" providerId="LiveId" clId="{67D31145-1170-462D-BA45-580C9BB60D4E}" dt="2023-05-04T10:38:36.649" v="15825" actId="5793"/>
          <ac:spMkLst>
            <pc:docMk/>
            <pc:sldMk cId="2248443167" sldId="308"/>
            <ac:spMk id="3" creationId="{EE92A1D9-AEF1-4A03-9273-19D74F1BAE1E}"/>
          </ac:spMkLst>
        </pc:spChg>
      </pc:sldChg>
      <pc:sldChg chg="modSp new mod ord">
        <pc:chgData name="Grzegorz Stolecki" userId="302f6fca65d663d5" providerId="LiveId" clId="{67D31145-1170-462D-BA45-580C9BB60D4E}" dt="2023-05-05T06:12:22.482" v="24166"/>
        <pc:sldMkLst>
          <pc:docMk/>
          <pc:sldMk cId="4288868108" sldId="308"/>
        </pc:sldMkLst>
        <pc:spChg chg="mod">
          <ac:chgData name="Grzegorz Stolecki" userId="302f6fca65d663d5" providerId="LiveId" clId="{67D31145-1170-462D-BA45-580C9BB60D4E}" dt="2023-05-04T10:41:16.287" v="15843" actId="20577"/>
          <ac:spMkLst>
            <pc:docMk/>
            <pc:sldMk cId="4288868108" sldId="308"/>
            <ac:spMk id="2" creationId="{68536CA0-414C-C5C2-191B-E1BD79BD3D59}"/>
          </ac:spMkLst>
        </pc:spChg>
        <pc:spChg chg="mod">
          <ac:chgData name="Grzegorz Stolecki" userId="302f6fca65d663d5" providerId="LiveId" clId="{67D31145-1170-462D-BA45-580C9BB60D4E}" dt="2023-05-04T10:44:16.717" v="16251" actId="5793"/>
          <ac:spMkLst>
            <pc:docMk/>
            <pc:sldMk cId="4288868108" sldId="308"/>
            <ac:spMk id="3" creationId="{CEBA7914-EA03-CEA1-7F5C-C502B2889F2F}"/>
          </ac:spMkLst>
        </pc:spChg>
      </pc:sldChg>
      <pc:sldChg chg="addSp delSp modSp new mod ord">
        <pc:chgData name="Grzegorz Stolecki" userId="302f6fca65d663d5" providerId="LiveId" clId="{67D31145-1170-462D-BA45-580C9BB60D4E}" dt="2023-05-05T06:12:25.542" v="24168"/>
        <pc:sldMkLst>
          <pc:docMk/>
          <pc:sldMk cId="1650156540" sldId="309"/>
        </pc:sldMkLst>
        <pc:spChg chg="mod">
          <ac:chgData name="Grzegorz Stolecki" userId="302f6fca65d663d5" providerId="LiveId" clId="{67D31145-1170-462D-BA45-580C9BB60D4E}" dt="2023-05-04T10:44:24.793" v="16266" actId="20577"/>
          <ac:spMkLst>
            <pc:docMk/>
            <pc:sldMk cId="1650156540" sldId="309"/>
            <ac:spMk id="2" creationId="{AAC2132A-8426-0ECA-FD58-D7C51A4E2C9D}"/>
          </ac:spMkLst>
        </pc:spChg>
        <pc:spChg chg="del">
          <ac:chgData name="Grzegorz Stolecki" userId="302f6fca65d663d5" providerId="LiveId" clId="{67D31145-1170-462D-BA45-580C9BB60D4E}" dt="2023-05-04T10:44:35.257" v="16267" actId="1032"/>
          <ac:spMkLst>
            <pc:docMk/>
            <pc:sldMk cId="1650156540" sldId="309"/>
            <ac:spMk id="3" creationId="{220FED0B-6249-D1AB-D717-B7B705EEF497}"/>
          </ac:spMkLst>
        </pc:spChg>
        <pc:graphicFrameChg chg="add mod modGraphic">
          <ac:chgData name="Grzegorz Stolecki" userId="302f6fca65d663d5" providerId="LiveId" clId="{67D31145-1170-462D-BA45-580C9BB60D4E}" dt="2023-05-04T10:45:18.351" v="16363" actId="20577"/>
          <ac:graphicFrameMkLst>
            <pc:docMk/>
            <pc:sldMk cId="1650156540" sldId="309"/>
            <ac:graphicFrameMk id="4" creationId="{FAABF8C6-F821-FCD3-C562-F92847E16481}"/>
          </ac:graphicFrameMkLst>
        </pc:graphicFrameChg>
      </pc:sldChg>
      <pc:sldChg chg="addSp delSp modSp new mod ord">
        <pc:chgData name="Grzegorz Stolecki" userId="302f6fca65d663d5" providerId="LiveId" clId="{67D31145-1170-462D-BA45-580C9BB60D4E}" dt="2023-05-05T06:12:28.280" v="24170"/>
        <pc:sldMkLst>
          <pc:docMk/>
          <pc:sldMk cId="3256220190" sldId="310"/>
        </pc:sldMkLst>
        <pc:spChg chg="mod">
          <ac:chgData name="Grzegorz Stolecki" userId="302f6fca65d663d5" providerId="LiveId" clId="{67D31145-1170-462D-BA45-580C9BB60D4E}" dt="2023-05-04T10:46:05.213" v="16392" actId="20577"/>
          <ac:spMkLst>
            <pc:docMk/>
            <pc:sldMk cId="3256220190" sldId="310"/>
            <ac:spMk id="2" creationId="{D6B1616B-E290-9626-D4D4-23E47F8F52EA}"/>
          </ac:spMkLst>
        </pc:spChg>
        <pc:spChg chg="del">
          <ac:chgData name="Grzegorz Stolecki" userId="302f6fca65d663d5" providerId="LiveId" clId="{67D31145-1170-462D-BA45-580C9BB60D4E}" dt="2023-05-04T10:46:09.937" v="16393" actId="478"/>
          <ac:spMkLst>
            <pc:docMk/>
            <pc:sldMk cId="3256220190" sldId="310"/>
            <ac:spMk id="3" creationId="{A2E4B347-D4D3-7BAA-6CDE-5B1EF0188654}"/>
          </ac:spMkLst>
        </pc:spChg>
        <pc:spChg chg="mod">
          <ac:chgData name="Grzegorz Stolecki" userId="302f6fca65d663d5" providerId="LiveId" clId="{67D31145-1170-462D-BA45-580C9BB60D4E}" dt="2023-05-04T10:46:19.269" v="16394"/>
          <ac:spMkLst>
            <pc:docMk/>
            <pc:sldMk cId="3256220190" sldId="310"/>
            <ac:spMk id="5" creationId="{7DF5F991-9D4D-D273-5B34-474FD7F95EF6}"/>
          </ac:spMkLst>
        </pc:spChg>
        <pc:spChg chg="mod">
          <ac:chgData name="Grzegorz Stolecki" userId="302f6fca65d663d5" providerId="LiveId" clId="{67D31145-1170-462D-BA45-580C9BB60D4E}" dt="2023-05-04T10:46:19.269" v="16394"/>
          <ac:spMkLst>
            <pc:docMk/>
            <pc:sldMk cId="3256220190" sldId="310"/>
            <ac:spMk id="6" creationId="{23B567FB-5F95-7452-9726-51EBB4CB3C88}"/>
          </ac:spMkLst>
        </pc:spChg>
        <pc:spChg chg="mod">
          <ac:chgData name="Grzegorz Stolecki" userId="302f6fca65d663d5" providerId="LiveId" clId="{67D31145-1170-462D-BA45-580C9BB60D4E}" dt="2023-05-04T10:46:19.269" v="16394"/>
          <ac:spMkLst>
            <pc:docMk/>
            <pc:sldMk cId="3256220190" sldId="310"/>
            <ac:spMk id="7" creationId="{72A2F4CE-73FE-E749-A05E-4F5B7A1313E0}"/>
          </ac:spMkLst>
        </pc:spChg>
        <pc:spChg chg="mod">
          <ac:chgData name="Grzegorz Stolecki" userId="302f6fca65d663d5" providerId="LiveId" clId="{67D31145-1170-462D-BA45-580C9BB60D4E}" dt="2023-05-04T10:46:19.269" v="16394"/>
          <ac:spMkLst>
            <pc:docMk/>
            <pc:sldMk cId="3256220190" sldId="310"/>
            <ac:spMk id="8" creationId="{7692C095-054B-B94A-F4CB-002149B06B68}"/>
          </ac:spMkLst>
        </pc:spChg>
        <pc:spChg chg="mod">
          <ac:chgData name="Grzegorz Stolecki" userId="302f6fca65d663d5" providerId="LiveId" clId="{67D31145-1170-462D-BA45-580C9BB60D4E}" dt="2023-05-04T10:46:19.269" v="16394"/>
          <ac:spMkLst>
            <pc:docMk/>
            <pc:sldMk cId="3256220190" sldId="310"/>
            <ac:spMk id="9" creationId="{353ECBF9-B936-F709-3F00-E8269EF14D81}"/>
          </ac:spMkLst>
        </pc:spChg>
        <pc:spChg chg="mod">
          <ac:chgData name="Grzegorz Stolecki" userId="302f6fca65d663d5" providerId="LiveId" clId="{67D31145-1170-462D-BA45-580C9BB60D4E}" dt="2023-05-04T10:46:19.269" v="16394"/>
          <ac:spMkLst>
            <pc:docMk/>
            <pc:sldMk cId="3256220190" sldId="310"/>
            <ac:spMk id="10" creationId="{A18F4AAD-C7C1-E72B-2218-6BAF912CA065}"/>
          </ac:spMkLst>
        </pc:spChg>
        <pc:spChg chg="mod">
          <ac:chgData name="Grzegorz Stolecki" userId="302f6fca65d663d5" providerId="LiveId" clId="{67D31145-1170-462D-BA45-580C9BB60D4E}" dt="2023-05-04T10:46:19.269" v="16394"/>
          <ac:spMkLst>
            <pc:docMk/>
            <pc:sldMk cId="3256220190" sldId="310"/>
            <ac:spMk id="11" creationId="{62AA5A81-1183-2A33-9EA3-04620F22C2C4}"/>
          </ac:spMkLst>
        </pc:spChg>
        <pc:spChg chg="mod">
          <ac:chgData name="Grzegorz Stolecki" userId="302f6fca65d663d5" providerId="LiveId" clId="{67D31145-1170-462D-BA45-580C9BB60D4E}" dt="2023-05-04T10:46:19.269" v="16394"/>
          <ac:spMkLst>
            <pc:docMk/>
            <pc:sldMk cId="3256220190" sldId="310"/>
            <ac:spMk id="12" creationId="{6721DADF-D215-F75B-3D0B-FE18E1B54910}"/>
          </ac:spMkLst>
        </pc:spChg>
        <pc:spChg chg="add mod">
          <ac:chgData name="Grzegorz Stolecki" userId="302f6fca65d663d5" providerId="LiveId" clId="{67D31145-1170-462D-BA45-580C9BB60D4E}" dt="2023-05-04T10:50:08.866" v="16526" actId="1076"/>
          <ac:spMkLst>
            <pc:docMk/>
            <pc:sldMk cId="3256220190" sldId="310"/>
            <ac:spMk id="14" creationId="{86497BAA-08F0-264D-70B8-3F22E42E57AD}"/>
          </ac:spMkLst>
        </pc:spChg>
        <pc:grpChg chg="add del mod">
          <ac:chgData name="Grzegorz Stolecki" userId="302f6fca65d663d5" providerId="LiveId" clId="{67D31145-1170-462D-BA45-580C9BB60D4E}" dt="2023-05-04T10:46:24.048" v="16395"/>
          <ac:grpSpMkLst>
            <pc:docMk/>
            <pc:sldMk cId="3256220190" sldId="310"/>
            <ac:grpSpMk id="4" creationId="{DC5B8A8D-A8A4-4A50-94B2-5A7C0DA35E19}"/>
          </ac:grpSpMkLst>
        </pc:grpChg>
        <pc:graphicFrameChg chg="add mod modGraphic">
          <ac:chgData name="Grzegorz Stolecki" userId="302f6fca65d663d5" providerId="LiveId" clId="{67D31145-1170-462D-BA45-580C9BB60D4E}" dt="2023-05-04T10:49:45.828" v="16510" actId="14100"/>
          <ac:graphicFrameMkLst>
            <pc:docMk/>
            <pc:sldMk cId="3256220190" sldId="310"/>
            <ac:graphicFrameMk id="13" creationId="{7CDE3434-6101-D6AD-8C04-B4AA0B0ABE7D}"/>
          </ac:graphicFrameMkLst>
        </pc:graphicFrameChg>
      </pc:sldChg>
      <pc:sldChg chg="addSp delSp modSp new mod">
        <pc:chgData name="Grzegorz Stolecki" userId="302f6fca65d663d5" providerId="LiveId" clId="{67D31145-1170-462D-BA45-580C9BB60D4E}" dt="2023-05-04T10:53:32.074" v="16542"/>
        <pc:sldMkLst>
          <pc:docMk/>
          <pc:sldMk cId="364443720" sldId="311"/>
        </pc:sldMkLst>
        <pc:spChg chg="mod">
          <ac:chgData name="Grzegorz Stolecki" userId="302f6fca65d663d5" providerId="LiveId" clId="{67D31145-1170-462D-BA45-580C9BB60D4E}" dt="2023-05-04T10:53:17.888" v="16540" actId="20577"/>
          <ac:spMkLst>
            <pc:docMk/>
            <pc:sldMk cId="364443720" sldId="311"/>
            <ac:spMk id="2" creationId="{5CE311E0-9D1A-1441-B68A-DCFD847A2DA8}"/>
          </ac:spMkLst>
        </pc:spChg>
        <pc:spChg chg="del">
          <ac:chgData name="Grzegorz Stolecki" userId="302f6fca65d663d5" providerId="LiveId" clId="{67D31145-1170-462D-BA45-580C9BB60D4E}" dt="2023-05-04T10:53:23.122" v="16541" actId="478"/>
          <ac:spMkLst>
            <pc:docMk/>
            <pc:sldMk cId="364443720" sldId="311"/>
            <ac:spMk id="3" creationId="{2F50B044-B01A-7AE3-7E86-CA6745C651ED}"/>
          </ac:spMkLst>
        </pc:spChg>
        <pc:spChg chg="add mod">
          <ac:chgData name="Grzegorz Stolecki" userId="302f6fca65d663d5" providerId="LiveId" clId="{67D31145-1170-462D-BA45-580C9BB60D4E}" dt="2023-05-04T10:53:32.074" v="16542"/>
          <ac:spMkLst>
            <pc:docMk/>
            <pc:sldMk cId="364443720" sldId="311"/>
            <ac:spMk id="5" creationId="{457AA898-CFB8-4D95-2205-260F12DA71D9}"/>
          </ac:spMkLst>
        </pc:spChg>
        <pc:picChg chg="add mod">
          <ac:chgData name="Grzegorz Stolecki" userId="302f6fca65d663d5" providerId="LiveId" clId="{67D31145-1170-462D-BA45-580C9BB60D4E}" dt="2023-05-04T10:53:32.074" v="16542"/>
          <ac:picMkLst>
            <pc:docMk/>
            <pc:sldMk cId="364443720" sldId="311"/>
            <ac:picMk id="4" creationId="{5887BA7B-D2AD-7773-FCD5-C6F704D9AED6}"/>
          </ac:picMkLst>
        </pc:picChg>
      </pc:sldChg>
      <pc:sldChg chg="modSp new mod">
        <pc:chgData name="Grzegorz Stolecki" userId="302f6fca65d663d5" providerId="LiveId" clId="{67D31145-1170-462D-BA45-580C9BB60D4E}" dt="2023-05-04T11:00:08.362" v="17015" actId="113"/>
        <pc:sldMkLst>
          <pc:docMk/>
          <pc:sldMk cId="1580727181" sldId="312"/>
        </pc:sldMkLst>
        <pc:spChg chg="mod">
          <ac:chgData name="Grzegorz Stolecki" userId="302f6fca65d663d5" providerId="LiveId" clId="{67D31145-1170-462D-BA45-580C9BB60D4E}" dt="2023-05-04T10:56:58.278" v="16563" actId="20577"/>
          <ac:spMkLst>
            <pc:docMk/>
            <pc:sldMk cId="1580727181" sldId="312"/>
            <ac:spMk id="2" creationId="{8B35CC03-0734-D22D-131F-CC1FBD483451}"/>
          </ac:spMkLst>
        </pc:spChg>
        <pc:spChg chg="mod">
          <ac:chgData name="Grzegorz Stolecki" userId="302f6fca65d663d5" providerId="LiveId" clId="{67D31145-1170-462D-BA45-580C9BB60D4E}" dt="2023-05-04T11:00:08.362" v="17015" actId="113"/>
          <ac:spMkLst>
            <pc:docMk/>
            <pc:sldMk cId="1580727181" sldId="312"/>
            <ac:spMk id="3" creationId="{027ABA41-54B1-752C-CD24-D91FF1E24EA2}"/>
          </ac:spMkLst>
        </pc:spChg>
      </pc:sldChg>
      <pc:sldChg chg="addSp delSp modSp new mod">
        <pc:chgData name="Grzegorz Stolecki" userId="302f6fca65d663d5" providerId="LiveId" clId="{67D31145-1170-462D-BA45-580C9BB60D4E}" dt="2023-05-04T11:04:23.647" v="17389" actId="20577"/>
        <pc:sldMkLst>
          <pc:docMk/>
          <pc:sldMk cId="3847602126" sldId="313"/>
        </pc:sldMkLst>
        <pc:spChg chg="mod">
          <ac:chgData name="Grzegorz Stolecki" userId="302f6fca65d663d5" providerId="LiveId" clId="{67D31145-1170-462D-BA45-580C9BB60D4E}" dt="2023-05-04T11:00:20.869" v="17036" actId="20577"/>
          <ac:spMkLst>
            <pc:docMk/>
            <pc:sldMk cId="3847602126" sldId="313"/>
            <ac:spMk id="2" creationId="{BD98503D-DB5D-25F9-DD07-B60694DA4A16}"/>
          </ac:spMkLst>
        </pc:spChg>
        <pc:spChg chg="del mod">
          <ac:chgData name="Grzegorz Stolecki" userId="302f6fca65d663d5" providerId="LiveId" clId="{67D31145-1170-462D-BA45-580C9BB60D4E}" dt="2023-05-04T11:00:27.214" v="17038" actId="478"/>
          <ac:spMkLst>
            <pc:docMk/>
            <pc:sldMk cId="3847602126" sldId="313"/>
            <ac:spMk id="3" creationId="{CAB7E96F-1743-2D6D-0DE9-2FEF6579C754}"/>
          </ac:spMkLst>
        </pc:spChg>
        <pc:spChg chg="add mod">
          <ac:chgData name="Grzegorz Stolecki" userId="302f6fca65d663d5" providerId="LiveId" clId="{67D31145-1170-462D-BA45-580C9BB60D4E}" dt="2023-05-04T11:04:23.647" v="17389" actId="20577"/>
          <ac:spMkLst>
            <pc:docMk/>
            <pc:sldMk cId="3847602126" sldId="313"/>
            <ac:spMk id="6" creationId="{6C76E8E6-F50A-E94F-EE9C-B3DCEAB25D91}"/>
          </ac:spMkLst>
        </pc:spChg>
        <pc:picChg chg="add mod">
          <ac:chgData name="Grzegorz Stolecki" userId="302f6fca65d663d5" providerId="LiveId" clId="{67D31145-1170-462D-BA45-580C9BB60D4E}" dt="2023-05-04T11:01:23.332" v="17041" actId="1076"/>
          <ac:picMkLst>
            <pc:docMk/>
            <pc:sldMk cId="3847602126" sldId="313"/>
            <ac:picMk id="5" creationId="{393149C3-E8D2-C1E5-C4D7-6D2D8FC1E37E}"/>
          </ac:picMkLst>
        </pc:picChg>
      </pc:sldChg>
      <pc:sldChg chg="modSp new mod">
        <pc:chgData name="Grzegorz Stolecki" userId="302f6fca65d663d5" providerId="LiveId" clId="{67D31145-1170-462D-BA45-580C9BB60D4E}" dt="2023-05-04T11:30:52.748" v="18195" actId="5793"/>
        <pc:sldMkLst>
          <pc:docMk/>
          <pc:sldMk cId="917500871" sldId="314"/>
        </pc:sldMkLst>
        <pc:spChg chg="mod">
          <ac:chgData name="Grzegorz Stolecki" userId="302f6fca65d663d5" providerId="LiveId" clId="{67D31145-1170-462D-BA45-580C9BB60D4E}" dt="2023-05-04T11:04:46.619" v="17417" actId="20577"/>
          <ac:spMkLst>
            <pc:docMk/>
            <pc:sldMk cId="917500871" sldId="314"/>
            <ac:spMk id="2" creationId="{D7F06552-F647-3BEC-6565-15608948374F}"/>
          </ac:spMkLst>
        </pc:spChg>
        <pc:spChg chg="mod">
          <ac:chgData name="Grzegorz Stolecki" userId="302f6fca65d663d5" providerId="LiveId" clId="{67D31145-1170-462D-BA45-580C9BB60D4E}" dt="2023-05-04T11:30:52.748" v="18195" actId="5793"/>
          <ac:spMkLst>
            <pc:docMk/>
            <pc:sldMk cId="917500871" sldId="314"/>
            <ac:spMk id="3" creationId="{6A1F1294-7A8A-FED0-3AAF-3AD58888D6AF}"/>
          </ac:spMkLst>
        </pc:spChg>
      </pc:sldChg>
      <pc:sldChg chg="modSp new mod">
        <pc:chgData name="Grzegorz Stolecki" userId="302f6fca65d663d5" providerId="LiveId" clId="{67D31145-1170-462D-BA45-580C9BB60D4E}" dt="2023-05-04T11:18:20.110" v="18137" actId="20577"/>
        <pc:sldMkLst>
          <pc:docMk/>
          <pc:sldMk cId="2918916576" sldId="315"/>
        </pc:sldMkLst>
        <pc:spChg chg="mod">
          <ac:chgData name="Grzegorz Stolecki" userId="302f6fca65d663d5" providerId="LiveId" clId="{67D31145-1170-462D-BA45-580C9BB60D4E}" dt="2023-05-04T11:16:09.902" v="17815" actId="20577"/>
          <ac:spMkLst>
            <pc:docMk/>
            <pc:sldMk cId="2918916576" sldId="315"/>
            <ac:spMk id="2" creationId="{67B24BC0-E31A-BAD3-1FE6-E1304751B63C}"/>
          </ac:spMkLst>
        </pc:spChg>
        <pc:spChg chg="mod">
          <ac:chgData name="Grzegorz Stolecki" userId="302f6fca65d663d5" providerId="LiveId" clId="{67D31145-1170-462D-BA45-580C9BB60D4E}" dt="2023-05-04T11:18:20.110" v="18137" actId="20577"/>
          <ac:spMkLst>
            <pc:docMk/>
            <pc:sldMk cId="2918916576" sldId="315"/>
            <ac:spMk id="3" creationId="{E8A8F58A-7BE0-343E-D972-5FB1A2B8C170}"/>
          </ac:spMkLst>
        </pc:spChg>
      </pc:sldChg>
      <pc:sldChg chg="modSp new mod">
        <pc:chgData name="Grzegorz Stolecki" userId="302f6fca65d663d5" providerId="LiveId" clId="{67D31145-1170-462D-BA45-580C9BB60D4E}" dt="2023-05-04T11:43:13.566" v="18403" actId="20577"/>
        <pc:sldMkLst>
          <pc:docMk/>
          <pc:sldMk cId="2740025944" sldId="316"/>
        </pc:sldMkLst>
        <pc:spChg chg="mod">
          <ac:chgData name="Grzegorz Stolecki" userId="302f6fca65d663d5" providerId="LiveId" clId="{67D31145-1170-462D-BA45-580C9BB60D4E}" dt="2023-05-04T11:42:14.727" v="18218" actId="20577"/>
          <ac:spMkLst>
            <pc:docMk/>
            <pc:sldMk cId="2740025944" sldId="316"/>
            <ac:spMk id="2" creationId="{97113695-0FDC-AACC-9ADF-A233259D8A0E}"/>
          </ac:spMkLst>
        </pc:spChg>
        <pc:spChg chg="mod">
          <ac:chgData name="Grzegorz Stolecki" userId="302f6fca65d663d5" providerId="LiveId" clId="{67D31145-1170-462D-BA45-580C9BB60D4E}" dt="2023-05-04T11:43:13.566" v="18403" actId="20577"/>
          <ac:spMkLst>
            <pc:docMk/>
            <pc:sldMk cId="2740025944" sldId="316"/>
            <ac:spMk id="3" creationId="{3D9D8B7B-8918-D7CB-63AE-606107B834F5}"/>
          </ac:spMkLst>
        </pc:spChg>
      </pc:sldChg>
      <pc:sldChg chg="modSp new mod">
        <pc:chgData name="Grzegorz Stolecki" userId="302f6fca65d663d5" providerId="LiveId" clId="{67D31145-1170-462D-BA45-580C9BB60D4E}" dt="2023-05-04T11:55:43.534" v="18777" actId="20577"/>
        <pc:sldMkLst>
          <pc:docMk/>
          <pc:sldMk cId="3501090790" sldId="317"/>
        </pc:sldMkLst>
        <pc:spChg chg="mod">
          <ac:chgData name="Grzegorz Stolecki" userId="302f6fca65d663d5" providerId="LiveId" clId="{67D31145-1170-462D-BA45-580C9BB60D4E}" dt="2023-05-04T11:53:31.286" v="18430" actId="20577"/>
          <ac:spMkLst>
            <pc:docMk/>
            <pc:sldMk cId="3501090790" sldId="317"/>
            <ac:spMk id="2" creationId="{130CE976-6940-F02A-45A1-AF4FEA8B0AB6}"/>
          </ac:spMkLst>
        </pc:spChg>
        <pc:spChg chg="mod">
          <ac:chgData name="Grzegorz Stolecki" userId="302f6fca65d663d5" providerId="LiveId" clId="{67D31145-1170-462D-BA45-580C9BB60D4E}" dt="2023-05-04T11:55:43.534" v="18777" actId="20577"/>
          <ac:spMkLst>
            <pc:docMk/>
            <pc:sldMk cId="3501090790" sldId="317"/>
            <ac:spMk id="3" creationId="{8A7B950A-76ED-2B86-20E9-4AC5C47031BE}"/>
          </ac:spMkLst>
        </pc:spChg>
      </pc:sldChg>
      <pc:sldChg chg="modSp new mod">
        <pc:chgData name="Grzegorz Stolecki" userId="302f6fca65d663d5" providerId="LiveId" clId="{67D31145-1170-462D-BA45-580C9BB60D4E}" dt="2023-05-04T12:15:19.848" v="19177" actId="20577"/>
        <pc:sldMkLst>
          <pc:docMk/>
          <pc:sldMk cId="2527889444" sldId="318"/>
        </pc:sldMkLst>
        <pc:spChg chg="mod">
          <ac:chgData name="Grzegorz Stolecki" userId="302f6fca65d663d5" providerId="LiveId" clId="{67D31145-1170-462D-BA45-580C9BB60D4E}" dt="2023-05-04T11:56:30.812" v="18795" actId="20577"/>
          <ac:spMkLst>
            <pc:docMk/>
            <pc:sldMk cId="2527889444" sldId="318"/>
            <ac:spMk id="2" creationId="{D1A9E42E-DE39-946C-41B5-2DB1C9CCF134}"/>
          </ac:spMkLst>
        </pc:spChg>
        <pc:spChg chg="mod">
          <ac:chgData name="Grzegorz Stolecki" userId="302f6fca65d663d5" providerId="LiveId" clId="{67D31145-1170-462D-BA45-580C9BB60D4E}" dt="2023-05-04T12:15:19.848" v="19177" actId="20577"/>
          <ac:spMkLst>
            <pc:docMk/>
            <pc:sldMk cId="2527889444" sldId="318"/>
            <ac:spMk id="3" creationId="{51B8D376-5DFB-0B70-467C-902120543179}"/>
          </ac:spMkLst>
        </pc:spChg>
      </pc:sldChg>
      <pc:sldChg chg="modSp new mod">
        <pc:chgData name="Grzegorz Stolecki" userId="302f6fca65d663d5" providerId="LiveId" clId="{67D31145-1170-462D-BA45-580C9BB60D4E}" dt="2023-05-04T12:41:45.031" v="19502" actId="20577"/>
        <pc:sldMkLst>
          <pc:docMk/>
          <pc:sldMk cId="1146698622" sldId="319"/>
        </pc:sldMkLst>
        <pc:spChg chg="mod">
          <ac:chgData name="Grzegorz Stolecki" userId="302f6fca65d663d5" providerId="LiveId" clId="{67D31145-1170-462D-BA45-580C9BB60D4E}" dt="2023-05-04T12:40:16.111" v="19196" actId="20577"/>
          <ac:spMkLst>
            <pc:docMk/>
            <pc:sldMk cId="1146698622" sldId="319"/>
            <ac:spMk id="2" creationId="{6FA2D892-5969-1CEF-EF9C-874AE0D17ED0}"/>
          </ac:spMkLst>
        </pc:spChg>
        <pc:spChg chg="mod">
          <ac:chgData name="Grzegorz Stolecki" userId="302f6fca65d663d5" providerId="LiveId" clId="{67D31145-1170-462D-BA45-580C9BB60D4E}" dt="2023-05-04T12:41:45.031" v="19502" actId="20577"/>
          <ac:spMkLst>
            <pc:docMk/>
            <pc:sldMk cId="1146698622" sldId="319"/>
            <ac:spMk id="3" creationId="{71DBFA92-51F9-19A8-DD8A-B3DEF1142A7B}"/>
          </ac:spMkLst>
        </pc:spChg>
      </pc:sldChg>
      <pc:sldChg chg="addSp delSp modSp new mod">
        <pc:chgData name="Grzegorz Stolecki" userId="302f6fca65d663d5" providerId="LiveId" clId="{67D31145-1170-462D-BA45-580C9BB60D4E}" dt="2023-05-04T12:49:55.087" v="19740" actId="1076"/>
        <pc:sldMkLst>
          <pc:docMk/>
          <pc:sldMk cId="3282591678" sldId="320"/>
        </pc:sldMkLst>
        <pc:spChg chg="mod">
          <ac:chgData name="Grzegorz Stolecki" userId="302f6fca65d663d5" providerId="LiveId" clId="{67D31145-1170-462D-BA45-580C9BB60D4E}" dt="2023-05-04T12:42:51.992" v="19517" actId="20577"/>
          <ac:spMkLst>
            <pc:docMk/>
            <pc:sldMk cId="3282591678" sldId="320"/>
            <ac:spMk id="2" creationId="{1803C909-2390-6284-F647-E95599FCC102}"/>
          </ac:spMkLst>
        </pc:spChg>
        <pc:spChg chg="del">
          <ac:chgData name="Grzegorz Stolecki" userId="302f6fca65d663d5" providerId="LiveId" clId="{67D31145-1170-462D-BA45-580C9BB60D4E}" dt="2023-05-04T12:43:01.914" v="19518" actId="478"/>
          <ac:spMkLst>
            <pc:docMk/>
            <pc:sldMk cId="3282591678" sldId="320"/>
            <ac:spMk id="3" creationId="{1101371F-A5D9-8C36-FDA1-D278FB2D3003}"/>
          </ac:spMkLst>
        </pc:spChg>
        <pc:spChg chg="add del mod">
          <ac:chgData name="Grzegorz Stolecki" userId="302f6fca65d663d5" providerId="LiveId" clId="{67D31145-1170-462D-BA45-580C9BB60D4E}" dt="2023-05-04T12:48:53.545" v="19729" actId="478"/>
          <ac:spMkLst>
            <pc:docMk/>
            <pc:sldMk cId="3282591678" sldId="320"/>
            <ac:spMk id="7" creationId="{C38F5CE0-1E28-3E95-CB82-8901C6A2CC3C}"/>
          </ac:spMkLst>
        </pc:spChg>
        <pc:spChg chg="add mod">
          <ac:chgData name="Grzegorz Stolecki" userId="302f6fca65d663d5" providerId="LiveId" clId="{67D31145-1170-462D-BA45-580C9BB60D4E}" dt="2023-05-04T12:48:42.523" v="19728" actId="1076"/>
          <ac:spMkLst>
            <pc:docMk/>
            <pc:sldMk cId="3282591678" sldId="320"/>
            <ac:spMk id="9" creationId="{083C8D2B-870B-14FE-8149-167E01B607D1}"/>
          </ac:spMkLst>
        </pc:spChg>
        <pc:spChg chg="add mod">
          <ac:chgData name="Grzegorz Stolecki" userId="302f6fca65d663d5" providerId="LiveId" clId="{67D31145-1170-462D-BA45-580C9BB60D4E}" dt="2023-05-04T12:49:25.813" v="19734" actId="14100"/>
          <ac:spMkLst>
            <pc:docMk/>
            <pc:sldMk cId="3282591678" sldId="320"/>
            <ac:spMk id="10" creationId="{C8E7F84A-0450-DEE7-46D0-358DA05EE39C}"/>
          </ac:spMkLst>
        </pc:spChg>
        <pc:spChg chg="add mod">
          <ac:chgData name="Grzegorz Stolecki" userId="302f6fca65d663d5" providerId="LiveId" clId="{67D31145-1170-462D-BA45-580C9BB60D4E}" dt="2023-05-04T12:49:55.087" v="19740" actId="1076"/>
          <ac:spMkLst>
            <pc:docMk/>
            <pc:sldMk cId="3282591678" sldId="320"/>
            <ac:spMk id="11" creationId="{FAA8AA39-035A-0ACF-394A-5448F5FDC029}"/>
          </ac:spMkLst>
        </pc:spChg>
        <pc:spChg chg="add mod">
          <ac:chgData name="Grzegorz Stolecki" userId="302f6fca65d663d5" providerId="LiveId" clId="{67D31145-1170-462D-BA45-580C9BB60D4E}" dt="2023-05-04T12:49:46.393" v="19739" actId="1076"/>
          <ac:spMkLst>
            <pc:docMk/>
            <pc:sldMk cId="3282591678" sldId="320"/>
            <ac:spMk id="12" creationId="{24A0B6D1-71C8-8F7F-AB28-A4D5B02AA778}"/>
          </ac:spMkLst>
        </pc:spChg>
        <pc:graphicFrameChg chg="add del">
          <ac:chgData name="Grzegorz Stolecki" userId="302f6fca65d663d5" providerId="LiveId" clId="{67D31145-1170-462D-BA45-580C9BB60D4E}" dt="2023-05-04T12:43:23.135" v="19520" actId="478"/>
          <ac:graphicFrameMkLst>
            <pc:docMk/>
            <pc:sldMk cId="3282591678" sldId="320"/>
            <ac:graphicFrameMk id="4" creationId="{B7409B61-70A6-8DE8-592E-1B2CCC68D057}"/>
          </ac:graphicFrameMkLst>
        </pc:graphicFrameChg>
        <pc:graphicFrameChg chg="add mod modGraphic">
          <ac:chgData name="Grzegorz Stolecki" userId="302f6fca65d663d5" providerId="LiveId" clId="{67D31145-1170-462D-BA45-580C9BB60D4E}" dt="2023-05-04T12:45:40.872" v="19671" actId="1076"/>
          <ac:graphicFrameMkLst>
            <pc:docMk/>
            <pc:sldMk cId="3282591678" sldId="320"/>
            <ac:graphicFrameMk id="5" creationId="{A00EADB5-BFE8-967F-51DD-E09EAE2376BA}"/>
          </ac:graphicFrameMkLst>
        </pc:graphicFrameChg>
        <pc:graphicFrameChg chg="add mod modGraphic">
          <ac:chgData name="Grzegorz Stolecki" userId="302f6fca65d663d5" providerId="LiveId" clId="{67D31145-1170-462D-BA45-580C9BB60D4E}" dt="2023-05-04T12:45:50.270" v="19673" actId="1076"/>
          <ac:graphicFrameMkLst>
            <pc:docMk/>
            <pc:sldMk cId="3282591678" sldId="320"/>
            <ac:graphicFrameMk id="6" creationId="{0AEB109A-340F-1AEB-0C09-16590774C312}"/>
          </ac:graphicFrameMkLst>
        </pc:graphicFrameChg>
        <pc:graphicFrameChg chg="add mod modGraphic">
          <ac:chgData name="Grzegorz Stolecki" userId="302f6fca65d663d5" providerId="LiveId" clId="{67D31145-1170-462D-BA45-580C9BB60D4E}" dt="2023-05-04T12:48:18.988" v="19726" actId="14100"/>
          <ac:graphicFrameMkLst>
            <pc:docMk/>
            <pc:sldMk cId="3282591678" sldId="320"/>
            <ac:graphicFrameMk id="8" creationId="{E6338139-0A45-DB77-0DEA-DA903541D30E}"/>
          </ac:graphicFrameMkLst>
        </pc:graphicFrameChg>
      </pc:sldChg>
      <pc:sldChg chg="modSp new mod">
        <pc:chgData name="Grzegorz Stolecki" userId="302f6fca65d663d5" providerId="LiveId" clId="{67D31145-1170-462D-BA45-580C9BB60D4E}" dt="2023-05-04T12:51:57.912" v="20016" actId="20577"/>
        <pc:sldMkLst>
          <pc:docMk/>
          <pc:sldMk cId="2493254216" sldId="321"/>
        </pc:sldMkLst>
        <pc:spChg chg="mod">
          <ac:chgData name="Grzegorz Stolecki" userId="302f6fca65d663d5" providerId="LiveId" clId="{67D31145-1170-462D-BA45-580C9BB60D4E}" dt="2023-05-04T12:50:13.825" v="19755" actId="20577"/>
          <ac:spMkLst>
            <pc:docMk/>
            <pc:sldMk cId="2493254216" sldId="321"/>
            <ac:spMk id="2" creationId="{38996636-7A0C-75A9-4EA6-D0D932678F9A}"/>
          </ac:spMkLst>
        </pc:spChg>
        <pc:spChg chg="mod">
          <ac:chgData name="Grzegorz Stolecki" userId="302f6fca65d663d5" providerId="LiveId" clId="{67D31145-1170-462D-BA45-580C9BB60D4E}" dt="2023-05-04T12:51:57.912" v="20016" actId="20577"/>
          <ac:spMkLst>
            <pc:docMk/>
            <pc:sldMk cId="2493254216" sldId="321"/>
            <ac:spMk id="3" creationId="{C0C27F1C-9FCF-6B8A-1726-3CA249752EEA}"/>
          </ac:spMkLst>
        </pc:spChg>
      </pc:sldChg>
      <pc:sldChg chg="modSp new mod ord">
        <pc:chgData name="Grzegorz Stolecki" userId="302f6fca65d663d5" providerId="LiveId" clId="{67D31145-1170-462D-BA45-580C9BB60D4E}" dt="2023-05-05T06:10:59.359" v="24149"/>
        <pc:sldMkLst>
          <pc:docMk/>
          <pc:sldMk cId="1714195707" sldId="322"/>
        </pc:sldMkLst>
        <pc:spChg chg="mod">
          <ac:chgData name="Grzegorz Stolecki" userId="302f6fca65d663d5" providerId="LiveId" clId="{67D31145-1170-462D-BA45-580C9BB60D4E}" dt="2023-05-04T12:58:03.067" v="20026" actId="20577"/>
          <ac:spMkLst>
            <pc:docMk/>
            <pc:sldMk cId="1714195707" sldId="322"/>
            <ac:spMk id="2" creationId="{B30E5448-7D3A-EB65-ECE0-C81C377826B0}"/>
          </ac:spMkLst>
        </pc:spChg>
        <pc:spChg chg="mod">
          <ac:chgData name="Grzegorz Stolecki" userId="302f6fca65d663d5" providerId="LiveId" clId="{67D31145-1170-462D-BA45-580C9BB60D4E}" dt="2023-05-04T12:59:33.024" v="20380" actId="20577"/>
          <ac:spMkLst>
            <pc:docMk/>
            <pc:sldMk cId="1714195707" sldId="322"/>
            <ac:spMk id="3" creationId="{71C6D310-921F-AA6F-4719-4E4F8F315CDD}"/>
          </ac:spMkLst>
        </pc:spChg>
      </pc:sldChg>
      <pc:sldChg chg="modSp new mod ord">
        <pc:chgData name="Grzegorz Stolecki" userId="302f6fca65d663d5" providerId="LiveId" clId="{67D31145-1170-462D-BA45-580C9BB60D4E}" dt="2023-05-05T06:11:04.264" v="24151"/>
        <pc:sldMkLst>
          <pc:docMk/>
          <pc:sldMk cId="162706087" sldId="323"/>
        </pc:sldMkLst>
        <pc:spChg chg="mod">
          <ac:chgData name="Grzegorz Stolecki" userId="302f6fca65d663d5" providerId="LiveId" clId="{67D31145-1170-462D-BA45-580C9BB60D4E}" dt="2023-05-04T13:00:27.814" v="20392" actId="20577"/>
          <ac:spMkLst>
            <pc:docMk/>
            <pc:sldMk cId="162706087" sldId="323"/>
            <ac:spMk id="2" creationId="{3D6B3C2A-7395-2395-956B-E56FC73F176F}"/>
          </ac:spMkLst>
        </pc:spChg>
        <pc:spChg chg="mod">
          <ac:chgData name="Grzegorz Stolecki" userId="302f6fca65d663d5" providerId="LiveId" clId="{67D31145-1170-462D-BA45-580C9BB60D4E}" dt="2023-05-04T13:03:29.682" v="20853" actId="20577"/>
          <ac:spMkLst>
            <pc:docMk/>
            <pc:sldMk cId="162706087" sldId="323"/>
            <ac:spMk id="3" creationId="{BEC4F781-1816-448D-A8EC-E8D6AC333C53}"/>
          </ac:spMkLst>
        </pc:spChg>
      </pc:sldChg>
      <pc:sldChg chg="addSp modSp new mod">
        <pc:chgData name="Grzegorz Stolecki" userId="302f6fca65d663d5" providerId="LiveId" clId="{67D31145-1170-462D-BA45-580C9BB60D4E}" dt="2023-05-04T13:17:48.036" v="20897" actId="1076"/>
        <pc:sldMkLst>
          <pc:docMk/>
          <pc:sldMk cId="209811107" sldId="324"/>
        </pc:sldMkLst>
        <pc:spChg chg="mod">
          <ac:chgData name="Grzegorz Stolecki" userId="302f6fca65d663d5" providerId="LiveId" clId="{67D31145-1170-462D-BA45-580C9BB60D4E}" dt="2023-05-04T13:17:07.247" v="20888" actId="20577"/>
          <ac:spMkLst>
            <pc:docMk/>
            <pc:sldMk cId="209811107" sldId="324"/>
            <ac:spMk id="2" creationId="{456733CA-7C47-CCC9-8159-C299AB4A1A50}"/>
          </ac:spMkLst>
        </pc:spChg>
        <pc:spChg chg="mod">
          <ac:chgData name="Grzegorz Stolecki" userId="302f6fca65d663d5" providerId="LiveId" clId="{67D31145-1170-462D-BA45-580C9BB60D4E}" dt="2023-05-04T13:17:38.358" v="20895" actId="14100"/>
          <ac:spMkLst>
            <pc:docMk/>
            <pc:sldMk cId="209811107" sldId="324"/>
            <ac:spMk id="3" creationId="{05EDBF4B-B1CD-2EDF-9C8D-24987255EF2F}"/>
          </ac:spMkLst>
        </pc:spChg>
        <pc:graphicFrameChg chg="add mod">
          <ac:chgData name="Grzegorz Stolecki" userId="302f6fca65d663d5" providerId="LiveId" clId="{67D31145-1170-462D-BA45-580C9BB60D4E}" dt="2023-05-04T13:17:48.036" v="20897" actId="1076"/>
          <ac:graphicFrameMkLst>
            <pc:docMk/>
            <pc:sldMk cId="209811107" sldId="324"/>
            <ac:graphicFrameMk id="4" creationId="{DFB76B27-21C9-D4D2-E4DC-B1656B798780}"/>
          </ac:graphicFrameMkLst>
        </pc:graphicFrameChg>
      </pc:sldChg>
      <pc:sldChg chg="addSp delSp modSp add mod setBg">
        <pc:chgData name="Grzegorz Stolecki" userId="302f6fca65d663d5" providerId="LiveId" clId="{67D31145-1170-462D-BA45-580C9BB60D4E}" dt="2023-05-04T13:19:54.106" v="20938" actId="20577"/>
        <pc:sldMkLst>
          <pc:docMk/>
          <pc:sldMk cId="3969718698" sldId="325"/>
        </pc:sldMkLst>
        <pc:spChg chg="add mod">
          <ac:chgData name="Grzegorz Stolecki" userId="302f6fca65d663d5" providerId="LiveId" clId="{67D31145-1170-462D-BA45-580C9BB60D4E}" dt="2023-05-04T13:19:54.106" v="20938" actId="20577"/>
          <ac:spMkLst>
            <pc:docMk/>
            <pc:sldMk cId="3969718698" sldId="325"/>
            <ac:spMk id="2" creationId="{E6D63F91-7003-BB5B-17E9-E9AAB5FE220A}"/>
          </ac:spMkLst>
        </pc:spChg>
        <pc:spChg chg="del">
          <ac:chgData name="Grzegorz Stolecki" userId="302f6fca65d663d5" providerId="LiveId" clId="{67D31145-1170-462D-BA45-580C9BB60D4E}" dt="2023-05-04T13:18:27.100" v="20899" actId="478"/>
          <ac:spMkLst>
            <pc:docMk/>
            <pc:sldMk cId="3969718698" sldId="325"/>
            <ac:spMk id="5" creationId="{AC194606-9FFB-48FC-B9A9-C3BBEFFC8121}"/>
          </ac:spMkLst>
        </pc:spChg>
        <pc:spChg chg="del">
          <ac:chgData name="Grzegorz Stolecki" userId="302f6fca65d663d5" providerId="LiveId" clId="{67D31145-1170-462D-BA45-580C9BB60D4E}" dt="2023-05-04T13:19:37.415" v="20908" actId="478"/>
          <ac:spMkLst>
            <pc:docMk/>
            <pc:sldMk cId="3969718698" sldId="325"/>
            <ac:spMk id="6" creationId="{E91DB9FC-BE47-4118-AA01-0567E554E57C}"/>
          </ac:spMkLst>
        </pc:spChg>
        <pc:spChg chg="add del mod">
          <ac:chgData name="Grzegorz Stolecki" userId="302f6fca65d663d5" providerId="LiveId" clId="{67D31145-1170-462D-BA45-580C9BB60D4E}" dt="2023-05-04T13:19:40.545" v="20909" actId="478"/>
          <ac:spMkLst>
            <pc:docMk/>
            <pc:sldMk cId="3969718698" sldId="325"/>
            <ac:spMk id="8" creationId="{592DEE7E-14B5-BCA0-7FDC-94C52C5DDEEA}"/>
          </ac:spMkLst>
        </pc:spChg>
        <pc:cxnChg chg="del">
          <ac:chgData name="Grzegorz Stolecki" userId="302f6fca65d663d5" providerId="LiveId" clId="{67D31145-1170-462D-BA45-580C9BB60D4E}" dt="2023-05-04T13:18:28.469" v="20900" actId="478"/>
          <ac:cxnSpMkLst>
            <pc:docMk/>
            <pc:sldMk cId="3969718698" sldId="325"/>
            <ac:cxnSpMk id="7" creationId="{50CD78FF-48F0-435C-831D-F259E3BEB83E}"/>
          </ac:cxnSpMkLst>
        </pc:cxnChg>
      </pc:sldChg>
      <pc:sldChg chg="add del setBg">
        <pc:chgData name="Grzegorz Stolecki" userId="302f6fca65d663d5" providerId="LiveId" clId="{67D31145-1170-462D-BA45-580C9BB60D4E}" dt="2023-05-04T13:19:11.193" v="20903" actId="47"/>
        <pc:sldMkLst>
          <pc:docMk/>
          <pc:sldMk cId="1617303826" sldId="326"/>
        </pc:sldMkLst>
      </pc:sldChg>
      <pc:sldChg chg="addSp delSp modSp add mod setBg">
        <pc:chgData name="Grzegorz Stolecki" userId="302f6fca65d663d5" providerId="LiveId" clId="{67D31145-1170-462D-BA45-580C9BB60D4E}" dt="2023-05-04T13:20:53.686" v="20989" actId="478"/>
        <pc:sldMkLst>
          <pc:docMk/>
          <pc:sldMk cId="1187170321" sldId="327"/>
        </pc:sldMkLst>
        <pc:spChg chg="add mod">
          <ac:chgData name="Grzegorz Stolecki" userId="302f6fca65d663d5" providerId="LiveId" clId="{67D31145-1170-462D-BA45-580C9BB60D4E}" dt="2023-05-04T13:20:39.805" v="20985" actId="20577"/>
          <ac:spMkLst>
            <pc:docMk/>
            <pc:sldMk cId="1187170321" sldId="327"/>
            <ac:spMk id="2" creationId="{BA4C87F3-6688-A2CE-69A8-F3FE0DE25798}"/>
          </ac:spMkLst>
        </pc:spChg>
        <pc:spChg chg="del">
          <ac:chgData name="Grzegorz Stolecki" userId="302f6fca65d663d5" providerId="LiveId" clId="{67D31145-1170-462D-BA45-580C9BB60D4E}" dt="2023-05-04T13:20:45.856" v="20986" actId="478"/>
          <ac:spMkLst>
            <pc:docMk/>
            <pc:sldMk cId="1187170321" sldId="327"/>
            <ac:spMk id="5" creationId="{AC194606-9FFB-48FC-B9A9-C3BBEFFC8121}"/>
          </ac:spMkLst>
        </pc:spChg>
        <pc:spChg chg="del">
          <ac:chgData name="Grzegorz Stolecki" userId="302f6fca65d663d5" providerId="LiveId" clId="{67D31145-1170-462D-BA45-580C9BB60D4E}" dt="2023-05-04T13:20:47.726" v="20987" actId="478"/>
          <ac:spMkLst>
            <pc:docMk/>
            <pc:sldMk cId="1187170321" sldId="327"/>
            <ac:spMk id="6" creationId="{E91DB9FC-BE47-4118-AA01-0567E554E57C}"/>
          </ac:spMkLst>
        </pc:spChg>
        <pc:spChg chg="add del mod">
          <ac:chgData name="Grzegorz Stolecki" userId="302f6fca65d663d5" providerId="LiveId" clId="{67D31145-1170-462D-BA45-580C9BB60D4E}" dt="2023-05-04T13:20:53.686" v="20989" actId="478"/>
          <ac:spMkLst>
            <pc:docMk/>
            <pc:sldMk cId="1187170321" sldId="327"/>
            <ac:spMk id="8" creationId="{CC66A1EF-B19E-1A07-53F2-E02203F70D1A}"/>
          </ac:spMkLst>
        </pc:spChg>
        <pc:cxnChg chg="del">
          <ac:chgData name="Grzegorz Stolecki" userId="302f6fca65d663d5" providerId="LiveId" clId="{67D31145-1170-462D-BA45-580C9BB60D4E}" dt="2023-05-04T13:20:50.040" v="20988" actId="478"/>
          <ac:cxnSpMkLst>
            <pc:docMk/>
            <pc:sldMk cId="1187170321" sldId="327"/>
            <ac:cxnSpMk id="7" creationId="{50CD78FF-48F0-435C-831D-F259E3BEB83E}"/>
          </ac:cxnSpMkLst>
        </pc:cxnChg>
      </pc:sldChg>
      <pc:sldChg chg="add del setBg">
        <pc:chgData name="Grzegorz Stolecki" userId="302f6fca65d663d5" providerId="LiveId" clId="{67D31145-1170-462D-BA45-580C9BB60D4E}" dt="2023-05-04T13:19:05.544" v="20902" actId="47"/>
        <pc:sldMkLst>
          <pc:docMk/>
          <pc:sldMk cId="2633669446" sldId="328"/>
        </pc:sldMkLst>
      </pc:sldChg>
      <pc:sldChg chg="addSp delSp modSp add mod setBg">
        <pc:chgData name="Grzegorz Stolecki" userId="302f6fca65d663d5" providerId="LiveId" clId="{67D31145-1170-462D-BA45-580C9BB60D4E}" dt="2023-05-04T13:20:29.272" v="20970" actId="20577"/>
        <pc:sldMkLst>
          <pc:docMk/>
          <pc:sldMk cId="2231902187" sldId="329"/>
        </pc:sldMkLst>
        <pc:spChg chg="add mod">
          <ac:chgData name="Grzegorz Stolecki" userId="302f6fca65d663d5" providerId="LiveId" clId="{67D31145-1170-462D-BA45-580C9BB60D4E}" dt="2023-05-04T13:20:29.272" v="20970" actId="20577"/>
          <ac:spMkLst>
            <pc:docMk/>
            <pc:sldMk cId="2231902187" sldId="329"/>
            <ac:spMk id="2" creationId="{DC4D79AB-9A44-FC79-CF69-6DA05B5A6E4C}"/>
          </ac:spMkLst>
        </pc:spChg>
        <pc:spChg chg="del">
          <ac:chgData name="Grzegorz Stolecki" userId="302f6fca65d663d5" providerId="LiveId" clId="{67D31145-1170-462D-BA45-580C9BB60D4E}" dt="2023-05-04T13:20:06.414" v="20940" actId="478"/>
          <ac:spMkLst>
            <pc:docMk/>
            <pc:sldMk cId="2231902187" sldId="329"/>
            <ac:spMk id="5" creationId="{AC194606-9FFB-48FC-B9A9-C3BBEFFC8121}"/>
          </ac:spMkLst>
        </pc:spChg>
        <pc:spChg chg="del">
          <ac:chgData name="Grzegorz Stolecki" userId="302f6fca65d663d5" providerId="LiveId" clId="{67D31145-1170-462D-BA45-580C9BB60D4E}" dt="2023-05-04T13:20:12.649" v="20941" actId="478"/>
          <ac:spMkLst>
            <pc:docMk/>
            <pc:sldMk cId="2231902187" sldId="329"/>
            <ac:spMk id="6" creationId="{E91DB9FC-BE47-4118-AA01-0567E554E57C}"/>
          </ac:spMkLst>
        </pc:spChg>
        <pc:spChg chg="add del mod">
          <ac:chgData name="Grzegorz Stolecki" userId="302f6fca65d663d5" providerId="LiveId" clId="{67D31145-1170-462D-BA45-580C9BB60D4E}" dt="2023-05-04T13:20:17.439" v="20942" actId="478"/>
          <ac:spMkLst>
            <pc:docMk/>
            <pc:sldMk cId="2231902187" sldId="329"/>
            <ac:spMk id="8" creationId="{30CEC708-F857-178B-B634-2E26206FE20C}"/>
          </ac:spMkLst>
        </pc:spChg>
        <pc:cxnChg chg="del">
          <ac:chgData name="Grzegorz Stolecki" userId="302f6fca65d663d5" providerId="LiveId" clId="{67D31145-1170-462D-BA45-580C9BB60D4E}" dt="2023-05-04T13:20:04.589" v="20939" actId="478"/>
          <ac:cxnSpMkLst>
            <pc:docMk/>
            <pc:sldMk cId="2231902187" sldId="329"/>
            <ac:cxnSpMk id="7" creationId="{50CD78FF-48F0-435C-831D-F259E3BEB83E}"/>
          </ac:cxnSpMkLst>
        </pc:cxnChg>
      </pc:sldChg>
      <pc:sldChg chg="addSp delSp modSp new del mod modClrScheme chgLayout">
        <pc:chgData name="Grzegorz Stolecki" userId="302f6fca65d663d5" providerId="LiveId" clId="{67D31145-1170-462D-BA45-580C9BB60D4E}" dt="2023-05-04T13:21:40.274" v="21036" actId="2696"/>
        <pc:sldMkLst>
          <pc:docMk/>
          <pc:sldMk cId="2349859490" sldId="330"/>
        </pc:sldMkLst>
        <pc:spChg chg="del mod ord">
          <ac:chgData name="Grzegorz Stolecki" userId="302f6fca65d663d5" providerId="LiveId" clId="{67D31145-1170-462D-BA45-580C9BB60D4E}" dt="2023-05-04T13:21:16.355" v="20991" actId="700"/>
          <ac:spMkLst>
            <pc:docMk/>
            <pc:sldMk cId="2349859490" sldId="330"/>
            <ac:spMk id="2" creationId="{E9093606-B09A-F446-A458-A58CED18A14A}"/>
          </ac:spMkLst>
        </pc:spChg>
        <pc:spChg chg="del mod ord">
          <ac:chgData name="Grzegorz Stolecki" userId="302f6fca65d663d5" providerId="LiveId" clId="{67D31145-1170-462D-BA45-580C9BB60D4E}" dt="2023-05-04T13:21:16.355" v="20991" actId="700"/>
          <ac:spMkLst>
            <pc:docMk/>
            <pc:sldMk cId="2349859490" sldId="330"/>
            <ac:spMk id="3" creationId="{EAA33871-8FFB-3918-3F8B-560C09E8A0F5}"/>
          </ac:spMkLst>
        </pc:spChg>
        <pc:spChg chg="del">
          <ac:chgData name="Grzegorz Stolecki" userId="302f6fca65d663d5" providerId="LiveId" clId="{67D31145-1170-462D-BA45-580C9BB60D4E}" dt="2023-05-04T13:21:16.355" v="20991" actId="700"/>
          <ac:spMkLst>
            <pc:docMk/>
            <pc:sldMk cId="2349859490" sldId="330"/>
            <ac:spMk id="4" creationId="{E20136A6-1CC1-C4BF-ACAB-61515C1B62B9}"/>
          </ac:spMkLst>
        </pc:spChg>
        <pc:spChg chg="add mod ord">
          <ac:chgData name="Grzegorz Stolecki" userId="302f6fca65d663d5" providerId="LiveId" clId="{67D31145-1170-462D-BA45-580C9BB60D4E}" dt="2023-05-04T13:21:26.381" v="21010" actId="20577"/>
          <ac:spMkLst>
            <pc:docMk/>
            <pc:sldMk cId="2349859490" sldId="330"/>
            <ac:spMk id="5" creationId="{5A56E22D-3F26-E8E0-B30A-F3CB5430180D}"/>
          </ac:spMkLst>
        </pc:spChg>
        <pc:spChg chg="add mod ord">
          <ac:chgData name="Grzegorz Stolecki" userId="302f6fca65d663d5" providerId="LiveId" clId="{67D31145-1170-462D-BA45-580C9BB60D4E}" dt="2023-05-04T13:21:34.007" v="21035" actId="20577"/>
          <ac:spMkLst>
            <pc:docMk/>
            <pc:sldMk cId="2349859490" sldId="330"/>
            <ac:spMk id="6" creationId="{DC86E6C4-9443-8725-812C-53D34B7E7A7F}"/>
          </ac:spMkLst>
        </pc:spChg>
      </pc:sldChg>
      <pc:sldChg chg="new del">
        <pc:chgData name="Grzegorz Stolecki" userId="302f6fca65d663d5" providerId="LiveId" clId="{67D31145-1170-462D-BA45-580C9BB60D4E}" dt="2023-05-04T13:23:00.903" v="21039" actId="2696"/>
        <pc:sldMkLst>
          <pc:docMk/>
          <pc:sldMk cId="3155927549" sldId="330"/>
        </pc:sldMkLst>
      </pc:sldChg>
      <pc:sldChg chg="add del setBg">
        <pc:chgData name="Grzegorz Stolecki" userId="302f6fca65d663d5" providerId="LiveId" clId="{67D31145-1170-462D-BA45-580C9BB60D4E}" dt="2023-05-04T13:19:13.354" v="20904" actId="47"/>
        <pc:sldMkLst>
          <pc:docMk/>
          <pc:sldMk cId="3524414412" sldId="330"/>
        </pc:sldMkLst>
      </pc:sldChg>
      <pc:sldChg chg="modSp new mod">
        <pc:chgData name="Grzegorz Stolecki" userId="302f6fca65d663d5" providerId="LiveId" clId="{67D31145-1170-462D-BA45-580C9BB60D4E}" dt="2023-05-04T13:23:14.941" v="21055" actId="27636"/>
        <pc:sldMkLst>
          <pc:docMk/>
          <pc:sldMk cId="1593003501" sldId="331"/>
        </pc:sldMkLst>
        <pc:spChg chg="mod">
          <ac:chgData name="Grzegorz Stolecki" userId="302f6fca65d663d5" providerId="LiveId" clId="{67D31145-1170-462D-BA45-580C9BB60D4E}" dt="2023-05-04T13:23:05.672" v="21052" actId="20577"/>
          <ac:spMkLst>
            <pc:docMk/>
            <pc:sldMk cId="1593003501" sldId="331"/>
            <ac:spMk id="2" creationId="{AB839380-6416-F4C4-8C43-87C5C80F4F18}"/>
          </ac:spMkLst>
        </pc:spChg>
        <pc:spChg chg="mod">
          <ac:chgData name="Grzegorz Stolecki" userId="302f6fca65d663d5" providerId="LiveId" clId="{67D31145-1170-462D-BA45-580C9BB60D4E}" dt="2023-05-04T13:23:14.941" v="21055" actId="27636"/>
          <ac:spMkLst>
            <pc:docMk/>
            <pc:sldMk cId="1593003501" sldId="331"/>
            <ac:spMk id="3" creationId="{2897BC0B-C960-05F7-A1B5-BAFF24B93532}"/>
          </ac:spMkLst>
        </pc:spChg>
      </pc:sldChg>
      <pc:sldChg chg="addSp delSp modSp new mod">
        <pc:chgData name="Grzegorz Stolecki" userId="302f6fca65d663d5" providerId="LiveId" clId="{67D31145-1170-462D-BA45-580C9BB60D4E}" dt="2023-05-04T13:23:50.973" v="21082"/>
        <pc:sldMkLst>
          <pc:docMk/>
          <pc:sldMk cId="1876370850" sldId="332"/>
        </pc:sldMkLst>
        <pc:spChg chg="mod">
          <ac:chgData name="Grzegorz Stolecki" userId="302f6fca65d663d5" providerId="LiveId" clId="{67D31145-1170-462D-BA45-580C9BB60D4E}" dt="2023-05-04T13:23:44.281" v="21080" actId="20577"/>
          <ac:spMkLst>
            <pc:docMk/>
            <pc:sldMk cId="1876370850" sldId="332"/>
            <ac:spMk id="2" creationId="{FF678799-B85D-730F-F160-72A65B148C6B}"/>
          </ac:spMkLst>
        </pc:spChg>
        <pc:spChg chg="del">
          <ac:chgData name="Grzegorz Stolecki" userId="302f6fca65d663d5" providerId="LiveId" clId="{67D31145-1170-462D-BA45-580C9BB60D4E}" dt="2023-05-04T13:23:50.117" v="21081" actId="478"/>
          <ac:spMkLst>
            <pc:docMk/>
            <pc:sldMk cId="1876370850" sldId="332"/>
            <ac:spMk id="3" creationId="{36088B5F-0988-65F2-F4BD-C09663C6D261}"/>
          </ac:spMkLst>
        </pc:spChg>
        <pc:spChg chg="add mod">
          <ac:chgData name="Grzegorz Stolecki" userId="302f6fca65d663d5" providerId="LiveId" clId="{67D31145-1170-462D-BA45-580C9BB60D4E}" dt="2023-05-04T13:23:50.973" v="21082"/>
          <ac:spMkLst>
            <pc:docMk/>
            <pc:sldMk cId="1876370850" sldId="332"/>
            <ac:spMk id="4" creationId="{FC306311-570C-69CB-5541-673367B8BB13}"/>
          </ac:spMkLst>
        </pc:spChg>
        <pc:spChg chg="add mod">
          <ac:chgData name="Grzegorz Stolecki" userId="302f6fca65d663d5" providerId="LiveId" clId="{67D31145-1170-462D-BA45-580C9BB60D4E}" dt="2023-05-04T13:23:50.973" v="21082"/>
          <ac:spMkLst>
            <pc:docMk/>
            <pc:sldMk cId="1876370850" sldId="332"/>
            <ac:spMk id="5" creationId="{0FA7C02A-B4AA-268B-FDDD-1EE23CF9104D}"/>
          </ac:spMkLst>
        </pc:spChg>
        <pc:spChg chg="add mod">
          <ac:chgData name="Grzegorz Stolecki" userId="302f6fca65d663d5" providerId="LiveId" clId="{67D31145-1170-462D-BA45-580C9BB60D4E}" dt="2023-05-04T13:23:50.973" v="21082"/>
          <ac:spMkLst>
            <pc:docMk/>
            <pc:sldMk cId="1876370850" sldId="332"/>
            <ac:spMk id="6" creationId="{3A73E129-7C57-BB93-56B9-89AB1F50DB91}"/>
          </ac:spMkLst>
        </pc:spChg>
      </pc:sldChg>
      <pc:sldChg chg="modSp new mod">
        <pc:chgData name="Grzegorz Stolecki" userId="302f6fca65d663d5" providerId="LiveId" clId="{67D31145-1170-462D-BA45-580C9BB60D4E}" dt="2023-05-04T13:28:49.020" v="21515" actId="20577"/>
        <pc:sldMkLst>
          <pc:docMk/>
          <pc:sldMk cId="2564917007" sldId="333"/>
        </pc:sldMkLst>
        <pc:spChg chg="mod">
          <ac:chgData name="Grzegorz Stolecki" userId="302f6fca65d663d5" providerId="LiveId" clId="{67D31145-1170-462D-BA45-580C9BB60D4E}" dt="2023-05-04T13:27:02.755" v="21129" actId="20577"/>
          <ac:spMkLst>
            <pc:docMk/>
            <pc:sldMk cId="2564917007" sldId="333"/>
            <ac:spMk id="2" creationId="{8869DFA1-ED94-11BD-B0D5-497D00A75BCD}"/>
          </ac:spMkLst>
        </pc:spChg>
        <pc:spChg chg="mod">
          <ac:chgData name="Grzegorz Stolecki" userId="302f6fca65d663d5" providerId="LiveId" clId="{67D31145-1170-462D-BA45-580C9BB60D4E}" dt="2023-05-04T13:28:49.020" v="21515" actId="20577"/>
          <ac:spMkLst>
            <pc:docMk/>
            <pc:sldMk cId="2564917007" sldId="333"/>
            <ac:spMk id="3" creationId="{15CA3C5A-ABF3-A4F2-21A0-126217E8DA95}"/>
          </ac:spMkLst>
        </pc:spChg>
      </pc:sldChg>
      <pc:sldChg chg="modSp new mod">
        <pc:chgData name="Grzegorz Stolecki" userId="302f6fca65d663d5" providerId="LiveId" clId="{67D31145-1170-462D-BA45-580C9BB60D4E}" dt="2023-05-04T14:02:26.627" v="21727" actId="20577"/>
        <pc:sldMkLst>
          <pc:docMk/>
          <pc:sldMk cId="493033476" sldId="334"/>
        </pc:sldMkLst>
        <pc:spChg chg="mod">
          <ac:chgData name="Grzegorz Stolecki" userId="302f6fca65d663d5" providerId="LiveId" clId="{67D31145-1170-462D-BA45-580C9BB60D4E}" dt="2023-05-04T14:01:21.513" v="21533" actId="20577"/>
          <ac:spMkLst>
            <pc:docMk/>
            <pc:sldMk cId="493033476" sldId="334"/>
            <ac:spMk id="2" creationId="{6D85A3C4-2C68-EE5E-DD1F-EEC829B27289}"/>
          </ac:spMkLst>
        </pc:spChg>
        <pc:spChg chg="mod">
          <ac:chgData name="Grzegorz Stolecki" userId="302f6fca65d663d5" providerId="LiveId" clId="{67D31145-1170-462D-BA45-580C9BB60D4E}" dt="2023-05-04T14:02:26.627" v="21727" actId="20577"/>
          <ac:spMkLst>
            <pc:docMk/>
            <pc:sldMk cId="493033476" sldId="334"/>
            <ac:spMk id="3" creationId="{6E6FA493-A356-528F-205F-09C686D88EBC}"/>
          </ac:spMkLst>
        </pc:spChg>
      </pc:sldChg>
      <pc:sldChg chg="modSp new mod">
        <pc:chgData name="Grzegorz Stolecki" userId="302f6fca65d663d5" providerId="LiveId" clId="{67D31145-1170-462D-BA45-580C9BB60D4E}" dt="2023-05-04T14:04:24.306" v="21895" actId="14100"/>
        <pc:sldMkLst>
          <pc:docMk/>
          <pc:sldMk cId="2907904900" sldId="335"/>
        </pc:sldMkLst>
        <pc:spChg chg="mod">
          <ac:chgData name="Grzegorz Stolecki" userId="302f6fca65d663d5" providerId="LiveId" clId="{67D31145-1170-462D-BA45-580C9BB60D4E}" dt="2023-05-04T14:03:06.679" v="21765" actId="20577"/>
          <ac:spMkLst>
            <pc:docMk/>
            <pc:sldMk cId="2907904900" sldId="335"/>
            <ac:spMk id="2" creationId="{E0B2E4EE-E807-DD6B-E8A6-B74B21739F55}"/>
          </ac:spMkLst>
        </pc:spChg>
        <pc:spChg chg="mod">
          <ac:chgData name="Grzegorz Stolecki" userId="302f6fca65d663d5" providerId="LiveId" clId="{67D31145-1170-462D-BA45-580C9BB60D4E}" dt="2023-05-04T14:04:24.306" v="21895" actId="14100"/>
          <ac:spMkLst>
            <pc:docMk/>
            <pc:sldMk cId="2907904900" sldId="335"/>
            <ac:spMk id="3" creationId="{6CEAF7D0-54F3-A94F-F178-EBE2FD6B8BD5}"/>
          </ac:spMkLst>
        </pc:spChg>
      </pc:sldChg>
      <pc:sldChg chg="modSp new mod">
        <pc:chgData name="Grzegorz Stolecki" userId="302f6fca65d663d5" providerId="LiveId" clId="{67D31145-1170-462D-BA45-580C9BB60D4E}" dt="2023-05-04T14:17:23.841" v="22215" actId="20577"/>
        <pc:sldMkLst>
          <pc:docMk/>
          <pc:sldMk cId="2235358985" sldId="336"/>
        </pc:sldMkLst>
        <pc:spChg chg="mod">
          <ac:chgData name="Grzegorz Stolecki" userId="302f6fca65d663d5" providerId="LiveId" clId="{67D31145-1170-462D-BA45-580C9BB60D4E}" dt="2023-05-04T14:15:43.493" v="21907" actId="20577"/>
          <ac:spMkLst>
            <pc:docMk/>
            <pc:sldMk cId="2235358985" sldId="336"/>
            <ac:spMk id="2" creationId="{C1CBBD39-A648-3F9E-0919-15A377B01BB6}"/>
          </ac:spMkLst>
        </pc:spChg>
        <pc:spChg chg="mod">
          <ac:chgData name="Grzegorz Stolecki" userId="302f6fca65d663d5" providerId="LiveId" clId="{67D31145-1170-462D-BA45-580C9BB60D4E}" dt="2023-05-04T14:17:23.841" v="22215" actId="20577"/>
          <ac:spMkLst>
            <pc:docMk/>
            <pc:sldMk cId="2235358985" sldId="336"/>
            <ac:spMk id="3" creationId="{6B3B66BB-25FC-9ADB-1108-D260185698FE}"/>
          </ac:spMkLst>
        </pc:spChg>
      </pc:sldChg>
      <pc:sldChg chg="modSp new mod">
        <pc:chgData name="Grzegorz Stolecki" userId="302f6fca65d663d5" providerId="LiveId" clId="{67D31145-1170-462D-BA45-580C9BB60D4E}" dt="2023-05-04T14:29:20.430" v="22755" actId="20577"/>
        <pc:sldMkLst>
          <pc:docMk/>
          <pc:sldMk cId="293553305" sldId="337"/>
        </pc:sldMkLst>
        <pc:spChg chg="mod">
          <ac:chgData name="Grzegorz Stolecki" userId="302f6fca65d663d5" providerId="LiveId" clId="{67D31145-1170-462D-BA45-580C9BB60D4E}" dt="2023-05-04T14:21:16.942" v="22222" actId="20577"/>
          <ac:spMkLst>
            <pc:docMk/>
            <pc:sldMk cId="293553305" sldId="337"/>
            <ac:spMk id="2" creationId="{E549665D-997C-F1E4-2107-1A4D5097048D}"/>
          </ac:spMkLst>
        </pc:spChg>
        <pc:spChg chg="mod">
          <ac:chgData name="Grzegorz Stolecki" userId="302f6fca65d663d5" providerId="LiveId" clId="{67D31145-1170-462D-BA45-580C9BB60D4E}" dt="2023-05-04T14:29:20.430" v="22755" actId="20577"/>
          <ac:spMkLst>
            <pc:docMk/>
            <pc:sldMk cId="293553305" sldId="337"/>
            <ac:spMk id="3" creationId="{E63DE542-B7CF-1388-A22F-8FDF42A62E3C}"/>
          </ac:spMkLst>
        </pc:spChg>
      </pc:sldChg>
      <pc:sldChg chg="modSp new mod">
        <pc:chgData name="Grzegorz Stolecki" userId="302f6fca65d663d5" providerId="LiveId" clId="{67D31145-1170-462D-BA45-580C9BB60D4E}" dt="2023-05-04T15:39:05.479" v="24027" actId="20577"/>
        <pc:sldMkLst>
          <pc:docMk/>
          <pc:sldMk cId="1845640996" sldId="338"/>
        </pc:sldMkLst>
        <pc:spChg chg="mod">
          <ac:chgData name="Grzegorz Stolecki" userId="302f6fca65d663d5" providerId="LiveId" clId="{67D31145-1170-462D-BA45-580C9BB60D4E}" dt="2023-05-04T14:24:11.124" v="22496" actId="20577"/>
          <ac:spMkLst>
            <pc:docMk/>
            <pc:sldMk cId="1845640996" sldId="338"/>
            <ac:spMk id="2" creationId="{F75D94CC-07AA-BB3D-07A0-7CDF944E0639}"/>
          </ac:spMkLst>
        </pc:spChg>
        <pc:spChg chg="mod">
          <ac:chgData name="Grzegorz Stolecki" userId="302f6fca65d663d5" providerId="LiveId" clId="{67D31145-1170-462D-BA45-580C9BB60D4E}" dt="2023-05-04T15:39:05.479" v="24027" actId="20577"/>
          <ac:spMkLst>
            <pc:docMk/>
            <pc:sldMk cId="1845640996" sldId="338"/>
            <ac:spMk id="3" creationId="{1918605A-58D1-0393-85CA-88F0676FAD6F}"/>
          </ac:spMkLst>
        </pc:spChg>
      </pc:sldChg>
      <pc:sldChg chg="modSp new mod ord">
        <pc:chgData name="Grzegorz Stolecki" userId="302f6fca65d663d5" providerId="LiveId" clId="{67D31145-1170-462D-BA45-580C9BB60D4E}" dt="2023-05-05T06:12:11.243" v="24164" actId="20578"/>
        <pc:sldMkLst>
          <pc:docMk/>
          <pc:sldMk cId="2856812742" sldId="339"/>
        </pc:sldMkLst>
        <pc:spChg chg="mod">
          <ac:chgData name="Grzegorz Stolecki" userId="302f6fca65d663d5" providerId="LiveId" clId="{67D31145-1170-462D-BA45-580C9BB60D4E}" dt="2023-05-04T14:34:17.405" v="22779" actId="20577"/>
          <ac:spMkLst>
            <pc:docMk/>
            <pc:sldMk cId="2856812742" sldId="339"/>
            <ac:spMk id="2" creationId="{54E03A4D-866A-571C-261D-B7DFB969AC9F}"/>
          </ac:spMkLst>
        </pc:spChg>
        <pc:spChg chg="mod">
          <ac:chgData name="Grzegorz Stolecki" userId="302f6fca65d663d5" providerId="LiveId" clId="{67D31145-1170-462D-BA45-580C9BB60D4E}" dt="2023-05-04T14:36:08.353" v="23098" actId="20577"/>
          <ac:spMkLst>
            <pc:docMk/>
            <pc:sldMk cId="2856812742" sldId="339"/>
            <ac:spMk id="3" creationId="{2B0ACC5B-0CA1-D166-A576-F011071C8C5F}"/>
          </ac:spMkLst>
        </pc:spChg>
      </pc:sldChg>
      <pc:sldChg chg="new del">
        <pc:chgData name="Grzegorz Stolecki" userId="302f6fca65d663d5" providerId="LiveId" clId="{67D31145-1170-462D-BA45-580C9BB60D4E}" dt="2023-05-04T14:59:44.951" v="23210" actId="2696"/>
        <pc:sldMkLst>
          <pc:docMk/>
          <pc:sldMk cId="3592737498" sldId="340"/>
        </pc:sldMkLst>
      </pc:sldChg>
      <pc:sldChg chg="modSp new mod">
        <pc:chgData name="Grzegorz Stolecki" userId="302f6fca65d663d5" providerId="LiveId" clId="{67D31145-1170-462D-BA45-580C9BB60D4E}" dt="2023-05-04T15:01:24.935" v="23499" actId="113"/>
        <pc:sldMkLst>
          <pc:docMk/>
          <pc:sldMk cId="1170493215" sldId="341"/>
        </pc:sldMkLst>
        <pc:spChg chg="mod">
          <ac:chgData name="Grzegorz Stolecki" userId="302f6fca65d663d5" providerId="LiveId" clId="{67D31145-1170-462D-BA45-580C9BB60D4E}" dt="2023-05-04T14:59:56.688" v="23238" actId="20577"/>
          <ac:spMkLst>
            <pc:docMk/>
            <pc:sldMk cId="1170493215" sldId="341"/>
            <ac:spMk id="2" creationId="{5072A078-BBB4-839B-7A51-B339D0EDE32E}"/>
          </ac:spMkLst>
        </pc:spChg>
        <pc:spChg chg="mod">
          <ac:chgData name="Grzegorz Stolecki" userId="302f6fca65d663d5" providerId="LiveId" clId="{67D31145-1170-462D-BA45-580C9BB60D4E}" dt="2023-05-04T15:01:24.935" v="23499" actId="113"/>
          <ac:spMkLst>
            <pc:docMk/>
            <pc:sldMk cId="1170493215" sldId="341"/>
            <ac:spMk id="3" creationId="{D4F70BF7-7465-2EEF-8397-2C9BD6E14FA1}"/>
          </ac:spMkLst>
        </pc:spChg>
      </pc:sldChg>
      <pc:sldChg chg="modSp new mod">
        <pc:chgData name="Grzegorz Stolecki" userId="302f6fca65d663d5" providerId="LiveId" clId="{67D31145-1170-462D-BA45-580C9BB60D4E}" dt="2023-05-04T15:09:43.851" v="23742" actId="20577"/>
        <pc:sldMkLst>
          <pc:docMk/>
          <pc:sldMk cId="2915970325" sldId="342"/>
        </pc:sldMkLst>
        <pc:spChg chg="mod">
          <ac:chgData name="Grzegorz Stolecki" userId="302f6fca65d663d5" providerId="LiveId" clId="{67D31145-1170-462D-BA45-580C9BB60D4E}" dt="2023-05-04T15:03:40.744" v="23521" actId="20577"/>
          <ac:spMkLst>
            <pc:docMk/>
            <pc:sldMk cId="2915970325" sldId="342"/>
            <ac:spMk id="2" creationId="{4233D91C-6BEA-B0EE-01A3-15C1AEAD9A50}"/>
          </ac:spMkLst>
        </pc:spChg>
        <pc:spChg chg="mod">
          <ac:chgData name="Grzegorz Stolecki" userId="302f6fca65d663d5" providerId="LiveId" clId="{67D31145-1170-462D-BA45-580C9BB60D4E}" dt="2023-05-04T15:09:43.851" v="23742" actId="20577"/>
          <ac:spMkLst>
            <pc:docMk/>
            <pc:sldMk cId="2915970325" sldId="342"/>
            <ac:spMk id="3" creationId="{15BAF2FD-FC2F-C332-3E33-704E11D41A7F}"/>
          </ac:spMkLst>
        </pc:spChg>
      </pc:sldChg>
      <pc:sldChg chg="addSp modSp new mod">
        <pc:chgData name="Grzegorz Stolecki" userId="302f6fca65d663d5" providerId="LiveId" clId="{67D31145-1170-462D-BA45-580C9BB60D4E}" dt="2023-05-04T15:25:49.377" v="23941" actId="20577"/>
        <pc:sldMkLst>
          <pc:docMk/>
          <pc:sldMk cId="546789528" sldId="343"/>
        </pc:sldMkLst>
        <pc:spChg chg="mod">
          <ac:chgData name="Grzegorz Stolecki" userId="302f6fca65d663d5" providerId="LiveId" clId="{67D31145-1170-462D-BA45-580C9BB60D4E}" dt="2023-05-04T15:22:11.282" v="23763" actId="20577"/>
          <ac:spMkLst>
            <pc:docMk/>
            <pc:sldMk cId="546789528" sldId="343"/>
            <ac:spMk id="2" creationId="{CE23499E-1411-0DAE-AB13-1112C8BEBA66}"/>
          </ac:spMkLst>
        </pc:spChg>
        <pc:spChg chg="mod">
          <ac:chgData name="Grzegorz Stolecki" userId="302f6fca65d663d5" providerId="LiveId" clId="{67D31145-1170-462D-BA45-580C9BB60D4E}" dt="2023-05-04T15:25:49.377" v="23941" actId="20577"/>
          <ac:spMkLst>
            <pc:docMk/>
            <pc:sldMk cId="546789528" sldId="343"/>
            <ac:spMk id="3" creationId="{C8220F2D-B0AE-8B9C-DD24-F549E7C9AB95}"/>
          </ac:spMkLst>
        </pc:spChg>
        <pc:picChg chg="add mod">
          <ac:chgData name="Grzegorz Stolecki" userId="302f6fca65d663d5" providerId="LiveId" clId="{67D31145-1170-462D-BA45-580C9BB60D4E}" dt="2023-05-04T15:23:35.338" v="23766" actId="1076"/>
          <ac:picMkLst>
            <pc:docMk/>
            <pc:sldMk cId="546789528" sldId="343"/>
            <ac:picMk id="5" creationId="{D03C0243-E7B5-1F60-FAF7-A7AA21E4BFA6}"/>
          </ac:picMkLst>
        </pc:picChg>
        <pc:picChg chg="add mod">
          <ac:chgData name="Grzegorz Stolecki" userId="302f6fca65d663d5" providerId="LiveId" clId="{67D31145-1170-462D-BA45-580C9BB60D4E}" dt="2023-05-04T15:24:28.684" v="23768" actId="1076"/>
          <ac:picMkLst>
            <pc:docMk/>
            <pc:sldMk cId="546789528" sldId="343"/>
            <ac:picMk id="7" creationId="{C086D37B-B897-9997-4ED5-2249FDC4E37E}"/>
          </ac:picMkLst>
        </pc:picChg>
      </pc:sldChg>
      <pc:sldChg chg="addSp delSp modSp new mod modClrScheme chgLayout">
        <pc:chgData name="Grzegorz Stolecki" userId="302f6fca65d663d5" providerId="LiveId" clId="{67D31145-1170-462D-BA45-580C9BB60D4E}" dt="2023-05-05T07:12:01.007" v="24640" actId="113"/>
        <pc:sldMkLst>
          <pc:docMk/>
          <pc:sldMk cId="1575061019" sldId="344"/>
        </pc:sldMkLst>
        <pc:spChg chg="del mod ord">
          <ac:chgData name="Grzegorz Stolecki" userId="302f6fca65d663d5" providerId="LiveId" clId="{67D31145-1170-462D-BA45-580C9BB60D4E}" dt="2023-05-05T06:51:09.480" v="24354" actId="700"/>
          <ac:spMkLst>
            <pc:docMk/>
            <pc:sldMk cId="1575061019" sldId="344"/>
            <ac:spMk id="2" creationId="{24B87A24-B0B8-95D7-CAD9-C6DB9457162E}"/>
          </ac:spMkLst>
        </pc:spChg>
        <pc:spChg chg="del mod ord">
          <ac:chgData name="Grzegorz Stolecki" userId="302f6fca65d663d5" providerId="LiveId" clId="{67D31145-1170-462D-BA45-580C9BB60D4E}" dt="2023-05-05T06:51:09.480" v="24354" actId="700"/>
          <ac:spMkLst>
            <pc:docMk/>
            <pc:sldMk cId="1575061019" sldId="344"/>
            <ac:spMk id="3" creationId="{F08633AC-FE97-0D41-0BB5-E566E6354D2A}"/>
          </ac:spMkLst>
        </pc:spChg>
        <pc:spChg chg="del">
          <ac:chgData name="Grzegorz Stolecki" userId="302f6fca65d663d5" providerId="LiveId" clId="{67D31145-1170-462D-BA45-580C9BB60D4E}" dt="2023-05-05T06:51:09.480" v="24354" actId="700"/>
          <ac:spMkLst>
            <pc:docMk/>
            <pc:sldMk cId="1575061019" sldId="344"/>
            <ac:spMk id="4" creationId="{56B6BD80-6ABD-F029-2189-3C4FB38826D7}"/>
          </ac:spMkLst>
        </pc:spChg>
        <pc:spChg chg="add mod ord">
          <ac:chgData name="Grzegorz Stolecki" userId="302f6fca65d663d5" providerId="LiveId" clId="{67D31145-1170-462D-BA45-580C9BB60D4E}" dt="2023-05-05T06:51:26.396" v="24386" actId="20577"/>
          <ac:spMkLst>
            <pc:docMk/>
            <pc:sldMk cId="1575061019" sldId="344"/>
            <ac:spMk id="5" creationId="{49D121AA-A5BB-F773-9356-E4667DF6E0CF}"/>
          </ac:spMkLst>
        </pc:spChg>
        <pc:spChg chg="add mod ord">
          <ac:chgData name="Grzegorz Stolecki" userId="302f6fca65d663d5" providerId="LiveId" clId="{67D31145-1170-462D-BA45-580C9BB60D4E}" dt="2023-05-05T07:12:01.007" v="24640" actId="113"/>
          <ac:spMkLst>
            <pc:docMk/>
            <pc:sldMk cId="1575061019" sldId="344"/>
            <ac:spMk id="6" creationId="{4F7FF9D1-164E-1DDA-2434-92CAC6BF47E6}"/>
          </ac:spMkLst>
        </pc:spChg>
      </pc:sldChg>
      <pc:sldChg chg="modSp new mod">
        <pc:chgData name="Grzegorz Stolecki" userId="302f6fca65d663d5" providerId="LiveId" clId="{67D31145-1170-462D-BA45-580C9BB60D4E}" dt="2023-05-05T07:31:57.129" v="24920" actId="20577"/>
        <pc:sldMkLst>
          <pc:docMk/>
          <pc:sldMk cId="4079504812" sldId="345"/>
        </pc:sldMkLst>
        <pc:spChg chg="mod">
          <ac:chgData name="Grzegorz Stolecki" userId="302f6fca65d663d5" providerId="LiveId" clId="{67D31145-1170-462D-BA45-580C9BB60D4E}" dt="2023-05-05T07:30:17.322" v="24655" actId="20577"/>
          <ac:spMkLst>
            <pc:docMk/>
            <pc:sldMk cId="4079504812" sldId="345"/>
            <ac:spMk id="2" creationId="{9E17EAD8-324A-A008-364D-B94FCD501569}"/>
          </ac:spMkLst>
        </pc:spChg>
        <pc:spChg chg="mod">
          <ac:chgData name="Grzegorz Stolecki" userId="302f6fca65d663d5" providerId="LiveId" clId="{67D31145-1170-462D-BA45-580C9BB60D4E}" dt="2023-05-05T07:31:57.129" v="24920" actId="20577"/>
          <ac:spMkLst>
            <pc:docMk/>
            <pc:sldMk cId="4079504812" sldId="345"/>
            <ac:spMk id="3" creationId="{A97A97F2-A273-2D73-A0D8-5164A3B923E7}"/>
          </ac:spMkLst>
        </pc:spChg>
      </pc:sldChg>
      <pc:sldChg chg="addSp modSp new mod">
        <pc:chgData name="Grzegorz Stolecki" userId="302f6fca65d663d5" providerId="LiveId" clId="{67D31145-1170-462D-BA45-580C9BB60D4E}" dt="2023-05-05T07:59:58.740" v="25425" actId="1076"/>
        <pc:sldMkLst>
          <pc:docMk/>
          <pc:sldMk cId="3071531711" sldId="346"/>
        </pc:sldMkLst>
        <pc:spChg chg="mod">
          <ac:chgData name="Grzegorz Stolecki" userId="302f6fca65d663d5" providerId="LiveId" clId="{67D31145-1170-462D-BA45-580C9BB60D4E}" dt="2023-05-05T07:54:42.849" v="25213" actId="20577"/>
          <ac:spMkLst>
            <pc:docMk/>
            <pc:sldMk cId="3071531711" sldId="346"/>
            <ac:spMk id="2" creationId="{AEC37784-6DC6-25C2-F278-8FE4CD306922}"/>
          </ac:spMkLst>
        </pc:spChg>
        <pc:spChg chg="mod">
          <ac:chgData name="Grzegorz Stolecki" userId="302f6fca65d663d5" providerId="LiveId" clId="{67D31145-1170-462D-BA45-580C9BB60D4E}" dt="2023-05-05T07:59:54.004" v="25424" actId="20577"/>
          <ac:spMkLst>
            <pc:docMk/>
            <pc:sldMk cId="3071531711" sldId="346"/>
            <ac:spMk id="3" creationId="{6441E52D-C99B-012D-7252-9F0281ABA86D}"/>
          </ac:spMkLst>
        </pc:spChg>
        <pc:picChg chg="add mod">
          <ac:chgData name="Grzegorz Stolecki" userId="302f6fca65d663d5" providerId="LiveId" clId="{67D31145-1170-462D-BA45-580C9BB60D4E}" dt="2023-05-05T07:59:58.740" v="25425" actId="1076"/>
          <ac:picMkLst>
            <pc:docMk/>
            <pc:sldMk cId="3071531711" sldId="346"/>
            <ac:picMk id="5" creationId="{A9C4520B-9E08-EC05-F03E-1BBB9DB078F9}"/>
          </ac:picMkLst>
        </pc:picChg>
      </pc:sldChg>
      <pc:sldChg chg="addSp modSp new mod">
        <pc:chgData name="Grzegorz Stolecki" userId="302f6fca65d663d5" providerId="LiveId" clId="{67D31145-1170-462D-BA45-580C9BB60D4E}" dt="2023-05-05T08:22:02.329" v="26218" actId="1076"/>
        <pc:sldMkLst>
          <pc:docMk/>
          <pc:sldMk cId="1260086167" sldId="347"/>
        </pc:sldMkLst>
        <pc:spChg chg="mod">
          <ac:chgData name="Grzegorz Stolecki" userId="302f6fca65d663d5" providerId="LiveId" clId="{67D31145-1170-462D-BA45-580C9BB60D4E}" dt="2023-05-05T07:55:19.456" v="25282" actId="20577"/>
          <ac:spMkLst>
            <pc:docMk/>
            <pc:sldMk cId="1260086167" sldId="347"/>
            <ac:spMk id="2" creationId="{60A8C18E-2924-B93A-937C-D5F29637714D}"/>
          </ac:spMkLst>
        </pc:spChg>
        <pc:spChg chg="mod">
          <ac:chgData name="Grzegorz Stolecki" userId="302f6fca65d663d5" providerId="LiveId" clId="{67D31145-1170-462D-BA45-580C9BB60D4E}" dt="2023-05-05T08:21:58.094" v="26217" actId="27636"/>
          <ac:spMkLst>
            <pc:docMk/>
            <pc:sldMk cId="1260086167" sldId="347"/>
            <ac:spMk id="3" creationId="{2BAA1FD8-46C6-F52C-AEA5-7226AF31228D}"/>
          </ac:spMkLst>
        </pc:spChg>
        <pc:picChg chg="add mod">
          <ac:chgData name="Grzegorz Stolecki" userId="302f6fca65d663d5" providerId="LiveId" clId="{67D31145-1170-462D-BA45-580C9BB60D4E}" dt="2023-05-05T08:22:02.329" v="26218" actId="1076"/>
          <ac:picMkLst>
            <pc:docMk/>
            <pc:sldMk cId="1260086167" sldId="347"/>
            <ac:picMk id="5" creationId="{28A4286B-6A52-A512-6323-B54549D0FBF1}"/>
          </ac:picMkLst>
        </pc:picChg>
      </pc:sldChg>
      <pc:sldChg chg="addSp delSp modSp new mod">
        <pc:chgData name="Grzegorz Stolecki" userId="302f6fca65d663d5" providerId="LiveId" clId="{67D31145-1170-462D-BA45-580C9BB60D4E}" dt="2023-05-05T08:08:47.197" v="25586" actId="1076"/>
        <pc:sldMkLst>
          <pc:docMk/>
          <pc:sldMk cId="2592837657" sldId="348"/>
        </pc:sldMkLst>
        <pc:spChg chg="mod">
          <ac:chgData name="Grzegorz Stolecki" userId="302f6fca65d663d5" providerId="LiveId" clId="{67D31145-1170-462D-BA45-580C9BB60D4E}" dt="2023-05-05T08:06:17.977" v="25471" actId="20577"/>
          <ac:spMkLst>
            <pc:docMk/>
            <pc:sldMk cId="2592837657" sldId="348"/>
            <ac:spMk id="2" creationId="{2249B7CD-1BE8-5AB2-2BC3-BF4AE1C7BCE5}"/>
          </ac:spMkLst>
        </pc:spChg>
        <pc:spChg chg="del">
          <ac:chgData name="Grzegorz Stolecki" userId="302f6fca65d663d5" providerId="LiveId" clId="{67D31145-1170-462D-BA45-580C9BB60D4E}" dt="2023-05-05T08:06:22.405" v="25472" actId="478"/>
          <ac:spMkLst>
            <pc:docMk/>
            <pc:sldMk cId="2592837657" sldId="348"/>
            <ac:spMk id="3" creationId="{4AB684C7-0703-0EA7-DC84-E05618939EC8}"/>
          </ac:spMkLst>
        </pc:spChg>
        <pc:spChg chg="add mod">
          <ac:chgData name="Grzegorz Stolecki" userId="302f6fca65d663d5" providerId="LiveId" clId="{67D31145-1170-462D-BA45-580C9BB60D4E}" dt="2023-05-05T08:08:47.197" v="25586" actId="1076"/>
          <ac:spMkLst>
            <pc:docMk/>
            <pc:sldMk cId="2592837657" sldId="348"/>
            <ac:spMk id="6" creationId="{BFE33A90-D43C-CD55-EDFC-D3AFDB3FC924}"/>
          </ac:spMkLst>
        </pc:spChg>
        <pc:picChg chg="add mod">
          <ac:chgData name="Grzegorz Stolecki" userId="302f6fca65d663d5" providerId="LiveId" clId="{67D31145-1170-462D-BA45-580C9BB60D4E}" dt="2023-05-05T08:07:54.674" v="25475" actId="1076"/>
          <ac:picMkLst>
            <pc:docMk/>
            <pc:sldMk cId="2592837657" sldId="348"/>
            <ac:picMk id="5" creationId="{C14E68B8-1482-02FB-2D15-9DF458D99398}"/>
          </ac:picMkLst>
        </pc:picChg>
      </pc:sldChg>
      <pc:sldChg chg="modSp new mod">
        <pc:chgData name="Grzegorz Stolecki" userId="302f6fca65d663d5" providerId="LiveId" clId="{67D31145-1170-462D-BA45-580C9BB60D4E}" dt="2023-05-05T08:11:25.752" v="26014" actId="20577"/>
        <pc:sldMkLst>
          <pc:docMk/>
          <pc:sldMk cId="2717572155" sldId="349"/>
        </pc:sldMkLst>
        <pc:spChg chg="mod">
          <ac:chgData name="Grzegorz Stolecki" userId="302f6fca65d663d5" providerId="LiveId" clId="{67D31145-1170-462D-BA45-580C9BB60D4E}" dt="2023-05-05T08:09:26.569" v="25648" actId="20577"/>
          <ac:spMkLst>
            <pc:docMk/>
            <pc:sldMk cId="2717572155" sldId="349"/>
            <ac:spMk id="2" creationId="{3DDA1C8A-4A6F-373D-9A38-12F0C0B390D1}"/>
          </ac:spMkLst>
        </pc:spChg>
        <pc:spChg chg="mod">
          <ac:chgData name="Grzegorz Stolecki" userId="302f6fca65d663d5" providerId="LiveId" clId="{67D31145-1170-462D-BA45-580C9BB60D4E}" dt="2023-05-05T08:11:25.752" v="26014" actId="20577"/>
          <ac:spMkLst>
            <pc:docMk/>
            <pc:sldMk cId="2717572155" sldId="349"/>
            <ac:spMk id="3" creationId="{169ADD02-0F4E-8A28-EFC8-7DD682662A6F}"/>
          </ac:spMkLst>
        </pc:spChg>
      </pc:sldChg>
      <pc:sldChg chg="addSp delSp modSp new mod ord">
        <pc:chgData name="Grzegorz Stolecki" userId="302f6fca65d663d5" providerId="LiveId" clId="{67D31145-1170-462D-BA45-580C9BB60D4E}" dt="2023-05-05T08:20:52.362" v="26086"/>
        <pc:sldMkLst>
          <pc:docMk/>
          <pc:sldMk cId="2520038581" sldId="350"/>
        </pc:sldMkLst>
        <pc:spChg chg="mod">
          <ac:chgData name="Grzegorz Stolecki" userId="302f6fca65d663d5" providerId="LiveId" clId="{67D31145-1170-462D-BA45-580C9BB60D4E}" dt="2023-05-05T08:16:11.482" v="26045" actId="20577"/>
          <ac:spMkLst>
            <pc:docMk/>
            <pc:sldMk cId="2520038581" sldId="350"/>
            <ac:spMk id="2" creationId="{B882DD92-A167-5109-BF81-BA13EA67AFE7}"/>
          </ac:spMkLst>
        </pc:spChg>
        <pc:spChg chg="mod ord">
          <ac:chgData name="Grzegorz Stolecki" userId="302f6fca65d663d5" providerId="LiveId" clId="{67D31145-1170-462D-BA45-580C9BB60D4E}" dt="2023-05-05T08:17:13.494" v="26074" actId="1076"/>
          <ac:spMkLst>
            <pc:docMk/>
            <pc:sldMk cId="2520038581" sldId="350"/>
            <ac:spMk id="3" creationId="{C7BA59FF-A8EE-BE05-BE50-B438AAA4F8E0}"/>
          </ac:spMkLst>
        </pc:spChg>
        <pc:spChg chg="add mod">
          <ac:chgData name="Grzegorz Stolecki" userId="302f6fca65d663d5" providerId="LiveId" clId="{67D31145-1170-462D-BA45-580C9BB60D4E}" dt="2023-05-05T08:18:07.543" v="26082" actId="164"/>
          <ac:spMkLst>
            <pc:docMk/>
            <pc:sldMk cId="2520038581" sldId="350"/>
            <ac:spMk id="8" creationId="{7E95ACC7-A724-AABD-7935-C0E446E15F92}"/>
          </ac:spMkLst>
        </pc:spChg>
        <pc:grpChg chg="add mod ord">
          <ac:chgData name="Grzegorz Stolecki" userId="302f6fca65d663d5" providerId="LiveId" clId="{67D31145-1170-462D-BA45-580C9BB60D4E}" dt="2023-05-05T08:18:53.465" v="26084" actId="167"/>
          <ac:grpSpMkLst>
            <pc:docMk/>
            <pc:sldMk cId="2520038581" sldId="350"/>
            <ac:grpSpMk id="9" creationId="{F845DDDF-98EE-94C4-AB2E-B5F65C5E36FA}"/>
          </ac:grpSpMkLst>
        </pc:grpChg>
        <pc:picChg chg="add del mod">
          <ac:chgData name="Grzegorz Stolecki" userId="302f6fca65d663d5" providerId="LiveId" clId="{67D31145-1170-462D-BA45-580C9BB60D4E}" dt="2023-05-05T08:14:44.901" v="26019" actId="478"/>
          <ac:picMkLst>
            <pc:docMk/>
            <pc:sldMk cId="2520038581" sldId="350"/>
            <ac:picMk id="5" creationId="{97A6C726-13D2-0855-CE15-A216CAFA2DB0}"/>
          </ac:picMkLst>
        </pc:picChg>
        <pc:picChg chg="add mod">
          <ac:chgData name="Grzegorz Stolecki" userId="302f6fca65d663d5" providerId="LiveId" clId="{67D31145-1170-462D-BA45-580C9BB60D4E}" dt="2023-05-05T08:18:07.543" v="26082" actId="164"/>
          <ac:picMkLst>
            <pc:docMk/>
            <pc:sldMk cId="2520038581" sldId="350"/>
            <ac:picMk id="7" creationId="{F98E4ABC-C686-5EE8-13D1-A8945030D7D4}"/>
          </ac:picMkLst>
        </pc:picChg>
      </pc:sldChg>
      <pc:sldChg chg="addSp modSp new mod">
        <pc:chgData name="Grzegorz Stolecki" userId="302f6fca65d663d5" providerId="LiveId" clId="{67D31145-1170-462D-BA45-580C9BB60D4E}" dt="2023-05-05T11:11:02.024" v="26314" actId="1076"/>
        <pc:sldMkLst>
          <pc:docMk/>
          <pc:sldMk cId="958996784" sldId="351"/>
        </pc:sldMkLst>
        <pc:spChg chg="mod">
          <ac:chgData name="Grzegorz Stolecki" userId="302f6fca65d663d5" providerId="LiveId" clId="{67D31145-1170-462D-BA45-580C9BB60D4E}" dt="2023-05-05T11:09:54.171" v="26239" actId="20577"/>
          <ac:spMkLst>
            <pc:docMk/>
            <pc:sldMk cId="958996784" sldId="351"/>
            <ac:spMk id="2" creationId="{83236B53-C8C3-06F8-6CC8-72C51309D425}"/>
          </ac:spMkLst>
        </pc:spChg>
        <pc:spChg chg="mod">
          <ac:chgData name="Grzegorz Stolecki" userId="302f6fca65d663d5" providerId="LiveId" clId="{67D31145-1170-462D-BA45-580C9BB60D4E}" dt="2023-05-05T11:10:17.549" v="26312" actId="14100"/>
          <ac:spMkLst>
            <pc:docMk/>
            <pc:sldMk cId="958996784" sldId="351"/>
            <ac:spMk id="3" creationId="{D9D87CDA-25DC-144A-C13B-6A47336C57DB}"/>
          </ac:spMkLst>
        </pc:spChg>
        <pc:picChg chg="add mod">
          <ac:chgData name="Grzegorz Stolecki" userId="302f6fca65d663d5" providerId="LiveId" clId="{67D31145-1170-462D-BA45-580C9BB60D4E}" dt="2023-05-05T11:11:02.024" v="26314" actId="1076"/>
          <ac:picMkLst>
            <pc:docMk/>
            <pc:sldMk cId="958996784" sldId="351"/>
            <ac:picMk id="5" creationId="{4F4C5AD7-58D3-00E9-4577-BD840097541A}"/>
          </ac:picMkLst>
        </pc:picChg>
      </pc:sldChg>
      <pc:sldChg chg="addSp delSp modSp new mod">
        <pc:chgData name="Grzegorz Stolecki" userId="302f6fca65d663d5" providerId="LiveId" clId="{67D31145-1170-462D-BA45-580C9BB60D4E}" dt="2023-05-05T11:13:49.453" v="26480" actId="20577"/>
        <pc:sldMkLst>
          <pc:docMk/>
          <pc:sldMk cId="2609398581" sldId="352"/>
        </pc:sldMkLst>
        <pc:spChg chg="mod">
          <ac:chgData name="Grzegorz Stolecki" userId="302f6fca65d663d5" providerId="LiveId" clId="{67D31145-1170-462D-BA45-580C9BB60D4E}" dt="2023-05-05T11:11:19.782" v="26336" actId="20577"/>
          <ac:spMkLst>
            <pc:docMk/>
            <pc:sldMk cId="2609398581" sldId="352"/>
            <ac:spMk id="2" creationId="{1C3121DF-B860-4239-E7C0-F5D79486827E}"/>
          </ac:spMkLst>
        </pc:spChg>
        <pc:spChg chg="del">
          <ac:chgData name="Grzegorz Stolecki" userId="302f6fca65d663d5" providerId="LiveId" clId="{67D31145-1170-462D-BA45-580C9BB60D4E}" dt="2023-05-05T11:11:25.835" v="26337" actId="478"/>
          <ac:spMkLst>
            <pc:docMk/>
            <pc:sldMk cId="2609398581" sldId="352"/>
            <ac:spMk id="3" creationId="{4C682F80-0E5A-9BE3-F772-4D3AD5A42D41}"/>
          </ac:spMkLst>
        </pc:spChg>
        <pc:spChg chg="add mod">
          <ac:chgData name="Grzegorz Stolecki" userId="302f6fca65d663d5" providerId="LiveId" clId="{67D31145-1170-462D-BA45-580C9BB60D4E}" dt="2023-05-05T11:13:49.453" v="26480" actId="20577"/>
          <ac:spMkLst>
            <pc:docMk/>
            <pc:sldMk cId="2609398581" sldId="352"/>
            <ac:spMk id="6" creationId="{E629E9BC-2EAB-28A6-CFFA-8A51E7362BB4}"/>
          </ac:spMkLst>
        </pc:spChg>
        <pc:picChg chg="add mod">
          <ac:chgData name="Grzegorz Stolecki" userId="302f6fca65d663d5" providerId="LiveId" clId="{67D31145-1170-462D-BA45-580C9BB60D4E}" dt="2023-05-05T11:12:32.436" v="26341" actId="14100"/>
          <ac:picMkLst>
            <pc:docMk/>
            <pc:sldMk cId="2609398581" sldId="352"/>
            <ac:picMk id="5" creationId="{1E5CD6DE-AE5B-0C95-9AEC-500D1171011A}"/>
          </ac:picMkLst>
        </pc:picChg>
      </pc:sldChg>
      <pc:sldChg chg="modSp new mod">
        <pc:chgData name="Grzegorz Stolecki" userId="302f6fca65d663d5" providerId="LiveId" clId="{67D31145-1170-462D-BA45-580C9BB60D4E}" dt="2023-05-05T11:56:47.325" v="26883" actId="20577"/>
        <pc:sldMkLst>
          <pc:docMk/>
          <pc:sldMk cId="4235121536" sldId="353"/>
        </pc:sldMkLst>
        <pc:spChg chg="mod">
          <ac:chgData name="Grzegorz Stolecki" userId="302f6fca65d663d5" providerId="LiveId" clId="{67D31145-1170-462D-BA45-580C9BB60D4E}" dt="2023-05-05T11:25:08.824" v="26502" actId="20577"/>
          <ac:spMkLst>
            <pc:docMk/>
            <pc:sldMk cId="4235121536" sldId="353"/>
            <ac:spMk id="2" creationId="{7B908D6A-F0B4-05F0-F358-5A62D1070D50}"/>
          </ac:spMkLst>
        </pc:spChg>
        <pc:spChg chg="mod">
          <ac:chgData name="Grzegorz Stolecki" userId="302f6fca65d663d5" providerId="LiveId" clId="{67D31145-1170-462D-BA45-580C9BB60D4E}" dt="2023-05-05T11:56:47.325" v="26883" actId="20577"/>
          <ac:spMkLst>
            <pc:docMk/>
            <pc:sldMk cId="4235121536" sldId="353"/>
            <ac:spMk id="3" creationId="{F4CD8673-A9D0-D828-166D-558E92A109E7}"/>
          </ac:spMkLst>
        </pc:spChg>
      </pc:sldChg>
      <pc:sldChg chg="modSp new mod">
        <pc:chgData name="Grzegorz Stolecki" userId="302f6fca65d663d5" providerId="LiveId" clId="{67D31145-1170-462D-BA45-580C9BB60D4E}" dt="2023-05-05T11:58:32.992" v="27078" actId="20577"/>
        <pc:sldMkLst>
          <pc:docMk/>
          <pc:sldMk cId="2183112482" sldId="354"/>
        </pc:sldMkLst>
        <pc:spChg chg="mod">
          <ac:chgData name="Grzegorz Stolecki" userId="302f6fca65d663d5" providerId="LiveId" clId="{67D31145-1170-462D-BA45-580C9BB60D4E}" dt="2023-05-05T11:57:31.560" v="26905" actId="20577"/>
          <ac:spMkLst>
            <pc:docMk/>
            <pc:sldMk cId="2183112482" sldId="354"/>
            <ac:spMk id="2" creationId="{C0CC759E-DAFE-DD84-1B0A-D7DEF36078E1}"/>
          </ac:spMkLst>
        </pc:spChg>
        <pc:spChg chg="mod">
          <ac:chgData name="Grzegorz Stolecki" userId="302f6fca65d663d5" providerId="LiveId" clId="{67D31145-1170-462D-BA45-580C9BB60D4E}" dt="2023-05-05T11:58:32.992" v="27078" actId="20577"/>
          <ac:spMkLst>
            <pc:docMk/>
            <pc:sldMk cId="2183112482" sldId="354"/>
            <ac:spMk id="3" creationId="{96A1AF7B-3FA3-7D3E-44D9-24FBF983D9A8}"/>
          </ac:spMkLst>
        </pc:spChg>
      </pc:sldChg>
      <pc:sldChg chg="modSp new mod">
        <pc:chgData name="Grzegorz Stolecki" userId="302f6fca65d663d5" providerId="LiveId" clId="{67D31145-1170-462D-BA45-580C9BB60D4E}" dt="2023-05-05T12:22:23.731" v="27541" actId="20577"/>
        <pc:sldMkLst>
          <pc:docMk/>
          <pc:sldMk cId="3098718051" sldId="355"/>
        </pc:sldMkLst>
        <pc:spChg chg="mod">
          <ac:chgData name="Grzegorz Stolecki" userId="302f6fca65d663d5" providerId="LiveId" clId="{67D31145-1170-462D-BA45-580C9BB60D4E}" dt="2023-05-05T12:20:36.763" v="27111" actId="20577"/>
          <ac:spMkLst>
            <pc:docMk/>
            <pc:sldMk cId="3098718051" sldId="355"/>
            <ac:spMk id="2" creationId="{E64C2470-E1D1-C41D-6502-91F9907460EB}"/>
          </ac:spMkLst>
        </pc:spChg>
        <pc:spChg chg="mod">
          <ac:chgData name="Grzegorz Stolecki" userId="302f6fca65d663d5" providerId="LiveId" clId="{67D31145-1170-462D-BA45-580C9BB60D4E}" dt="2023-05-05T12:22:23.731" v="27541" actId="20577"/>
          <ac:spMkLst>
            <pc:docMk/>
            <pc:sldMk cId="3098718051" sldId="355"/>
            <ac:spMk id="3" creationId="{5731D811-4E74-33D3-5251-DFE461A07532}"/>
          </ac:spMkLst>
        </pc:spChg>
      </pc:sldChg>
      <pc:sldChg chg="modSp new mod">
        <pc:chgData name="Grzegorz Stolecki" userId="302f6fca65d663d5" providerId="LiveId" clId="{67D31145-1170-462D-BA45-580C9BB60D4E}" dt="2023-05-05T12:38:01.576" v="28017" actId="20577"/>
        <pc:sldMkLst>
          <pc:docMk/>
          <pc:sldMk cId="154149948" sldId="356"/>
        </pc:sldMkLst>
        <pc:spChg chg="mod">
          <ac:chgData name="Grzegorz Stolecki" userId="302f6fca65d663d5" providerId="LiveId" clId="{67D31145-1170-462D-BA45-580C9BB60D4E}" dt="2023-05-05T12:35:12.937" v="27576" actId="20577"/>
          <ac:spMkLst>
            <pc:docMk/>
            <pc:sldMk cId="154149948" sldId="356"/>
            <ac:spMk id="2" creationId="{29B3B7E5-7FB8-9180-E916-F050AB927A1D}"/>
          </ac:spMkLst>
        </pc:spChg>
        <pc:spChg chg="mod">
          <ac:chgData name="Grzegorz Stolecki" userId="302f6fca65d663d5" providerId="LiveId" clId="{67D31145-1170-462D-BA45-580C9BB60D4E}" dt="2023-05-05T12:38:01.576" v="28017" actId="20577"/>
          <ac:spMkLst>
            <pc:docMk/>
            <pc:sldMk cId="154149948" sldId="356"/>
            <ac:spMk id="3" creationId="{72828DAF-BC07-B1BD-5A9B-74FF01B98ADD}"/>
          </ac:spMkLst>
        </pc:spChg>
      </pc:sldChg>
      <pc:sldChg chg="addSp modSp new mod">
        <pc:chgData name="Grzegorz Stolecki" userId="302f6fca65d663d5" providerId="LiveId" clId="{67D31145-1170-462D-BA45-580C9BB60D4E}" dt="2023-05-05T13:16:31.055" v="28134" actId="20577"/>
        <pc:sldMkLst>
          <pc:docMk/>
          <pc:sldMk cId="1406867966" sldId="357"/>
        </pc:sldMkLst>
        <pc:spChg chg="mod">
          <ac:chgData name="Grzegorz Stolecki" userId="302f6fca65d663d5" providerId="LiveId" clId="{67D31145-1170-462D-BA45-580C9BB60D4E}" dt="2023-05-05T13:13:57.983" v="28041" actId="20577"/>
          <ac:spMkLst>
            <pc:docMk/>
            <pc:sldMk cId="1406867966" sldId="357"/>
            <ac:spMk id="2" creationId="{82068D13-6DE2-5748-7680-2B10704B08D4}"/>
          </ac:spMkLst>
        </pc:spChg>
        <pc:spChg chg="mod">
          <ac:chgData name="Grzegorz Stolecki" userId="302f6fca65d663d5" providerId="LiveId" clId="{67D31145-1170-462D-BA45-580C9BB60D4E}" dt="2023-05-05T13:16:31.055" v="28134" actId="20577"/>
          <ac:spMkLst>
            <pc:docMk/>
            <pc:sldMk cId="1406867966" sldId="357"/>
            <ac:spMk id="3" creationId="{E93F7CDE-12E3-A9D9-B5EF-92C2CD4173F0}"/>
          </ac:spMkLst>
        </pc:spChg>
        <pc:picChg chg="add mod">
          <ac:chgData name="Grzegorz Stolecki" userId="302f6fca65d663d5" providerId="LiveId" clId="{67D31145-1170-462D-BA45-580C9BB60D4E}" dt="2023-05-05T13:16:04.016" v="28094" actId="14100"/>
          <ac:picMkLst>
            <pc:docMk/>
            <pc:sldMk cId="1406867966" sldId="357"/>
            <ac:picMk id="1026" creationId="{C60B342D-7979-D20F-6C0C-000E4B1F8F62}"/>
          </ac:picMkLst>
        </pc:picChg>
      </pc:sldChg>
      <pc:sldChg chg="modSp new mod">
        <pc:chgData name="Grzegorz Stolecki" userId="302f6fca65d663d5" providerId="LiveId" clId="{67D31145-1170-462D-BA45-580C9BB60D4E}" dt="2023-05-05T13:20:29.218" v="28597" actId="20577"/>
        <pc:sldMkLst>
          <pc:docMk/>
          <pc:sldMk cId="2456484615" sldId="358"/>
        </pc:sldMkLst>
        <pc:spChg chg="mod">
          <ac:chgData name="Grzegorz Stolecki" userId="302f6fca65d663d5" providerId="LiveId" clId="{67D31145-1170-462D-BA45-580C9BB60D4E}" dt="2023-05-05T13:16:51.690" v="28158" actId="20577"/>
          <ac:spMkLst>
            <pc:docMk/>
            <pc:sldMk cId="2456484615" sldId="358"/>
            <ac:spMk id="2" creationId="{5B28AF56-C944-87B4-53F0-75D4ACE02EC8}"/>
          </ac:spMkLst>
        </pc:spChg>
        <pc:spChg chg="mod">
          <ac:chgData name="Grzegorz Stolecki" userId="302f6fca65d663d5" providerId="LiveId" clId="{67D31145-1170-462D-BA45-580C9BB60D4E}" dt="2023-05-05T13:20:29.218" v="28597" actId="20577"/>
          <ac:spMkLst>
            <pc:docMk/>
            <pc:sldMk cId="2456484615" sldId="358"/>
            <ac:spMk id="3" creationId="{8D2C9E25-5EBC-3383-72D4-443A8DD0C97A}"/>
          </ac:spMkLst>
        </pc:spChg>
      </pc:sldChg>
      <pc:sldChg chg="modSp new mod">
        <pc:chgData name="Grzegorz Stolecki" userId="302f6fca65d663d5" providerId="LiveId" clId="{67D31145-1170-462D-BA45-580C9BB60D4E}" dt="2023-05-05T13:24:14.780" v="29157" actId="20577"/>
        <pc:sldMkLst>
          <pc:docMk/>
          <pc:sldMk cId="842861629" sldId="359"/>
        </pc:sldMkLst>
        <pc:spChg chg="mod">
          <ac:chgData name="Grzegorz Stolecki" userId="302f6fca65d663d5" providerId="LiveId" clId="{67D31145-1170-462D-BA45-580C9BB60D4E}" dt="2023-05-05T13:20:53.877" v="28616" actId="20577"/>
          <ac:spMkLst>
            <pc:docMk/>
            <pc:sldMk cId="842861629" sldId="359"/>
            <ac:spMk id="2" creationId="{41B87C6A-DD90-37A7-F01F-310A44480DCC}"/>
          </ac:spMkLst>
        </pc:spChg>
        <pc:spChg chg="mod">
          <ac:chgData name="Grzegorz Stolecki" userId="302f6fca65d663d5" providerId="LiveId" clId="{67D31145-1170-462D-BA45-580C9BB60D4E}" dt="2023-05-05T13:24:14.780" v="29157" actId="20577"/>
          <ac:spMkLst>
            <pc:docMk/>
            <pc:sldMk cId="842861629" sldId="359"/>
            <ac:spMk id="3" creationId="{3AC84CE1-2716-B0BE-8535-E6EC55EF1A43}"/>
          </ac:spMkLst>
        </pc:spChg>
      </pc:sldChg>
      <pc:sldChg chg="modSp new mod">
        <pc:chgData name="Grzegorz Stolecki" userId="302f6fca65d663d5" providerId="LiveId" clId="{67D31145-1170-462D-BA45-580C9BB60D4E}" dt="2023-05-05T13:26:13.469" v="29353" actId="20577"/>
        <pc:sldMkLst>
          <pc:docMk/>
          <pc:sldMk cId="297223816" sldId="360"/>
        </pc:sldMkLst>
        <pc:spChg chg="mod">
          <ac:chgData name="Grzegorz Stolecki" userId="302f6fca65d663d5" providerId="LiveId" clId="{67D31145-1170-462D-BA45-580C9BB60D4E}" dt="2023-05-05T13:25:15.938" v="29190" actId="20577"/>
          <ac:spMkLst>
            <pc:docMk/>
            <pc:sldMk cId="297223816" sldId="360"/>
            <ac:spMk id="2" creationId="{8D05C4E9-E49E-9A8B-0723-B3D63C6E3ECD}"/>
          </ac:spMkLst>
        </pc:spChg>
        <pc:spChg chg="mod">
          <ac:chgData name="Grzegorz Stolecki" userId="302f6fca65d663d5" providerId="LiveId" clId="{67D31145-1170-462D-BA45-580C9BB60D4E}" dt="2023-05-05T13:26:13.469" v="29353" actId="20577"/>
          <ac:spMkLst>
            <pc:docMk/>
            <pc:sldMk cId="297223816" sldId="360"/>
            <ac:spMk id="3" creationId="{5EC0E5B7-7A1C-32D2-EA04-EC5296F00EF8}"/>
          </ac:spMkLst>
        </pc:spChg>
      </pc:sldChg>
      <pc:sldChg chg="modSp new mod">
        <pc:chgData name="Grzegorz Stolecki" userId="302f6fca65d663d5" providerId="LiveId" clId="{67D31145-1170-462D-BA45-580C9BB60D4E}" dt="2023-05-05T13:42:34.766" v="29830" actId="20577"/>
        <pc:sldMkLst>
          <pc:docMk/>
          <pc:sldMk cId="4018776978" sldId="361"/>
        </pc:sldMkLst>
        <pc:spChg chg="mod">
          <ac:chgData name="Grzegorz Stolecki" userId="302f6fca65d663d5" providerId="LiveId" clId="{67D31145-1170-462D-BA45-580C9BB60D4E}" dt="2023-05-05T13:40:05.997" v="29390" actId="20577"/>
          <ac:spMkLst>
            <pc:docMk/>
            <pc:sldMk cId="4018776978" sldId="361"/>
            <ac:spMk id="2" creationId="{4CA976DC-3CF6-C292-6A91-9B4EA68EA291}"/>
          </ac:spMkLst>
        </pc:spChg>
        <pc:spChg chg="mod">
          <ac:chgData name="Grzegorz Stolecki" userId="302f6fca65d663d5" providerId="LiveId" clId="{67D31145-1170-462D-BA45-580C9BB60D4E}" dt="2023-05-05T13:42:34.766" v="29830" actId="20577"/>
          <ac:spMkLst>
            <pc:docMk/>
            <pc:sldMk cId="4018776978" sldId="361"/>
            <ac:spMk id="3" creationId="{80ADB2CC-94A0-A495-709B-DA599C703039}"/>
          </ac:spMkLst>
        </pc:spChg>
      </pc:sldChg>
      <pc:sldChg chg="modSp new mod">
        <pc:chgData name="Grzegorz Stolecki" userId="302f6fca65d663d5" providerId="LiveId" clId="{67D31145-1170-462D-BA45-580C9BB60D4E}" dt="2023-05-05T13:46:05.618" v="30291" actId="20577"/>
        <pc:sldMkLst>
          <pc:docMk/>
          <pc:sldMk cId="3138215404" sldId="362"/>
        </pc:sldMkLst>
        <pc:spChg chg="mod">
          <ac:chgData name="Grzegorz Stolecki" userId="302f6fca65d663d5" providerId="LiveId" clId="{67D31145-1170-462D-BA45-580C9BB60D4E}" dt="2023-05-05T13:44:00.266" v="29877" actId="20577"/>
          <ac:spMkLst>
            <pc:docMk/>
            <pc:sldMk cId="3138215404" sldId="362"/>
            <ac:spMk id="2" creationId="{1802A446-5A51-9767-CB6C-C441778ED51D}"/>
          </ac:spMkLst>
        </pc:spChg>
        <pc:spChg chg="mod">
          <ac:chgData name="Grzegorz Stolecki" userId="302f6fca65d663d5" providerId="LiveId" clId="{67D31145-1170-462D-BA45-580C9BB60D4E}" dt="2023-05-05T13:46:05.618" v="30291" actId="20577"/>
          <ac:spMkLst>
            <pc:docMk/>
            <pc:sldMk cId="3138215404" sldId="362"/>
            <ac:spMk id="3" creationId="{4F44BD99-B6C5-E84E-0E19-777BCA936A7B}"/>
          </ac:spMkLst>
        </pc:spChg>
      </pc:sldChg>
      <pc:sldChg chg="modSp new mod">
        <pc:chgData name="Grzegorz Stolecki" userId="302f6fca65d663d5" providerId="LiveId" clId="{67D31145-1170-462D-BA45-580C9BB60D4E}" dt="2023-05-05T13:48:30.563" v="30508" actId="20577"/>
        <pc:sldMkLst>
          <pc:docMk/>
          <pc:sldMk cId="314306537" sldId="363"/>
        </pc:sldMkLst>
        <pc:spChg chg="mod">
          <ac:chgData name="Grzegorz Stolecki" userId="302f6fca65d663d5" providerId="LiveId" clId="{67D31145-1170-462D-BA45-580C9BB60D4E}" dt="2023-05-05T13:46:38.967" v="30306" actId="20577"/>
          <ac:spMkLst>
            <pc:docMk/>
            <pc:sldMk cId="314306537" sldId="363"/>
            <ac:spMk id="2" creationId="{7A744FA9-0850-4D76-7EC4-0E6C8211FDCF}"/>
          </ac:spMkLst>
        </pc:spChg>
        <pc:spChg chg="mod">
          <ac:chgData name="Grzegorz Stolecki" userId="302f6fca65d663d5" providerId="LiveId" clId="{67D31145-1170-462D-BA45-580C9BB60D4E}" dt="2023-05-05T13:48:30.563" v="30508" actId="20577"/>
          <ac:spMkLst>
            <pc:docMk/>
            <pc:sldMk cId="314306537" sldId="363"/>
            <ac:spMk id="3" creationId="{43549915-D409-2A59-A308-DCB6DEF3A9D5}"/>
          </ac:spMkLst>
        </pc:spChg>
      </pc:sldChg>
      <pc:sldChg chg="modSp new mod">
        <pc:chgData name="Grzegorz Stolecki" userId="302f6fca65d663d5" providerId="LiveId" clId="{67D31145-1170-462D-BA45-580C9BB60D4E}" dt="2023-05-05T13:49:44.522" v="30626" actId="20577"/>
        <pc:sldMkLst>
          <pc:docMk/>
          <pc:sldMk cId="1231503539" sldId="364"/>
        </pc:sldMkLst>
        <pc:spChg chg="mod">
          <ac:chgData name="Grzegorz Stolecki" userId="302f6fca65d663d5" providerId="LiveId" clId="{67D31145-1170-462D-BA45-580C9BB60D4E}" dt="2023-05-05T13:48:57.313" v="30524" actId="20577"/>
          <ac:spMkLst>
            <pc:docMk/>
            <pc:sldMk cId="1231503539" sldId="364"/>
            <ac:spMk id="2" creationId="{16BB79A0-EE2C-63B1-BDA8-E557A2DECFFB}"/>
          </ac:spMkLst>
        </pc:spChg>
        <pc:spChg chg="mod">
          <ac:chgData name="Grzegorz Stolecki" userId="302f6fca65d663d5" providerId="LiveId" clId="{67D31145-1170-462D-BA45-580C9BB60D4E}" dt="2023-05-05T13:49:44.522" v="30626" actId="20577"/>
          <ac:spMkLst>
            <pc:docMk/>
            <pc:sldMk cId="1231503539" sldId="364"/>
            <ac:spMk id="3" creationId="{AA546767-DB18-3D48-21E5-1B7AA2592994}"/>
          </ac:spMkLst>
        </pc:spChg>
      </pc:sldChg>
      <pc:sldChg chg="modSp new mod">
        <pc:chgData name="Grzegorz Stolecki" userId="302f6fca65d663d5" providerId="LiveId" clId="{67D31145-1170-462D-BA45-580C9BB60D4E}" dt="2023-05-05T14:01:24.840" v="31097" actId="20577"/>
        <pc:sldMkLst>
          <pc:docMk/>
          <pc:sldMk cId="3783885026" sldId="365"/>
        </pc:sldMkLst>
        <pc:spChg chg="mod">
          <ac:chgData name="Grzegorz Stolecki" userId="302f6fca65d663d5" providerId="LiveId" clId="{67D31145-1170-462D-BA45-580C9BB60D4E}" dt="2023-05-05T13:55:51.948" v="30674" actId="20577"/>
          <ac:spMkLst>
            <pc:docMk/>
            <pc:sldMk cId="3783885026" sldId="365"/>
            <ac:spMk id="2" creationId="{33EEC048-C8B2-1D7A-B1EA-B5D7E966AF5D}"/>
          </ac:spMkLst>
        </pc:spChg>
        <pc:spChg chg="mod">
          <ac:chgData name="Grzegorz Stolecki" userId="302f6fca65d663d5" providerId="LiveId" clId="{67D31145-1170-462D-BA45-580C9BB60D4E}" dt="2023-05-05T14:01:24.840" v="31097" actId="20577"/>
          <ac:spMkLst>
            <pc:docMk/>
            <pc:sldMk cId="3783885026" sldId="365"/>
            <ac:spMk id="3" creationId="{5C88FB52-4DF5-08CF-A1CC-26C3A91DBCD6}"/>
          </ac:spMkLst>
        </pc:spChg>
      </pc:sldChg>
      <pc:sldChg chg="modSp new mod">
        <pc:chgData name="Grzegorz Stolecki" userId="302f6fca65d663d5" providerId="LiveId" clId="{67D31145-1170-462D-BA45-580C9BB60D4E}" dt="2023-05-05T14:06:22.561" v="31730" actId="20577"/>
        <pc:sldMkLst>
          <pc:docMk/>
          <pc:sldMk cId="1878272017" sldId="366"/>
        </pc:sldMkLst>
        <pc:spChg chg="mod">
          <ac:chgData name="Grzegorz Stolecki" userId="302f6fca65d663d5" providerId="LiveId" clId="{67D31145-1170-462D-BA45-580C9BB60D4E}" dt="2023-05-05T14:02:01" v="31146" actId="5793"/>
          <ac:spMkLst>
            <pc:docMk/>
            <pc:sldMk cId="1878272017" sldId="366"/>
            <ac:spMk id="2" creationId="{C96C9A4B-772D-8DC2-EF03-A677E1829D69}"/>
          </ac:spMkLst>
        </pc:spChg>
        <pc:spChg chg="mod">
          <ac:chgData name="Grzegorz Stolecki" userId="302f6fca65d663d5" providerId="LiveId" clId="{67D31145-1170-462D-BA45-580C9BB60D4E}" dt="2023-05-05T14:06:22.561" v="31730" actId="20577"/>
          <ac:spMkLst>
            <pc:docMk/>
            <pc:sldMk cId="1878272017" sldId="366"/>
            <ac:spMk id="3" creationId="{EA10B5B5-547F-450D-4A07-0A5FC8AE9A6F}"/>
          </ac:spMkLst>
        </pc:spChg>
      </pc:sldChg>
    </pc:docChg>
  </pc:docChgLst>
  <pc:docChgLst>
    <pc:chgData name="Grzegorz Stolecki" userId="302f6fca65d663d5" providerId="LiveId" clId="{646953CA-D33C-498B-AB71-2B8CD75C38CD}"/>
    <pc:docChg chg="custSel addSld modSld modSection">
      <pc:chgData name="Grzegorz Stolecki" userId="302f6fca65d663d5" providerId="LiveId" clId="{646953CA-D33C-498B-AB71-2B8CD75C38CD}" dt="2023-05-07T19:44:01.234" v="1508" actId="20577"/>
      <pc:docMkLst>
        <pc:docMk/>
      </pc:docMkLst>
      <pc:sldChg chg="modSp mod">
        <pc:chgData name="Grzegorz Stolecki" userId="302f6fca65d663d5" providerId="LiveId" clId="{646953CA-D33C-498B-AB71-2B8CD75C38CD}" dt="2023-05-07T19:44:01.234" v="1508" actId="20577"/>
        <pc:sldMkLst>
          <pc:docMk/>
          <pc:sldMk cId="293553305" sldId="337"/>
        </pc:sldMkLst>
        <pc:spChg chg="mod">
          <ac:chgData name="Grzegorz Stolecki" userId="302f6fca65d663d5" providerId="LiveId" clId="{646953CA-D33C-498B-AB71-2B8CD75C38CD}" dt="2023-05-07T19:44:01.234" v="1508" actId="20577"/>
          <ac:spMkLst>
            <pc:docMk/>
            <pc:sldMk cId="293553305" sldId="337"/>
            <ac:spMk id="3" creationId="{E63DE542-B7CF-1388-A22F-8FDF42A62E3C}"/>
          </ac:spMkLst>
        </pc:spChg>
      </pc:sldChg>
      <pc:sldChg chg="modSp new mod">
        <pc:chgData name="Grzegorz Stolecki" userId="302f6fca65d663d5" providerId="LiveId" clId="{646953CA-D33C-498B-AB71-2B8CD75C38CD}" dt="2023-05-07T19:35:19.911" v="488" actId="5793"/>
        <pc:sldMkLst>
          <pc:docMk/>
          <pc:sldMk cId="3040537349" sldId="367"/>
        </pc:sldMkLst>
        <pc:spChg chg="mod">
          <ac:chgData name="Grzegorz Stolecki" userId="302f6fca65d663d5" providerId="LiveId" clId="{646953CA-D33C-498B-AB71-2B8CD75C38CD}" dt="2023-05-07T19:32:51.360" v="10" actId="20577"/>
          <ac:spMkLst>
            <pc:docMk/>
            <pc:sldMk cId="3040537349" sldId="367"/>
            <ac:spMk id="2" creationId="{DEFE9E65-55E5-850F-D835-48782C89622F}"/>
          </ac:spMkLst>
        </pc:spChg>
        <pc:spChg chg="mod">
          <ac:chgData name="Grzegorz Stolecki" userId="302f6fca65d663d5" providerId="LiveId" clId="{646953CA-D33C-498B-AB71-2B8CD75C38CD}" dt="2023-05-07T19:35:19.911" v="488" actId="5793"/>
          <ac:spMkLst>
            <pc:docMk/>
            <pc:sldMk cId="3040537349" sldId="367"/>
            <ac:spMk id="3" creationId="{BF3E8BC0-16D9-9861-7B6F-5CABDB1D06DC}"/>
          </ac:spMkLst>
        </pc:spChg>
      </pc:sldChg>
      <pc:sldChg chg="modSp new mod">
        <pc:chgData name="Grzegorz Stolecki" userId="302f6fca65d663d5" providerId="LiveId" clId="{646953CA-D33C-498B-AB71-2B8CD75C38CD}" dt="2023-05-07T19:38:41.715" v="986" actId="20577"/>
        <pc:sldMkLst>
          <pc:docMk/>
          <pc:sldMk cId="1591038823" sldId="368"/>
        </pc:sldMkLst>
        <pc:spChg chg="mod">
          <ac:chgData name="Grzegorz Stolecki" userId="302f6fca65d663d5" providerId="LiveId" clId="{646953CA-D33C-498B-AB71-2B8CD75C38CD}" dt="2023-05-07T19:36:12.983" v="524" actId="20577"/>
          <ac:spMkLst>
            <pc:docMk/>
            <pc:sldMk cId="1591038823" sldId="368"/>
            <ac:spMk id="2" creationId="{F0A68A15-6883-B11B-E218-D497E43A5641}"/>
          </ac:spMkLst>
        </pc:spChg>
        <pc:spChg chg="mod">
          <ac:chgData name="Grzegorz Stolecki" userId="302f6fca65d663d5" providerId="LiveId" clId="{646953CA-D33C-498B-AB71-2B8CD75C38CD}" dt="2023-05-07T19:38:41.715" v="986" actId="20577"/>
          <ac:spMkLst>
            <pc:docMk/>
            <pc:sldMk cId="1591038823" sldId="368"/>
            <ac:spMk id="3" creationId="{4FE29995-DFBA-7ADB-7755-9EF443EA9225}"/>
          </ac:spMkLst>
        </pc:spChg>
      </pc:sldChg>
      <pc:sldChg chg="modSp new mod">
        <pc:chgData name="Grzegorz Stolecki" userId="302f6fca65d663d5" providerId="LiveId" clId="{646953CA-D33C-498B-AB71-2B8CD75C38CD}" dt="2023-05-07T19:42:43.055" v="1470" actId="20577"/>
        <pc:sldMkLst>
          <pc:docMk/>
          <pc:sldMk cId="4228010940" sldId="369"/>
        </pc:sldMkLst>
        <pc:spChg chg="mod">
          <ac:chgData name="Grzegorz Stolecki" userId="302f6fca65d663d5" providerId="LiveId" clId="{646953CA-D33C-498B-AB71-2B8CD75C38CD}" dt="2023-05-07T19:38:55.667" v="1014" actId="20577"/>
          <ac:spMkLst>
            <pc:docMk/>
            <pc:sldMk cId="4228010940" sldId="369"/>
            <ac:spMk id="2" creationId="{7DF186F1-27AF-A8B6-427C-311303362E6C}"/>
          </ac:spMkLst>
        </pc:spChg>
        <pc:spChg chg="mod">
          <ac:chgData name="Grzegorz Stolecki" userId="302f6fca65d663d5" providerId="LiveId" clId="{646953CA-D33C-498B-AB71-2B8CD75C38CD}" dt="2023-05-07T19:42:43.055" v="1470" actId="20577"/>
          <ac:spMkLst>
            <pc:docMk/>
            <pc:sldMk cId="4228010940" sldId="369"/>
            <ac:spMk id="3" creationId="{665F1A84-0418-6E0A-C9D6-FAFD31CCE40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CE801-0689-4FC6-B962-A42EF6E4AA5C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</dgm:pt>
    <dgm:pt modelId="{B82E72B2-E11B-47F2-8DBE-DA14EC6FE2A5}">
      <dgm:prSet phldrT="[Text]"/>
      <dgm:spPr/>
      <dgm:t>
        <a:bodyPr/>
        <a:lstStyle/>
        <a:p>
          <a:r>
            <a:rPr lang="pl-PL" dirty="0"/>
            <a:t>Pozyskiwanie danych</a:t>
          </a:r>
          <a:endParaRPr lang="en-US" dirty="0"/>
        </a:p>
      </dgm:t>
    </dgm:pt>
    <dgm:pt modelId="{3473B2D9-7133-43FF-892B-5803D650E392}" type="parTrans" cxnId="{A8A38B68-C357-4F51-B3BB-010081F66FA6}">
      <dgm:prSet/>
      <dgm:spPr/>
      <dgm:t>
        <a:bodyPr/>
        <a:lstStyle/>
        <a:p>
          <a:endParaRPr lang="en-US"/>
        </a:p>
      </dgm:t>
    </dgm:pt>
    <dgm:pt modelId="{9B75A937-F59A-4A47-BF92-EC08D7C7F651}" type="sibTrans" cxnId="{A8A38B68-C357-4F51-B3BB-010081F66FA6}">
      <dgm:prSet/>
      <dgm:spPr/>
      <dgm:t>
        <a:bodyPr/>
        <a:lstStyle/>
        <a:p>
          <a:endParaRPr lang="en-US"/>
        </a:p>
      </dgm:t>
    </dgm:pt>
    <dgm:pt modelId="{01ECE2BD-775B-4B5E-BE9A-7A02835B9550}">
      <dgm:prSet phldrT="[Text]"/>
      <dgm:spPr/>
      <dgm:t>
        <a:bodyPr/>
        <a:lstStyle/>
        <a:p>
          <a:r>
            <a:rPr lang="pl-PL" dirty="0"/>
            <a:t>Transformacja danych</a:t>
          </a:r>
          <a:endParaRPr lang="en-US" dirty="0"/>
        </a:p>
      </dgm:t>
    </dgm:pt>
    <dgm:pt modelId="{FCD268D9-DF97-4948-AD3C-71B73689EDA4}" type="parTrans" cxnId="{1072FA44-9C09-4FD6-AD37-B07923D5A7BE}">
      <dgm:prSet/>
      <dgm:spPr/>
      <dgm:t>
        <a:bodyPr/>
        <a:lstStyle/>
        <a:p>
          <a:endParaRPr lang="en-US"/>
        </a:p>
      </dgm:t>
    </dgm:pt>
    <dgm:pt modelId="{AD68E069-C9BC-424A-BD5F-C5A3F2F5DDDC}" type="sibTrans" cxnId="{1072FA44-9C09-4FD6-AD37-B07923D5A7BE}">
      <dgm:prSet/>
      <dgm:spPr/>
      <dgm:t>
        <a:bodyPr/>
        <a:lstStyle/>
        <a:p>
          <a:endParaRPr lang="en-US"/>
        </a:p>
      </dgm:t>
    </dgm:pt>
    <dgm:pt modelId="{3268CF56-CC75-415C-AD05-711C65CDD2DC}">
      <dgm:prSet phldrT="[Text]"/>
      <dgm:spPr/>
      <dgm:t>
        <a:bodyPr/>
        <a:lstStyle/>
        <a:p>
          <a:r>
            <a:rPr lang="pl-PL" dirty="0"/>
            <a:t>Wizualizacja</a:t>
          </a:r>
          <a:endParaRPr lang="en-US" dirty="0"/>
        </a:p>
      </dgm:t>
    </dgm:pt>
    <dgm:pt modelId="{025B8730-98AF-4BFB-A3F1-77A4F547E541}" type="parTrans" cxnId="{4460EC63-05B4-4F8C-A15F-4320DA6CFA4B}">
      <dgm:prSet/>
      <dgm:spPr/>
      <dgm:t>
        <a:bodyPr/>
        <a:lstStyle/>
        <a:p>
          <a:endParaRPr lang="en-US"/>
        </a:p>
      </dgm:t>
    </dgm:pt>
    <dgm:pt modelId="{79B2E752-6812-4CD5-AE75-D51382BBA14A}" type="sibTrans" cxnId="{4460EC63-05B4-4F8C-A15F-4320DA6CFA4B}">
      <dgm:prSet/>
      <dgm:spPr/>
      <dgm:t>
        <a:bodyPr/>
        <a:lstStyle/>
        <a:p>
          <a:endParaRPr lang="en-US"/>
        </a:p>
      </dgm:t>
    </dgm:pt>
    <dgm:pt modelId="{E16C7095-F279-4D06-9EF9-A9D646156B67}">
      <dgm:prSet phldrT="[Text]"/>
      <dgm:spPr/>
      <dgm:t>
        <a:bodyPr/>
        <a:lstStyle/>
        <a:p>
          <a:r>
            <a:rPr lang="pl-PL" dirty="0"/>
            <a:t>Ładowanie danych</a:t>
          </a:r>
          <a:endParaRPr lang="en-US" dirty="0"/>
        </a:p>
      </dgm:t>
    </dgm:pt>
    <dgm:pt modelId="{ECB48B61-A8E9-4955-8A29-9D165B339309}" type="parTrans" cxnId="{68EEDDCB-0DF0-4E8E-A61A-B4BF1F870E9D}">
      <dgm:prSet/>
      <dgm:spPr/>
      <dgm:t>
        <a:bodyPr/>
        <a:lstStyle/>
        <a:p>
          <a:endParaRPr lang="en-US"/>
        </a:p>
      </dgm:t>
    </dgm:pt>
    <dgm:pt modelId="{13376718-92F4-40C8-88A8-9CADDE38026B}" type="sibTrans" cxnId="{68EEDDCB-0DF0-4E8E-A61A-B4BF1F870E9D}">
      <dgm:prSet/>
      <dgm:spPr/>
      <dgm:t>
        <a:bodyPr/>
        <a:lstStyle/>
        <a:p>
          <a:endParaRPr lang="en-US"/>
        </a:p>
      </dgm:t>
    </dgm:pt>
    <dgm:pt modelId="{AD8DCA41-D318-4AB8-B875-4A21488D549B}">
      <dgm:prSet phldrT="[Text]"/>
      <dgm:spPr/>
      <dgm:t>
        <a:bodyPr/>
        <a:lstStyle/>
        <a:p>
          <a:r>
            <a:rPr lang="pl-PL" dirty="0"/>
            <a:t>Modelowanie</a:t>
          </a:r>
          <a:endParaRPr lang="en-US" dirty="0"/>
        </a:p>
      </dgm:t>
    </dgm:pt>
    <dgm:pt modelId="{60478A11-EFEA-4EFD-B222-E3A477D898E2}" type="parTrans" cxnId="{6C462942-1978-498A-995C-2DEEAC476572}">
      <dgm:prSet/>
      <dgm:spPr/>
      <dgm:t>
        <a:bodyPr/>
        <a:lstStyle/>
        <a:p>
          <a:endParaRPr lang="en-US"/>
        </a:p>
      </dgm:t>
    </dgm:pt>
    <dgm:pt modelId="{0F0100BC-5D47-4692-A847-4CBD3200EDAE}" type="sibTrans" cxnId="{6C462942-1978-498A-995C-2DEEAC476572}">
      <dgm:prSet/>
      <dgm:spPr/>
      <dgm:t>
        <a:bodyPr/>
        <a:lstStyle/>
        <a:p>
          <a:endParaRPr lang="en-US"/>
        </a:p>
      </dgm:t>
    </dgm:pt>
    <dgm:pt modelId="{05A1D71F-F131-4156-A130-D17DBD98AD72}">
      <dgm:prSet phldrT="[Text]"/>
      <dgm:spPr/>
      <dgm:t>
        <a:bodyPr/>
        <a:lstStyle/>
        <a:p>
          <a:r>
            <a:rPr lang="pl-PL" dirty="0"/>
            <a:t>Publikacja</a:t>
          </a:r>
          <a:endParaRPr lang="en-US" dirty="0"/>
        </a:p>
      </dgm:t>
    </dgm:pt>
    <dgm:pt modelId="{81063B36-977F-4CDE-A76C-F7C665B99C47}" type="parTrans" cxnId="{26E49931-6464-4FD1-A5EE-20FA225F45DA}">
      <dgm:prSet/>
      <dgm:spPr/>
      <dgm:t>
        <a:bodyPr/>
        <a:lstStyle/>
        <a:p>
          <a:endParaRPr lang="en-US"/>
        </a:p>
      </dgm:t>
    </dgm:pt>
    <dgm:pt modelId="{342FD1C4-9F4B-467D-A338-BBCEED08E337}" type="sibTrans" cxnId="{26E49931-6464-4FD1-A5EE-20FA225F45DA}">
      <dgm:prSet/>
      <dgm:spPr/>
      <dgm:t>
        <a:bodyPr/>
        <a:lstStyle/>
        <a:p>
          <a:endParaRPr lang="en-US"/>
        </a:p>
      </dgm:t>
    </dgm:pt>
    <dgm:pt modelId="{7DD7B451-F9D2-4F37-A17A-79651772EFE8}" type="pres">
      <dgm:prSet presAssocID="{A97CE801-0689-4FC6-B962-A42EF6E4AA5C}" presName="diagram" presStyleCnt="0">
        <dgm:presLayoutVars>
          <dgm:dir/>
          <dgm:resizeHandles val="exact"/>
        </dgm:presLayoutVars>
      </dgm:prSet>
      <dgm:spPr/>
    </dgm:pt>
    <dgm:pt modelId="{9DE5A6EC-7635-419F-9BF1-1E3A13F59E06}" type="pres">
      <dgm:prSet presAssocID="{B82E72B2-E11B-47F2-8DBE-DA14EC6FE2A5}" presName="node" presStyleLbl="node1" presStyleIdx="0" presStyleCnt="6">
        <dgm:presLayoutVars>
          <dgm:bulletEnabled val="1"/>
        </dgm:presLayoutVars>
      </dgm:prSet>
      <dgm:spPr/>
    </dgm:pt>
    <dgm:pt modelId="{E5243F43-FC76-46EF-91D4-CF501A9EB975}" type="pres">
      <dgm:prSet presAssocID="{9B75A937-F59A-4A47-BF92-EC08D7C7F651}" presName="sibTrans" presStyleLbl="sibTrans2D1" presStyleIdx="0" presStyleCnt="5"/>
      <dgm:spPr/>
    </dgm:pt>
    <dgm:pt modelId="{FFD9C9C5-71B4-47E5-B004-BB982798A98D}" type="pres">
      <dgm:prSet presAssocID="{9B75A937-F59A-4A47-BF92-EC08D7C7F651}" presName="connectorText" presStyleLbl="sibTrans2D1" presStyleIdx="0" presStyleCnt="5"/>
      <dgm:spPr/>
    </dgm:pt>
    <dgm:pt modelId="{1A261B73-45E9-4CFA-A2E1-D7984627E70E}" type="pres">
      <dgm:prSet presAssocID="{01ECE2BD-775B-4B5E-BE9A-7A02835B9550}" presName="node" presStyleLbl="node1" presStyleIdx="1" presStyleCnt="6">
        <dgm:presLayoutVars>
          <dgm:bulletEnabled val="1"/>
        </dgm:presLayoutVars>
      </dgm:prSet>
      <dgm:spPr/>
    </dgm:pt>
    <dgm:pt modelId="{8595321D-8D07-4237-A9B3-BE2274026564}" type="pres">
      <dgm:prSet presAssocID="{AD68E069-C9BC-424A-BD5F-C5A3F2F5DDDC}" presName="sibTrans" presStyleLbl="sibTrans2D1" presStyleIdx="1" presStyleCnt="5"/>
      <dgm:spPr/>
    </dgm:pt>
    <dgm:pt modelId="{4DED9EE7-89C8-4D03-814E-9B4A123ADA67}" type="pres">
      <dgm:prSet presAssocID="{AD68E069-C9BC-424A-BD5F-C5A3F2F5DDDC}" presName="connectorText" presStyleLbl="sibTrans2D1" presStyleIdx="1" presStyleCnt="5"/>
      <dgm:spPr/>
    </dgm:pt>
    <dgm:pt modelId="{F781CAC1-D36A-441B-9930-1E153E185A1B}" type="pres">
      <dgm:prSet presAssocID="{E16C7095-F279-4D06-9EF9-A9D646156B67}" presName="node" presStyleLbl="node1" presStyleIdx="2" presStyleCnt="6">
        <dgm:presLayoutVars>
          <dgm:bulletEnabled val="1"/>
        </dgm:presLayoutVars>
      </dgm:prSet>
      <dgm:spPr/>
    </dgm:pt>
    <dgm:pt modelId="{E8ED3AEC-8244-40DD-A981-602286D57C4F}" type="pres">
      <dgm:prSet presAssocID="{13376718-92F4-40C8-88A8-9CADDE38026B}" presName="sibTrans" presStyleLbl="sibTrans2D1" presStyleIdx="2" presStyleCnt="5"/>
      <dgm:spPr/>
    </dgm:pt>
    <dgm:pt modelId="{984805B1-5F0B-4FD5-B9B2-3387A63C9810}" type="pres">
      <dgm:prSet presAssocID="{13376718-92F4-40C8-88A8-9CADDE38026B}" presName="connectorText" presStyleLbl="sibTrans2D1" presStyleIdx="2" presStyleCnt="5"/>
      <dgm:spPr/>
    </dgm:pt>
    <dgm:pt modelId="{4B911FEF-CC1A-4C9C-97CD-C0B4F09DE3B0}" type="pres">
      <dgm:prSet presAssocID="{AD8DCA41-D318-4AB8-B875-4A21488D549B}" presName="node" presStyleLbl="node1" presStyleIdx="3" presStyleCnt="6">
        <dgm:presLayoutVars>
          <dgm:bulletEnabled val="1"/>
        </dgm:presLayoutVars>
      </dgm:prSet>
      <dgm:spPr/>
    </dgm:pt>
    <dgm:pt modelId="{F9A7ED33-22B0-4E1F-88EA-C8FD73B4B3F5}" type="pres">
      <dgm:prSet presAssocID="{0F0100BC-5D47-4692-A847-4CBD3200EDAE}" presName="sibTrans" presStyleLbl="sibTrans2D1" presStyleIdx="3" presStyleCnt="5"/>
      <dgm:spPr/>
    </dgm:pt>
    <dgm:pt modelId="{65BD92D2-0C64-4588-A5E8-03105BBC4D3C}" type="pres">
      <dgm:prSet presAssocID="{0F0100BC-5D47-4692-A847-4CBD3200EDAE}" presName="connectorText" presStyleLbl="sibTrans2D1" presStyleIdx="3" presStyleCnt="5"/>
      <dgm:spPr/>
    </dgm:pt>
    <dgm:pt modelId="{CDF0DABC-0603-436C-B706-AEACDB8D5648}" type="pres">
      <dgm:prSet presAssocID="{3268CF56-CC75-415C-AD05-711C65CDD2DC}" presName="node" presStyleLbl="node1" presStyleIdx="4" presStyleCnt="6">
        <dgm:presLayoutVars>
          <dgm:bulletEnabled val="1"/>
        </dgm:presLayoutVars>
      </dgm:prSet>
      <dgm:spPr/>
    </dgm:pt>
    <dgm:pt modelId="{6C01AC81-E7A4-49D1-BF90-6B4F63FA280C}" type="pres">
      <dgm:prSet presAssocID="{79B2E752-6812-4CD5-AE75-D51382BBA14A}" presName="sibTrans" presStyleLbl="sibTrans2D1" presStyleIdx="4" presStyleCnt="5"/>
      <dgm:spPr/>
    </dgm:pt>
    <dgm:pt modelId="{7E3B1787-6EC0-4AAD-92BD-22A36E1EFFEE}" type="pres">
      <dgm:prSet presAssocID="{79B2E752-6812-4CD5-AE75-D51382BBA14A}" presName="connectorText" presStyleLbl="sibTrans2D1" presStyleIdx="4" presStyleCnt="5"/>
      <dgm:spPr/>
    </dgm:pt>
    <dgm:pt modelId="{8434212F-DC7D-4EAB-8D91-E064239ED346}" type="pres">
      <dgm:prSet presAssocID="{05A1D71F-F131-4156-A130-D17DBD98AD72}" presName="node" presStyleLbl="node1" presStyleIdx="5" presStyleCnt="6">
        <dgm:presLayoutVars>
          <dgm:bulletEnabled val="1"/>
        </dgm:presLayoutVars>
      </dgm:prSet>
      <dgm:spPr/>
    </dgm:pt>
  </dgm:ptLst>
  <dgm:cxnLst>
    <dgm:cxn modelId="{B9D05B05-F0A8-4EBA-9081-A322BD71CD6C}" type="presOf" srcId="{79B2E752-6812-4CD5-AE75-D51382BBA14A}" destId="{6C01AC81-E7A4-49D1-BF90-6B4F63FA280C}" srcOrd="0" destOrd="0" presId="urn:microsoft.com/office/officeart/2005/8/layout/process5"/>
    <dgm:cxn modelId="{C4906720-AFDE-4B32-B8A4-C6ABBDC00259}" type="presOf" srcId="{05A1D71F-F131-4156-A130-D17DBD98AD72}" destId="{8434212F-DC7D-4EAB-8D91-E064239ED346}" srcOrd="0" destOrd="0" presId="urn:microsoft.com/office/officeart/2005/8/layout/process5"/>
    <dgm:cxn modelId="{34BA2129-192C-44C4-86A9-CB856DB3C27E}" type="presOf" srcId="{79B2E752-6812-4CD5-AE75-D51382BBA14A}" destId="{7E3B1787-6EC0-4AAD-92BD-22A36E1EFFEE}" srcOrd="1" destOrd="0" presId="urn:microsoft.com/office/officeart/2005/8/layout/process5"/>
    <dgm:cxn modelId="{DEA9832A-BBD6-4D16-9E40-0BD00F33E449}" type="presOf" srcId="{9B75A937-F59A-4A47-BF92-EC08D7C7F651}" destId="{E5243F43-FC76-46EF-91D4-CF501A9EB975}" srcOrd="0" destOrd="0" presId="urn:microsoft.com/office/officeart/2005/8/layout/process5"/>
    <dgm:cxn modelId="{51A7452E-1668-448D-AF7E-48AE09BBAD12}" type="presOf" srcId="{AD68E069-C9BC-424A-BD5F-C5A3F2F5DDDC}" destId="{8595321D-8D07-4237-A9B3-BE2274026564}" srcOrd="0" destOrd="0" presId="urn:microsoft.com/office/officeart/2005/8/layout/process5"/>
    <dgm:cxn modelId="{26E49931-6464-4FD1-A5EE-20FA225F45DA}" srcId="{A97CE801-0689-4FC6-B962-A42EF6E4AA5C}" destId="{05A1D71F-F131-4156-A130-D17DBD98AD72}" srcOrd="5" destOrd="0" parTransId="{81063B36-977F-4CDE-A76C-F7C665B99C47}" sibTransId="{342FD1C4-9F4B-467D-A338-BBCEED08E337}"/>
    <dgm:cxn modelId="{6C462942-1978-498A-995C-2DEEAC476572}" srcId="{A97CE801-0689-4FC6-B962-A42EF6E4AA5C}" destId="{AD8DCA41-D318-4AB8-B875-4A21488D549B}" srcOrd="3" destOrd="0" parTransId="{60478A11-EFEA-4EFD-B222-E3A477D898E2}" sibTransId="{0F0100BC-5D47-4692-A847-4CBD3200EDAE}"/>
    <dgm:cxn modelId="{4460EC63-05B4-4F8C-A15F-4320DA6CFA4B}" srcId="{A97CE801-0689-4FC6-B962-A42EF6E4AA5C}" destId="{3268CF56-CC75-415C-AD05-711C65CDD2DC}" srcOrd="4" destOrd="0" parTransId="{025B8730-98AF-4BFB-A3F1-77A4F547E541}" sibTransId="{79B2E752-6812-4CD5-AE75-D51382BBA14A}"/>
    <dgm:cxn modelId="{1072FA44-9C09-4FD6-AD37-B07923D5A7BE}" srcId="{A97CE801-0689-4FC6-B962-A42EF6E4AA5C}" destId="{01ECE2BD-775B-4B5E-BE9A-7A02835B9550}" srcOrd="1" destOrd="0" parTransId="{FCD268D9-DF97-4948-AD3C-71B73689EDA4}" sibTransId="{AD68E069-C9BC-424A-BD5F-C5A3F2F5DDDC}"/>
    <dgm:cxn modelId="{A8A38B68-C357-4F51-B3BB-010081F66FA6}" srcId="{A97CE801-0689-4FC6-B962-A42EF6E4AA5C}" destId="{B82E72B2-E11B-47F2-8DBE-DA14EC6FE2A5}" srcOrd="0" destOrd="0" parTransId="{3473B2D9-7133-43FF-892B-5803D650E392}" sibTransId="{9B75A937-F59A-4A47-BF92-EC08D7C7F651}"/>
    <dgm:cxn modelId="{8C02D34F-D6E7-4BAE-AD22-9BC591049F5E}" type="presOf" srcId="{B82E72B2-E11B-47F2-8DBE-DA14EC6FE2A5}" destId="{9DE5A6EC-7635-419F-9BF1-1E3A13F59E06}" srcOrd="0" destOrd="0" presId="urn:microsoft.com/office/officeart/2005/8/layout/process5"/>
    <dgm:cxn modelId="{A5B3F474-E317-4F78-BC8D-C594C94FBA96}" type="presOf" srcId="{AD8DCA41-D318-4AB8-B875-4A21488D549B}" destId="{4B911FEF-CC1A-4C9C-97CD-C0B4F09DE3B0}" srcOrd="0" destOrd="0" presId="urn:microsoft.com/office/officeart/2005/8/layout/process5"/>
    <dgm:cxn modelId="{F53ECE75-6F27-4E9B-BF09-33219D79D6EF}" type="presOf" srcId="{0F0100BC-5D47-4692-A847-4CBD3200EDAE}" destId="{F9A7ED33-22B0-4E1F-88EA-C8FD73B4B3F5}" srcOrd="0" destOrd="0" presId="urn:microsoft.com/office/officeart/2005/8/layout/process5"/>
    <dgm:cxn modelId="{76FC5394-29CD-4A01-A19F-574AB86E3AB2}" type="presOf" srcId="{13376718-92F4-40C8-88A8-9CADDE38026B}" destId="{984805B1-5F0B-4FD5-B9B2-3387A63C9810}" srcOrd="1" destOrd="0" presId="urn:microsoft.com/office/officeart/2005/8/layout/process5"/>
    <dgm:cxn modelId="{689D9997-BC9C-4741-BC16-245071784FFE}" type="presOf" srcId="{9B75A937-F59A-4A47-BF92-EC08D7C7F651}" destId="{FFD9C9C5-71B4-47E5-B004-BB982798A98D}" srcOrd="1" destOrd="0" presId="urn:microsoft.com/office/officeart/2005/8/layout/process5"/>
    <dgm:cxn modelId="{F556D4A3-509B-459C-99DF-1A163B351119}" type="presOf" srcId="{01ECE2BD-775B-4B5E-BE9A-7A02835B9550}" destId="{1A261B73-45E9-4CFA-A2E1-D7984627E70E}" srcOrd="0" destOrd="0" presId="urn:microsoft.com/office/officeart/2005/8/layout/process5"/>
    <dgm:cxn modelId="{C52BBEB2-B03E-4529-9D7F-A15CCE94F1CB}" type="presOf" srcId="{3268CF56-CC75-415C-AD05-711C65CDD2DC}" destId="{CDF0DABC-0603-436C-B706-AEACDB8D5648}" srcOrd="0" destOrd="0" presId="urn:microsoft.com/office/officeart/2005/8/layout/process5"/>
    <dgm:cxn modelId="{3253F4CA-E852-4004-9244-51205FEACF84}" type="presOf" srcId="{A97CE801-0689-4FC6-B962-A42EF6E4AA5C}" destId="{7DD7B451-F9D2-4F37-A17A-79651772EFE8}" srcOrd="0" destOrd="0" presId="urn:microsoft.com/office/officeart/2005/8/layout/process5"/>
    <dgm:cxn modelId="{68EEDDCB-0DF0-4E8E-A61A-B4BF1F870E9D}" srcId="{A97CE801-0689-4FC6-B962-A42EF6E4AA5C}" destId="{E16C7095-F279-4D06-9EF9-A9D646156B67}" srcOrd="2" destOrd="0" parTransId="{ECB48B61-A8E9-4955-8A29-9D165B339309}" sibTransId="{13376718-92F4-40C8-88A8-9CADDE38026B}"/>
    <dgm:cxn modelId="{E256ACD5-4724-4B65-81D3-034C78CA5249}" type="presOf" srcId="{0F0100BC-5D47-4692-A847-4CBD3200EDAE}" destId="{65BD92D2-0C64-4588-A5E8-03105BBC4D3C}" srcOrd="1" destOrd="0" presId="urn:microsoft.com/office/officeart/2005/8/layout/process5"/>
    <dgm:cxn modelId="{B19749ED-42F5-4647-B034-8FF88153A00E}" type="presOf" srcId="{AD68E069-C9BC-424A-BD5F-C5A3F2F5DDDC}" destId="{4DED9EE7-89C8-4D03-814E-9B4A123ADA67}" srcOrd="1" destOrd="0" presId="urn:microsoft.com/office/officeart/2005/8/layout/process5"/>
    <dgm:cxn modelId="{A726C6EF-6912-4314-9042-62E2AD9858CA}" type="presOf" srcId="{13376718-92F4-40C8-88A8-9CADDE38026B}" destId="{E8ED3AEC-8244-40DD-A981-602286D57C4F}" srcOrd="0" destOrd="0" presId="urn:microsoft.com/office/officeart/2005/8/layout/process5"/>
    <dgm:cxn modelId="{072532F6-E0B5-4BB2-BB57-874E54CBAAE5}" type="presOf" srcId="{E16C7095-F279-4D06-9EF9-A9D646156B67}" destId="{F781CAC1-D36A-441B-9930-1E153E185A1B}" srcOrd="0" destOrd="0" presId="urn:microsoft.com/office/officeart/2005/8/layout/process5"/>
    <dgm:cxn modelId="{35CC6D25-3CD2-44AC-8993-65F9339A29A2}" type="presParOf" srcId="{7DD7B451-F9D2-4F37-A17A-79651772EFE8}" destId="{9DE5A6EC-7635-419F-9BF1-1E3A13F59E06}" srcOrd="0" destOrd="0" presId="urn:microsoft.com/office/officeart/2005/8/layout/process5"/>
    <dgm:cxn modelId="{EA98A09B-70D6-4BC4-8CB2-C87565E6C962}" type="presParOf" srcId="{7DD7B451-F9D2-4F37-A17A-79651772EFE8}" destId="{E5243F43-FC76-46EF-91D4-CF501A9EB975}" srcOrd="1" destOrd="0" presId="urn:microsoft.com/office/officeart/2005/8/layout/process5"/>
    <dgm:cxn modelId="{93E88BD1-15BF-4C46-8796-EBE68D377580}" type="presParOf" srcId="{E5243F43-FC76-46EF-91D4-CF501A9EB975}" destId="{FFD9C9C5-71B4-47E5-B004-BB982798A98D}" srcOrd="0" destOrd="0" presId="urn:microsoft.com/office/officeart/2005/8/layout/process5"/>
    <dgm:cxn modelId="{14B30A21-A59C-43C0-8BD9-FEACC71FE9AB}" type="presParOf" srcId="{7DD7B451-F9D2-4F37-A17A-79651772EFE8}" destId="{1A261B73-45E9-4CFA-A2E1-D7984627E70E}" srcOrd="2" destOrd="0" presId="urn:microsoft.com/office/officeart/2005/8/layout/process5"/>
    <dgm:cxn modelId="{80A602C8-0A98-4872-AEA9-03A888623E6C}" type="presParOf" srcId="{7DD7B451-F9D2-4F37-A17A-79651772EFE8}" destId="{8595321D-8D07-4237-A9B3-BE2274026564}" srcOrd="3" destOrd="0" presId="urn:microsoft.com/office/officeart/2005/8/layout/process5"/>
    <dgm:cxn modelId="{4FEC3ADD-D928-4195-AC31-05908D596B27}" type="presParOf" srcId="{8595321D-8D07-4237-A9B3-BE2274026564}" destId="{4DED9EE7-89C8-4D03-814E-9B4A123ADA67}" srcOrd="0" destOrd="0" presId="urn:microsoft.com/office/officeart/2005/8/layout/process5"/>
    <dgm:cxn modelId="{4B6FD2A8-BA3C-4E88-BE0F-C42BAE382654}" type="presParOf" srcId="{7DD7B451-F9D2-4F37-A17A-79651772EFE8}" destId="{F781CAC1-D36A-441B-9930-1E153E185A1B}" srcOrd="4" destOrd="0" presId="urn:microsoft.com/office/officeart/2005/8/layout/process5"/>
    <dgm:cxn modelId="{F563A29F-6FEC-45F2-B89C-8ADE17544C26}" type="presParOf" srcId="{7DD7B451-F9D2-4F37-A17A-79651772EFE8}" destId="{E8ED3AEC-8244-40DD-A981-602286D57C4F}" srcOrd="5" destOrd="0" presId="urn:microsoft.com/office/officeart/2005/8/layout/process5"/>
    <dgm:cxn modelId="{C7AB528A-98C6-4CC0-8D8F-455700E86F36}" type="presParOf" srcId="{E8ED3AEC-8244-40DD-A981-602286D57C4F}" destId="{984805B1-5F0B-4FD5-B9B2-3387A63C9810}" srcOrd="0" destOrd="0" presId="urn:microsoft.com/office/officeart/2005/8/layout/process5"/>
    <dgm:cxn modelId="{6E78A799-77AF-4345-83BF-32DBACF48610}" type="presParOf" srcId="{7DD7B451-F9D2-4F37-A17A-79651772EFE8}" destId="{4B911FEF-CC1A-4C9C-97CD-C0B4F09DE3B0}" srcOrd="6" destOrd="0" presId="urn:microsoft.com/office/officeart/2005/8/layout/process5"/>
    <dgm:cxn modelId="{55FD2789-9896-4808-A680-0DAA51EF492F}" type="presParOf" srcId="{7DD7B451-F9D2-4F37-A17A-79651772EFE8}" destId="{F9A7ED33-22B0-4E1F-88EA-C8FD73B4B3F5}" srcOrd="7" destOrd="0" presId="urn:microsoft.com/office/officeart/2005/8/layout/process5"/>
    <dgm:cxn modelId="{49F12146-8C61-4CF6-A3F0-CA58B66A0427}" type="presParOf" srcId="{F9A7ED33-22B0-4E1F-88EA-C8FD73B4B3F5}" destId="{65BD92D2-0C64-4588-A5E8-03105BBC4D3C}" srcOrd="0" destOrd="0" presId="urn:microsoft.com/office/officeart/2005/8/layout/process5"/>
    <dgm:cxn modelId="{A9845A03-048E-48FF-92B6-380A54DCFF76}" type="presParOf" srcId="{7DD7B451-F9D2-4F37-A17A-79651772EFE8}" destId="{CDF0DABC-0603-436C-B706-AEACDB8D5648}" srcOrd="8" destOrd="0" presId="urn:microsoft.com/office/officeart/2005/8/layout/process5"/>
    <dgm:cxn modelId="{750374B2-1721-4EAD-A560-D0DA03873D96}" type="presParOf" srcId="{7DD7B451-F9D2-4F37-A17A-79651772EFE8}" destId="{6C01AC81-E7A4-49D1-BF90-6B4F63FA280C}" srcOrd="9" destOrd="0" presId="urn:microsoft.com/office/officeart/2005/8/layout/process5"/>
    <dgm:cxn modelId="{05026BEC-5E6A-4345-B5CA-AAB184F017A9}" type="presParOf" srcId="{6C01AC81-E7A4-49D1-BF90-6B4F63FA280C}" destId="{7E3B1787-6EC0-4AAD-92BD-22A36E1EFFEE}" srcOrd="0" destOrd="0" presId="urn:microsoft.com/office/officeart/2005/8/layout/process5"/>
    <dgm:cxn modelId="{91A8380A-B250-485C-B84D-CC74471A73D2}" type="presParOf" srcId="{7DD7B451-F9D2-4F37-A17A-79651772EFE8}" destId="{8434212F-DC7D-4EAB-8D91-E064239ED34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33B36-E8F7-4918-A399-E20DEDC3899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CB94D-CC85-49FD-94B7-75EA4F933D59}">
      <dgm:prSet phldrT="[Text]"/>
      <dgm:spPr/>
      <dgm:t>
        <a:bodyPr/>
        <a:lstStyle/>
        <a:p>
          <a:r>
            <a:rPr lang="pl-PL" dirty="0"/>
            <a:t>Struktura</a:t>
          </a:r>
          <a:endParaRPr lang="en-US" dirty="0"/>
        </a:p>
      </dgm:t>
    </dgm:pt>
    <dgm:pt modelId="{61FB397B-0040-408C-916F-792EB04E3803}" type="parTrans" cxnId="{513CC288-3586-481E-92C4-8A5A95BDE9FE}">
      <dgm:prSet/>
      <dgm:spPr/>
      <dgm:t>
        <a:bodyPr/>
        <a:lstStyle/>
        <a:p>
          <a:endParaRPr lang="en-US"/>
        </a:p>
      </dgm:t>
    </dgm:pt>
    <dgm:pt modelId="{0630B5F1-B155-4827-B99A-08D3E06E3B71}" type="sibTrans" cxnId="{513CC288-3586-481E-92C4-8A5A95BDE9FE}">
      <dgm:prSet/>
      <dgm:spPr/>
      <dgm:t>
        <a:bodyPr/>
        <a:lstStyle/>
        <a:p>
          <a:endParaRPr lang="en-US"/>
        </a:p>
      </dgm:t>
    </dgm:pt>
    <dgm:pt modelId="{A446DB3A-10A0-4C22-9B4D-D08DA7952B4A}">
      <dgm:prSet phldrT="[Text]"/>
      <dgm:spPr/>
      <dgm:t>
        <a:bodyPr/>
        <a:lstStyle/>
        <a:p>
          <a:r>
            <a:rPr lang="pl-PL" dirty="0"/>
            <a:t>Tabele</a:t>
          </a:r>
          <a:endParaRPr lang="en-US" dirty="0"/>
        </a:p>
      </dgm:t>
    </dgm:pt>
    <dgm:pt modelId="{E8504B4D-6388-4275-815D-37144F005FDB}" type="parTrans" cxnId="{9F27035D-41A4-43DF-BF05-C5A1FB770E71}">
      <dgm:prSet/>
      <dgm:spPr/>
      <dgm:t>
        <a:bodyPr/>
        <a:lstStyle/>
        <a:p>
          <a:endParaRPr lang="en-US"/>
        </a:p>
      </dgm:t>
    </dgm:pt>
    <dgm:pt modelId="{E781A7F2-C50F-4B2F-AF6B-D858517B52F7}" type="sibTrans" cxnId="{9F27035D-41A4-43DF-BF05-C5A1FB770E71}">
      <dgm:prSet/>
      <dgm:spPr/>
      <dgm:t>
        <a:bodyPr/>
        <a:lstStyle/>
        <a:p>
          <a:endParaRPr lang="en-US"/>
        </a:p>
      </dgm:t>
    </dgm:pt>
    <dgm:pt modelId="{D12E7049-5272-4E43-8540-8A5666C6F643}">
      <dgm:prSet phldrT="[Text]"/>
      <dgm:spPr/>
      <dgm:t>
        <a:bodyPr/>
        <a:lstStyle/>
        <a:p>
          <a:r>
            <a:rPr lang="pl-PL" dirty="0"/>
            <a:t>Relacje</a:t>
          </a:r>
          <a:endParaRPr lang="en-US" dirty="0"/>
        </a:p>
      </dgm:t>
    </dgm:pt>
    <dgm:pt modelId="{3BD26405-CDB7-4503-A3DE-FD023957C140}" type="parTrans" cxnId="{872EEE4D-D4C1-47AB-B71E-A654AD1E9D40}">
      <dgm:prSet/>
      <dgm:spPr/>
      <dgm:t>
        <a:bodyPr/>
        <a:lstStyle/>
        <a:p>
          <a:endParaRPr lang="en-US"/>
        </a:p>
      </dgm:t>
    </dgm:pt>
    <dgm:pt modelId="{8FC684AF-867B-435E-87CC-B6C957F154B2}" type="sibTrans" cxnId="{872EEE4D-D4C1-47AB-B71E-A654AD1E9D40}">
      <dgm:prSet/>
      <dgm:spPr/>
      <dgm:t>
        <a:bodyPr/>
        <a:lstStyle/>
        <a:p>
          <a:endParaRPr lang="en-US"/>
        </a:p>
      </dgm:t>
    </dgm:pt>
    <dgm:pt modelId="{5DEE1804-6495-4E5B-8A0A-DD1EEE1A119F}">
      <dgm:prSet phldrT="[Text]"/>
      <dgm:spPr/>
      <dgm:t>
        <a:bodyPr/>
        <a:lstStyle/>
        <a:p>
          <a:r>
            <a:rPr lang="pl-PL" dirty="0"/>
            <a:t>Składowanie</a:t>
          </a:r>
        </a:p>
        <a:p>
          <a:r>
            <a:rPr lang="pl-PL" dirty="0"/>
            <a:t>(typ storage </a:t>
          </a:r>
          <a:r>
            <a:rPr lang="pl-PL" dirty="0" err="1"/>
            <a:t>engine</a:t>
          </a:r>
          <a:r>
            <a:rPr lang="pl-PL" dirty="0"/>
            <a:t>)</a:t>
          </a:r>
          <a:endParaRPr lang="en-US" dirty="0"/>
        </a:p>
      </dgm:t>
    </dgm:pt>
    <dgm:pt modelId="{1289EBF0-19A9-4D53-97C2-5E4EEF00D0F3}" type="parTrans" cxnId="{50AA6051-24EE-4947-AF4D-EE526CD039F9}">
      <dgm:prSet/>
      <dgm:spPr/>
      <dgm:t>
        <a:bodyPr/>
        <a:lstStyle/>
        <a:p>
          <a:endParaRPr lang="en-US"/>
        </a:p>
      </dgm:t>
    </dgm:pt>
    <dgm:pt modelId="{3B362973-8FB4-4621-8EAF-792CB4401855}" type="sibTrans" cxnId="{50AA6051-24EE-4947-AF4D-EE526CD039F9}">
      <dgm:prSet/>
      <dgm:spPr/>
      <dgm:t>
        <a:bodyPr/>
        <a:lstStyle/>
        <a:p>
          <a:endParaRPr lang="en-US"/>
        </a:p>
      </dgm:t>
    </dgm:pt>
    <dgm:pt modelId="{B7962100-1754-4669-BD8B-0AF19EBB412F}">
      <dgm:prSet phldrT="[Text]"/>
      <dgm:spPr/>
      <dgm:t>
        <a:bodyPr/>
        <a:lstStyle/>
        <a:p>
          <a:r>
            <a:rPr lang="pl-PL" dirty="0"/>
            <a:t>In-</a:t>
          </a:r>
          <a:r>
            <a:rPr lang="pl-PL" dirty="0" err="1"/>
            <a:t>memory</a:t>
          </a:r>
          <a:endParaRPr lang="en-US" dirty="0"/>
        </a:p>
      </dgm:t>
    </dgm:pt>
    <dgm:pt modelId="{86248B2C-66C2-4115-A349-CA0C9BC02806}" type="parTrans" cxnId="{5FF47DB3-32B5-4CF3-8E5F-D00B1B625986}">
      <dgm:prSet/>
      <dgm:spPr/>
      <dgm:t>
        <a:bodyPr/>
        <a:lstStyle/>
        <a:p>
          <a:endParaRPr lang="en-US"/>
        </a:p>
      </dgm:t>
    </dgm:pt>
    <dgm:pt modelId="{E4B0AF4C-92C0-43F0-9A03-FBB61A1350EE}" type="sibTrans" cxnId="{5FF47DB3-32B5-4CF3-8E5F-D00B1B625986}">
      <dgm:prSet/>
      <dgm:spPr/>
      <dgm:t>
        <a:bodyPr/>
        <a:lstStyle/>
        <a:p>
          <a:endParaRPr lang="en-US"/>
        </a:p>
      </dgm:t>
    </dgm:pt>
    <dgm:pt modelId="{6942CBD5-B53A-480B-8B55-60944CC8FC8C}">
      <dgm:prSet phldrT="[Text]"/>
      <dgm:spPr/>
      <dgm:t>
        <a:bodyPr/>
        <a:lstStyle/>
        <a:p>
          <a:r>
            <a:rPr lang="pl-PL" dirty="0"/>
            <a:t>DirectQuery</a:t>
          </a:r>
          <a:endParaRPr lang="en-US" dirty="0"/>
        </a:p>
      </dgm:t>
    </dgm:pt>
    <dgm:pt modelId="{CFF41ACA-1324-4B16-9C96-DA0EEF8F794E}" type="parTrans" cxnId="{3533ABFF-88AB-4DB8-9A33-446A4A38A917}">
      <dgm:prSet/>
      <dgm:spPr/>
      <dgm:t>
        <a:bodyPr/>
        <a:lstStyle/>
        <a:p>
          <a:endParaRPr lang="en-US"/>
        </a:p>
      </dgm:t>
    </dgm:pt>
    <dgm:pt modelId="{2157D8B6-6A98-48AE-8E67-6C4D7B57EBF7}" type="sibTrans" cxnId="{3533ABFF-88AB-4DB8-9A33-446A4A38A917}">
      <dgm:prSet/>
      <dgm:spPr/>
      <dgm:t>
        <a:bodyPr/>
        <a:lstStyle/>
        <a:p>
          <a:endParaRPr lang="en-US"/>
        </a:p>
      </dgm:t>
    </dgm:pt>
    <dgm:pt modelId="{390BF202-35A5-4AD5-B8C2-EB1C6C45E455}">
      <dgm:prSet phldrT="[Text]"/>
      <dgm:spPr/>
      <dgm:t>
        <a:bodyPr/>
        <a:lstStyle/>
        <a:p>
          <a:r>
            <a:rPr lang="pl-PL" dirty="0"/>
            <a:t>Kalkulacje</a:t>
          </a:r>
          <a:endParaRPr lang="en-US" dirty="0"/>
        </a:p>
      </dgm:t>
    </dgm:pt>
    <dgm:pt modelId="{BDFCF6B0-2C36-45EA-8CEB-B7A1A4D3AB28}" type="parTrans" cxnId="{53AA2880-C2B7-4928-8A36-062E79D17F5F}">
      <dgm:prSet/>
      <dgm:spPr/>
      <dgm:t>
        <a:bodyPr/>
        <a:lstStyle/>
        <a:p>
          <a:endParaRPr lang="en-US"/>
        </a:p>
      </dgm:t>
    </dgm:pt>
    <dgm:pt modelId="{5DB51213-A86F-4A34-99E7-A0DC181E509E}" type="sibTrans" cxnId="{53AA2880-C2B7-4928-8A36-062E79D17F5F}">
      <dgm:prSet/>
      <dgm:spPr/>
      <dgm:t>
        <a:bodyPr/>
        <a:lstStyle/>
        <a:p>
          <a:endParaRPr lang="en-US"/>
        </a:p>
      </dgm:t>
    </dgm:pt>
    <dgm:pt modelId="{BE22CF0A-6B3B-45BA-B2BA-5B6835AE97A3}">
      <dgm:prSet phldrT="[Text]"/>
      <dgm:spPr/>
      <dgm:t>
        <a:bodyPr/>
        <a:lstStyle/>
        <a:p>
          <a:r>
            <a:rPr lang="pl-PL" dirty="0" err="1"/>
            <a:t>Composite</a:t>
          </a:r>
          <a:endParaRPr lang="en-US" dirty="0"/>
        </a:p>
      </dgm:t>
    </dgm:pt>
    <dgm:pt modelId="{B794BB70-F866-4D0B-AA38-53292611BECE}" type="parTrans" cxnId="{62BDF305-3660-41B5-B283-A8E8D59D3240}">
      <dgm:prSet/>
      <dgm:spPr/>
      <dgm:t>
        <a:bodyPr/>
        <a:lstStyle/>
        <a:p>
          <a:endParaRPr lang="en-US"/>
        </a:p>
      </dgm:t>
    </dgm:pt>
    <dgm:pt modelId="{9ED08798-AA39-4D88-BA51-45727A38E9E5}" type="sibTrans" cxnId="{62BDF305-3660-41B5-B283-A8E8D59D3240}">
      <dgm:prSet/>
      <dgm:spPr/>
      <dgm:t>
        <a:bodyPr/>
        <a:lstStyle/>
        <a:p>
          <a:endParaRPr lang="en-US"/>
        </a:p>
      </dgm:t>
    </dgm:pt>
    <dgm:pt modelId="{2A03B192-0846-4041-8804-207E94A8D3EB}">
      <dgm:prSet phldrT="[Text]"/>
      <dgm:spPr/>
      <dgm:t>
        <a:bodyPr/>
        <a:lstStyle/>
        <a:p>
          <a:r>
            <a:rPr lang="pl-PL" dirty="0" err="1"/>
            <a:t>Hybrid</a:t>
          </a:r>
          <a:endParaRPr lang="en-US" dirty="0"/>
        </a:p>
      </dgm:t>
    </dgm:pt>
    <dgm:pt modelId="{BAF61C72-D706-4BC1-9768-9818952CF8D5}" type="parTrans" cxnId="{853F7474-60AF-4BB5-A7BC-2DDA52002D19}">
      <dgm:prSet/>
      <dgm:spPr/>
      <dgm:t>
        <a:bodyPr/>
        <a:lstStyle/>
        <a:p>
          <a:endParaRPr lang="en-US"/>
        </a:p>
      </dgm:t>
    </dgm:pt>
    <dgm:pt modelId="{892A8798-C0EA-4ECD-8C85-6C1DF4658954}" type="sibTrans" cxnId="{853F7474-60AF-4BB5-A7BC-2DDA52002D19}">
      <dgm:prSet/>
      <dgm:spPr/>
      <dgm:t>
        <a:bodyPr/>
        <a:lstStyle/>
        <a:p>
          <a:endParaRPr lang="en-US"/>
        </a:p>
      </dgm:t>
    </dgm:pt>
    <dgm:pt modelId="{E92F453B-E4A8-4F99-BCCF-1102B993990A}">
      <dgm:prSet phldrT="[Text]"/>
      <dgm:spPr/>
      <dgm:t>
        <a:bodyPr/>
        <a:lstStyle/>
        <a:p>
          <a:r>
            <a:rPr lang="pl-PL" dirty="0"/>
            <a:t>Filtry RLS</a:t>
          </a:r>
          <a:endParaRPr lang="en-US" dirty="0"/>
        </a:p>
      </dgm:t>
    </dgm:pt>
    <dgm:pt modelId="{FA6B2D74-5334-4E66-84F1-CEB3E87E0BDB}" type="parTrans" cxnId="{E6396F19-8DAD-4D17-83F8-4FA431FE068D}">
      <dgm:prSet/>
      <dgm:spPr/>
      <dgm:t>
        <a:bodyPr/>
        <a:lstStyle/>
        <a:p>
          <a:endParaRPr lang="en-US"/>
        </a:p>
      </dgm:t>
    </dgm:pt>
    <dgm:pt modelId="{FE1B91FC-DF8C-4839-99C8-3BEEE615C0E4}" type="sibTrans" cxnId="{E6396F19-8DAD-4D17-83F8-4FA431FE068D}">
      <dgm:prSet/>
      <dgm:spPr/>
      <dgm:t>
        <a:bodyPr/>
        <a:lstStyle/>
        <a:p>
          <a:endParaRPr lang="en-US"/>
        </a:p>
      </dgm:t>
    </dgm:pt>
    <dgm:pt modelId="{1578453A-C378-4065-B541-20194FFA3DF0}">
      <dgm:prSet phldrT="[Text]"/>
      <dgm:spPr/>
      <dgm:t>
        <a:bodyPr/>
        <a:lstStyle/>
        <a:p>
          <a:r>
            <a:rPr lang="pl-PL" dirty="0"/>
            <a:t>Obiekty fizyczne</a:t>
          </a:r>
          <a:endParaRPr lang="en-US" dirty="0"/>
        </a:p>
      </dgm:t>
    </dgm:pt>
    <dgm:pt modelId="{25129138-9766-4C4E-860B-5F1A34A7A679}" type="parTrans" cxnId="{634BCDC1-38F2-43F0-9832-E9258918F7C4}">
      <dgm:prSet/>
      <dgm:spPr/>
      <dgm:t>
        <a:bodyPr/>
        <a:lstStyle/>
        <a:p>
          <a:endParaRPr lang="en-US"/>
        </a:p>
      </dgm:t>
    </dgm:pt>
    <dgm:pt modelId="{87F3F5F0-18F4-4E39-A01B-B3AE2A6A6E70}" type="sibTrans" cxnId="{634BCDC1-38F2-43F0-9832-E9258918F7C4}">
      <dgm:prSet/>
      <dgm:spPr/>
      <dgm:t>
        <a:bodyPr/>
        <a:lstStyle/>
        <a:p>
          <a:endParaRPr lang="en-US"/>
        </a:p>
      </dgm:t>
    </dgm:pt>
    <dgm:pt modelId="{6CF4EEB2-AACA-4484-8064-8DD9A95C3297}">
      <dgm:prSet phldrT="[Text]"/>
      <dgm:spPr/>
      <dgm:t>
        <a:bodyPr/>
        <a:lstStyle/>
        <a:p>
          <a:r>
            <a:rPr lang="pl-PL" dirty="0"/>
            <a:t>Partycje</a:t>
          </a:r>
          <a:endParaRPr lang="en-US" dirty="0"/>
        </a:p>
      </dgm:t>
    </dgm:pt>
    <dgm:pt modelId="{59E52175-5E26-4EA9-B574-0D510F1FAE20}" type="parTrans" cxnId="{F14B90F8-0614-4EA2-8CD2-E892FC7627DF}">
      <dgm:prSet/>
      <dgm:spPr/>
      <dgm:t>
        <a:bodyPr/>
        <a:lstStyle/>
        <a:p>
          <a:endParaRPr lang="en-US"/>
        </a:p>
      </dgm:t>
    </dgm:pt>
    <dgm:pt modelId="{179B8EDC-CAAE-40B1-88AB-C30F89AC834E}" type="sibTrans" cxnId="{F14B90F8-0614-4EA2-8CD2-E892FC7627DF}">
      <dgm:prSet/>
      <dgm:spPr/>
      <dgm:t>
        <a:bodyPr/>
        <a:lstStyle/>
        <a:p>
          <a:endParaRPr lang="en-US"/>
        </a:p>
      </dgm:t>
    </dgm:pt>
    <dgm:pt modelId="{CF9771F1-F42D-417D-8BF3-303E49696405}">
      <dgm:prSet phldrT="[Text]"/>
      <dgm:spPr/>
      <dgm:t>
        <a:bodyPr/>
        <a:lstStyle/>
        <a:p>
          <a:r>
            <a:rPr lang="pl-PL" dirty="0"/>
            <a:t>Agregacje</a:t>
          </a:r>
          <a:endParaRPr lang="en-US" dirty="0"/>
        </a:p>
      </dgm:t>
    </dgm:pt>
    <dgm:pt modelId="{92C47EFC-4B9B-47BE-A9DB-3BBBFB39AC84}" type="parTrans" cxnId="{C5271E0F-F9AC-4C78-9FDC-9C2C9CBB1B80}">
      <dgm:prSet/>
      <dgm:spPr/>
      <dgm:t>
        <a:bodyPr/>
        <a:lstStyle/>
        <a:p>
          <a:endParaRPr lang="en-US"/>
        </a:p>
      </dgm:t>
    </dgm:pt>
    <dgm:pt modelId="{1057B9AF-E828-4A3A-BF2F-194BCA9A31BB}" type="sibTrans" cxnId="{C5271E0F-F9AC-4C78-9FDC-9C2C9CBB1B80}">
      <dgm:prSet/>
      <dgm:spPr/>
      <dgm:t>
        <a:bodyPr/>
        <a:lstStyle/>
        <a:p>
          <a:endParaRPr lang="en-US"/>
        </a:p>
      </dgm:t>
    </dgm:pt>
    <dgm:pt modelId="{E304F58B-4AA8-46AF-8747-B6C47D0D1731}">
      <dgm:prSet phldrT="[Text]"/>
      <dgm:spPr/>
      <dgm:t>
        <a:bodyPr/>
        <a:lstStyle/>
        <a:p>
          <a:r>
            <a:rPr lang="pl-PL" dirty="0"/>
            <a:t>Inne: Q&amp;A</a:t>
          </a:r>
          <a:endParaRPr lang="en-US" dirty="0"/>
        </a:p>
      </dgm:t>
    </dgm:pt>
    <dgm:pt modelId="{6045526A-894B-4C88-85AA-454FDB0E119D}" type="parTrans" cxnId="{F1F4C545-2D2B-45F7-BF55-75E3404A43F1}">
      <dgm:prSet/>
      <dgm:spPr/>
      <dgm:t>
        <a:bodyPr/>
        <a:lstStyle/>
        <a:p>
          <a:endParaRPr lang="en-US"/>
        </a:p>
      </dgm:t>
    </dgm:pt>
    <dgm:pt modelId="{A64AF01E-7B17-457A-9ABE-2478E04609DC}" type="sibTrans" cxnId="{F1F4C545-2D2B-45F7-BF55-75E3404A43F1}">
      <dgm:prSet/>
      <dgm:spPr/>
      <dgm:t>
        <a:bodyPr/>
        <a:lstStyle/>
        <a:p>
          <a:endParaRPr lang="en-US"/>
        </a:p>
      </dgm:t>
    </dgm:pt>
    <dgm:pt modelId="{BBBC5EF7-57BD-453A-B91B-EB17F5B9D4C4}" type="pres">
      <dgm:prSet presAssocID="{F7233B36-E8F7-4918-A399-E20DEDC38996}" presName="theList" presStyleCnt="0">
        <dgm:presLayoutVars>
          <dgm:dir/>
          <dgm:animLvl val="lvl"/>
          <dgm:resizeHandles val="exact"/>
        </dgm:presLayoutVars>
      </dgm:prSet>
      <dgm:spPr/>
    </dgm:pt>
    <dgm:pt modelId="{E7A6501C-A5D0-4683-B137-A2F615345FB7}" type="pres">
      <dgm:prSet presAssocID="{E40CB94D-CC85-49FD-94B7-75EA4F933D59}" presName="compNode" presStyleCnt="0"/>
      <dgm:spPr/>
    </dgm:pt>
    <dgm:pt modelId="{C091FF0B-AC7E-4BDF-B334-3CD9EFCA37A3}" type="pres">
      <dgm:prSet presAssocID="{E40CB94D-CC85-49FD-94B7-75EA4F933D59}" presName="aNode" presStyleLbl="bgShp" presStyleIdx="0" presStyleCnt="3"/>
      <dgm:spPr/>
    </dgm:pt>
    <dgm:pt modelId="{BE64A4C5-D4F5-4842-941C-65CB5E91F3D2}" type="pres">
      <dgm:prSet presAssocID="{E40CB94D-CC85-49FD-94B7-75EA4F933D59}" presName="textNode" presStyleLbl="bgShp" presStyleIdx="0" presStyleCnt="3"/>
      <dgm:spPr/>
    </dgm:pt>
    <dgm:pt modelId="{026AF7D0-1ABB-43A8-A689-2F66A8CBAA5D}" type="pres">
      <dgm:prSet presAssocID="{E40CB94D-CC85-49FD-94B7-75EA4F933D59}" presName="compChildNode" presStyleCnt="0"/>
      <dgm:spPr/>
    </dgm:pt>
    <dgm:pt modelId="{80CDC74E-89DF-40F8-A9A7-F8D48A669EF1}" type="pres">
      <dgm:prSet presAssocID="{E40CB94D-CC85-49FD-94B7-75EA4F933D59}" presName="theInnerList" presStyleCnt="0"/>
      <dgm:spPr/>
    </dgm:pt>
    <dgm:pt modelId="{3802E1B9-049D-4690-AD69-EE75BDE328C9}" type="pres">
      <dgm:prSet presAssocID="{A446DB3A-10A0-4C22-9B4D-D08DA7952B4A}" presName="childNode" presStyleLbl="node1" presStyleIdx="0" presStyleCnt="11">
        <dgm:presLayoutVars>
          <dgm:bulletEnabled val="1"/>
        </dgm:presLayoutVars>
      </dgm:prSet>
      <dgm:spPr/>
    </dgm:pt>
    <dgm:pt modelId="{F6974AC0-1BBD-48F1-8420-6C687E4F4DAF}" type="pres">
      <dgm:prSet presAssocID="{A446DB3A-10A0-4C22-9B4D-D08DA7952B4A}" presName="aSpace2" presStyleCnt="0"/>
      <dgm:spPr/>
    </dgm:pt>
    <dgm:pt modelId="{6F662C96-B707-429B-8D78-421E00746A48}" type="pres">
      <dgm:prSet presAssocID="{D12E7049-5272-4E43-8540-8A5666C6F643}" presName="childNode" presStyleLbl="node1" presStyleIdx="1" presStyleCnt="11">
        <dgm:presLayoutVars>
          <dgm:bulletEnabled val="1"/>
        </dgm:presLayoutVars>
      </dgm:prSet>
      <dgm:spPr/>
    </dgm:pt>
    <dgm:pt modelId="{BB4E84D4-E5B9-43C6-B769-F7FF2BCBC652}" type="pres">
      <dgm:prSet presAssocID="{D12E7049-5272-4E43-8540-8A5666C6F643}" presName="aSpace2" presStyleCnt="0"/>
      <dgm:spPr/>
    </dgm:pt>
    <dgm:pt modelId="{0525495F-17BF-4DDF-A3D6-3B8834D2F5D4}" type="pres">
      <dgm:prSet presAssocID="{390BF202-35A5-4AD5-B8C2-EB1C6C45E455}" presName="childNode" presStyleLbl="node1" presStyleIdx="2" presStyleCnt="11">
        <dgm:presLayoutVars>
          <dgm:bulletEnabled val="1"/>
        </dgm:presLayoutVars>
      </dgm:prSet>
      <dgm:spPr/>
    </dgm:pt>
    <dgm:pt modelId="{2F70E1DD-185D-45F0-9C5F-A5DFCEE8E5B1}" type="pres">
      <dgm:prSet presAssocID="{390BF202-35A5-4AD5-B8C2-EB1C6C45E455}" presName="aSpace2" presStyleCnt="0"/>
      <dgm:spPr/>
    </dgm:pt>
    <dgm:pt modelId="{D5FF5FB3-CD89-4697-A74C-2DC2461CACAF}" type="pres">
      <dgm:prSet presAssocID="{E92F453B-E4A8-4F99-BCCF-1102B993990A}" presName="childNode" presStyleLbl="node1" presStyleIdx="3" presStyleCnt="11">
        <dgm:presLayoutVars>
          <dgm:bulletEnabled val="1"/>
        </dgm:presLayoutVars>
      </dgm:prSet>
      <dgm:spPr/>
    </dgm:pt>
    <dgm:pt modelId="{21BB9BCB-D985-4B17-8F08-9DD692F706FF}" type="pres">
      <dgm:prSet presAssocID="{E92F453B-E4A8-4F99-BCCF-1102B993990A}" presName="aSpace2" presStyleCnt="0"/>
      <dgm:spPr/>
    </dgm:pt>
    <dgm:pt modelId="{25C99D63-BA98-47AB-8EDF-3AEDCB9B2BDD}" type="pres">
      <dgm:prSet presAssocID="{E304F58B-4AA8-46AF-8747-B6C47D0D1731}" presName="childNode" presStyleLbl="node1" presStyleIdx="4" presStyleCnt="11">
        <dgm:presLayoutVars>
          <dgm:bulletEnabled val="1"/>
        </dgm:presLayoutVars>
      </dgm:prSet>
      <dgm:spPr/>
    </dgm:pt>
    <dgm:pt modelId="{52F830A1-964D-4089-AB4A-193E29750097}" type="pres">
      <dgm:prSet presAssocID="{E40CB94D-CC85-49FD-94B7-75EA4F933D59}" presName="aSpace" presStyleCnt="0"/>
      <dgm:spPr/>
    </dgm:pt>
    <dgm:pt modelId="{09F0C8F1-D4DC-47E9-AA1E-E4CD31DAB2A5}" type="pres">
      <dgm:prSet presAssocID="{1578453A-C378-4065-B541-20194FFA3DF0}" presName="compNode" presStyleCnt="0"/>
      <dgm:spPr/>
    </dgm:pt>
    <dgm:pt modelId="{35D7D26B-FC78-4E62-9A06-FC3028A52303}" type="pres">
      <dgm:prSet presAssocID="{1578453A-C378-4065-B541-20194FFA3DF0}" presName="aNode" presStyleLbl="bgShp" presStyleIdx="1" presStyleCnt="3"/>
      <dgm:spPr/>
    </dgm:pt>
    <dgm:pt modelId="{49CF851A-B574-484D-910E-766E511C812D}" type="pres">
      <dgm:prSet presAssocID="{1578453A-C378-4065-B541-20194FFA3DF0}" presName="textNode" presStyleLbl="bgShp" presStyleIdx="1" presStyleCnt="3"/>
      <dgm:spPr/>
    </dgm:pt>
    <dgm:pt modelId="{648F162F-5D92-46E9-B530-21AC6C11B711}" type="pres">
      <dgm:prSet presAssocID="{1578453A-C378-4065-B541-20194FFA3DF0}" presName="compChildNode" presStyleCnt="0"/>
      <dgm:spPr/>
    </dgm:pt>
    <dgm:pt modelId="{C383F73B-C15A-4A61-9E65-B5B9B0950258}" type="pres">
      <dgm:prSet presAssocID="{1578453A-C378-4065-B541-20194FFA3DF0}" presName="theInnerList" presStyleCnt="0"/>
      <dgm:spPr/>
    </dgm:pt>
    <dgm:pt modelId="{79D35E77-0523-476B-BCE8-D5DB71AE7680}" type="pres">
      <dgm:prSet presAssocID="{6CF4EEB2-AACA-4484-8064-8DD9A95C3297}" presName="childNode" presStyleLbl="node1" presStyleIdx="5" presStyleCnt="11">
        <dgm:presLayoutVars>
          <dgm:bulletEnabled val="1"/>
        </dgm:presLayoutVars>
      </dgm:prSet>
      <dgm:spPr/>
    </dgm:pt>
    <dgm:pt modelId="{7B5CC1F8-A56D-4738-B043-140DDA9CC4B3}" type="pres">
      <dgm:prSet presAssocID="{6CF4EEB2-AACA-4484-8064-8DD9A95C3297}" presName="aSpace2" presStyleCnt="0"/>
      <dgm:spPr/>
    </dgm:pt>
    <dgm:pt modelId="{C10C32BF-C5A0-4198-BC05-A1EAB82AA784}" type="pres">
      <dgm:prSet presAssocID="{CF9771F1-F42D-417D-8BF3-303E49696405}" presName="childNode" presStyleLbl="node1" presStyleIdx="6" presStyleCnt="11">
        <dgm:presLayoutVars>
          <dgm:bulletEnabled val="1"/>
        </dgm:presLayoutVars>
      </dgm:prSet>
      <dgm:spPr/>
    </dgm:pt>
    <dgm:pt modelId="{D34CD8E1-3955-4207-9C9B-33CE92903BA9}" type="pres">
      <dgm:prSet presAssocID="{1578453A-C378-4065-B541-20194FFA3DF0}" presName="aSpace" presStyleCnt="0"/>
      <dgm:spPr/>
    </dgm:pt>
    <dgm:pt modelId="{F1B9B2F8-6FF5-481B-AA50-46151BDD7936}" type="pres">
      <dgm:prSet presAssocID="{5DEE1804-6495-4E5B-8A0A-DD1EEE1A119F}" presName="compNode" presStyleCnt="0"/>
      <dgm:spPr/>
    </dgm:pt>
    <dgm:pt modelId="{5F2E2C16-A18F-4A5F-BD46-F129B9B2A29E}" type="pres">
      <dgm:prSet presAssocID="{5DEE1804-6495-4E5B-8A0A-DD1EEE1A119F}" presName="aNode" presStyleLbl="bgShp" presStyleIdx="2" presStyleCnt="3"/>
      <dgm:spPr/>
    </dgm:pt>
    <dgm:pt modelId="{9D3FECDD-1D66-4384-B76C-3BF263610D4A}" type="pres">
      <dgm:prSet presAssocID="{5DEE1804-6495-4E5B-8A0A-DD1EEE1A119F}" presName="textNode" presStyleLbl="bgShp" presStyleIdx="2" presStyleCnt="3"/>
      <dgm:spPr/>
    </dgm:pt>
    <dgm:pt modelId="{CF99B044-22C7-4CF0-B438-B8C639E74982}" type="pres">
      <dgm:prSet presAssocID="{5DEE1804-6495-4E5B-8A0A-DD1EEE1A119F}" presName="compChildNode" presStyleCnt="0"/>
      <dgm:spPr/>
    </dgm:pt>
    <dgm:pt modelId="{10DAD6B6-F0E4-49F1-8B47-3DC4AFA50E30}" type="pres">
      <dgm:prSet presAssocID="{5DEE1804-6495-4E5B-8A0A-DD1EEE1A119F}" presName="theInnerList" presStyleCnt="0"/>
      <dgm:spPr/>
    </dgm:pt>
    <dgm:pt modelId="{BD607775-6BCB-45FB-BF21-DE781679FF1D}" type="pres">
      <dgm:prSet presAssocID="{B7962100-1754-4669-BD8B-0AF19EBB412F}" presName="childNode" presStyleLbl="node1" presStyleIdx="7" presStyleCnt="11">
        <dgm:presLayoutVars>
          <dgm:bulletEnabled val="1"/>
        </dgm:presLayoutVars>
      </dgm:prSet>
      <dgm:spPr/>
    </dgm:pt>
    <dgm:pt modelId="{26392236-A7AC-4DF0-A4D4-42D4123D613C}" type="pres">
      <dgm:prSet presAssocID="{B7962100-1754-4669-BD8B-0AF19EBB412F}" presName="aSpace2" presStyleCnt="0"/>
      <dgm:spPr/>
    </dgm:pt>
    <dgm:pt modelId="{573F2EA3-8DF3-4A55-BDA6-DABAE8A904A3}" type="pres">
      <dgm:prSet presAssocID="{6942CBD5-B53A-480B-8B55-60944CC8FC8C}" presName="childNode" presStyleLbl="node1" presStyleIdx="8" presStyleCnt="11">
        <dgm:presLayoutVars>
          <dgm:bulletEnabled val="1"/>
        </dgm:presLayoutVars>
      </dgm:prSet>
      <dgm:spPr/>
    </dgm:pt>
    <dgm:pt modelId="{8313F452-4BEE-4D3C-9BF8-B6751B783AB9}" type="pres">
      <dgm:prSet presAssocID="{6942CBD5-B53A-480B-8B55-60944CC8FC8C}" presName="aSpace2" presStyleCnt="0"/>
      <dgm:spPr/>
    </dgm:pt>
    <dgm:pt modelId="{F4149C7C-F51A-4677-B258-8701119FE255}" type="pres">
      <dgm:prSet presAssocID="{BE22CF0A-6B3B-45BA-B2BA-5B6835AE97A3}" presName="childNode" presStyleLbl="node1" presStyleIdx="9" presStyleCnt="11">
        <dgm:presLayoutVars>
          <dgm:bulletEnabled val="1"/>
        </dgm:presLayoutVars>
      </dgm:prSet>
      <dgm:spPr/>
    </dgm:pt>
    <dgm:pt modelId="{E54C4304-5727-47E7-9415-96FF937A6F37}" type="pres">
      <dgm:prSet presAssocID="{BE22CF0A-6B3B-45BA-B2BA-5B6835AE97A3}" presName="aSpace2" presStyleCnt="0"/>
      <dgm:spPr/>
    </dgm:pt>
    <dgm:pt modelId="{B4EE50EF-CF55-443F-A242-AD2EAABD7EA4}" type="pres">
      <dgm:prSet presAssocID="{2A03B192-0846-4041-8804-207E94A8D3EB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62BDF305-3660-41B5-B283-A8E8D59D3240}" srcId="{5DEE1804-6495-4E5B-8A0A-DD1EEE1A119F}" destId="{BE22CF0A-6B3B-45BA-B2BA-5B6835AE97A3}" srcOrd="2" destOrd="0" parTransId="{B794BB70-F866-4D0B-AA38-53292611BECE}" sibTransId="{9ED08798-AA39-4D88-BA51-45727A38E9E5}"/>
    <dgm:cxn modelId="{3DA7F908-1EAD-4339-988F-21541847E52E}" type="presOf" srcId="{B7962100-1754-4669-BD8B-0AF19EBB412F}" destId="{BD607775-6BCB-45FB-BF21-DE781679FF1D}" srcOrd="0" destOrd="0" presId="urn:microsoft.com/office/officeart/2005/8/layout/lProcess2"/>
    <dgm:cxn modelId="{C5271E0F-F9AC-4C78-9FDC-9C2C9CBB1B80}" srcId="{1578453A-C378-4065-B541-20194FFA3DF0}" destId="{CF9771F1-F42D-417D-8BF3-303E49696405}" srcOrd="1" destOrd="0" parTransId="{92C47EFC-4B9B-47BE-A9DB-3BBBFB39AC84}" sibTransId="{1057B9AF-E828-4A3A-BF2F-194BCA9A31BB}"/>
    <dgm:cxn modelId="{E6396F19-8DAD-4D17-83F8-4FA431FE068D}" srcId="{E40CB94D-CC85-49FD-94B7-75EA4F933D59}" destId="{E92F453B-E4A8-4F99-BCCF-1102B993990A}" srcOrd="3" destOrd="0" parTransId="{FA6B2D74-5334-4E66-84F1-CEB3E87E0BDB}" sibTransId="{FE1B91FC-DF8C-4839-99C8-3BEEE615C0E4}"/>
    <dgm:cxn modelId="{6A19E51C-1FAC-4A07-B1B8-B89C529F32EA}" type="presOf" srcId="{E40CB94D-CC85-49FD-94B7-75EA4F933D59}" destId="{C091FF0B-AC7E-4BDF-B334-3CD9EFCA37A3}" srcOrd="0" destOrd="0" presId="urn:microsoft.com/office/officeart/2005/8/layout/lProcess2"/>
    <dgm:cxn modelId="{78509125-E9EF-4EE6-A70B-0A095BDB601C}" type="presOf" srcId="{A446DB3A-10A0-4C22-9B4D-D08DA7952B4A}" destId="{3802E1B9-049D-4690-AD69-EE75BDE328C9}" srcOrd="0" destOrd="0" presId="urn:microsoft.com/office/officeart/2005/8/layout/lProcess2"/>
    <dgm:cxn modelId="{8286AC2A-789A-4A75-8032-F376957AA882}" type="presOf" srcId="{E40CB94D-CC85-49FD-94B7-75EA4F933D59}" destId="{BE64A4C5-D4F5-4842-941C-65CB5E91F3D2}" srcOrd="1" destOrd="0" presId="urn:microsoft.com/office/officeart/2005/8/layout/lProcess2"/>
    <dgm:cxn modelId="{FC7E482D-C6C6-42E2-8BDA-F97239648195}" type="presOf" srcId="{6CF4EEB2-AACA-4484-8064-8DD9A95C3297}" destId="{79D35E77-0523-476B-BCE8-D5DB71AE7680}" srcOrd="0" destOrd="0" presId="urn:microsoft.com/office/officeart/2005/8/layout/lProcess2"/>
    <dgm:cxn modelId="{67E19735-7986-45E2-BAAB-D9A4162D34D0}" type="presOf" srcId="{2A03B192-0846-4041-8804-207E94A8D3EB}" destId="{B4EE50EF-CF55-443F-A242-AD2EAABD7EA4}" srcOrd="0" destOrd="0" presId="urn:microsoft.com/office/officeart/2005/8/layout/lProcess2"/>
    <dgm:cxn modelId="{40748639-215D-4B7D-9011-32D076D7E232}" type="presOf" srcId="{D12E7049-5272-4E43-8540-8A5666C6F643}" destId="{6F662C96-B707-429B-8D78-421E00746A48}" srcOrd="0" destOrd="0" presId="urn:microsoft.com/office/officeart/2005/8/layout/lProcess2"/>
    <dgm:cxn modelId="{98C1B139-F0EC-4E98-A770-73F045CFCA9E}" type="presOf" srcId="{390BF202-35A5-4AD5-B8C2-EB1C6C45E455}" destId="{0525495F-17BF-4DDF-A3D6-3B8834D2F5D4}" srcOrd="0" destOrd="0" presId="urn:microsoft.com/office/officeart/2005/8/layout/lProcess2"/>
    <dgm:cxn modelId="{9F27035D-41A4-43DF-BF05-C5A1FB770E71}" srcId="{E40CB94D-CC85-49FD-94B7-75EA4F933D59}" destId="{A446DB3A-10A0-4C22-9B4D-D08DA7952B4A}" srcOrd="0" destOrd="0" parTransId="{E8504B4D-6388-4275-815D-37144F005FDB}" sibTransId="{E781A7F2-C50F-4B2F-AF6B-D858517B52F7}"/>
    <dgm:cxn modelId="{F1F4C545-2D2B-45F7-BF55-75E3404A43F1}" srcId="{E40CB94D-CC85-49FD-94B7-75EA4F933D59}" destId="{E304F58B-4AA8-46AF-8747-B6C47D0D1731}" srcOrd="4" destOrd="0" parTransId="{6045526A-894B-4C88-85AA-454FDB0E119D}" sibTransId="{A64AF01E-7B17-457A-9ABE-2478E04609DC}"/>
    <dgm:cxn modelId="{F1E93F46-6FAE-415C-BE98-772CA5CCEEBC}" type="presOf" srcId="{6942CBD5-B53A-480B-8B55-60944CC8FC8C}" destId="{573F2EA3-8DF3-4A55-BDA6-DABAE8A904A3}" srcOrd="0" destOrd="0" presId="urn:microsoft.com/office/officeart/2005/8/layout/lProcess2"/>
    <dgm:cxn modelId="{690BC94B-F944-4F58-80C8-B0F642E27A18}" type="presOf" srcId="{1578453A-C378-4065-B541-20194FFA3DF0}" destId="{49CF851A-B574-484D-910E-766E511C812D}" srcOrd="1" destOrd="0" presId="urn:microsoft.com/office/officeart/2005/8/layout/lProcess2"/>
    <dgm:cxn modelId="{872EEE4D-D4C1-47AB-B71E-A654AD1E9D40}" srcId="{E40CB94D-CC85-49FD-94B7-75EA4F933D59}" destId="{D12E7049-5272-4E43-8540-8A5666C6F643}" srcOrd="1" destOrd="0" parTransId="{3BD26405-CDB7-4503-A3DE-FD023957C140}" sibTransId="{8FC684AF-867B-435E-87CC-B6C957F154B2}"/>
    <dgm:cxn modelId="{9F7F636F-E32C-47A3-8312-8EA6D3176653}" type="presOf" srcId="{5DEE1804-6495-4E5B-8A0A-DD1EEE1A119F}" destId="{5F2E2C16-A18F-4A5F-BD46-F129B9B2A29E}" srcOrd="0" destOrd="0" presId="urn:microsoft.com/office/officeart/2005/8/layout/lProcess2"/>
    <dgm:cxn modelId="{50AA6051-24EE-4947-AF4D-EE526CD039F9}" srcId="{F7233B36-E8F7-4918-A399-E20DEDC38996}" destId="{5DEE1804-6495-4E5B-8A0A-DD1EEE1A119F}" srcOrd="2" destOrd="0" parTransId="{1289EBF0-19A9-4D53-97C2-5E4EEF00D0F3}" sibTransId="{3B362973-8FB4-4621-8EAF-792CB4401855}"/>
    <dgm:cxn modelId="{853F7474-60AF-4BB5-A7BC-2DDA52002D19}" srcId="{5DEE1804-6495-4E5B-8A0A-DD1EEE1A119F}" destId="{2A03B192-0846-4041-8804-207E94A8D3EB}" srcOrd="3" destOrd="0" parTransId="{BAF61C72-D706-4BC1-9768-9818952CF8D5}" sibTransId="{892A8798-C0EA-4ECD-8C85-6C1DF4658954}"/>
    <dgm:cxn modelId="{53AA2880-C2B7-4928-8A36-062E79D17F5F}" srcId="{E40CB94D-CC85-49FD-94B7-75EA4F933D59}" destId="{390BF202-35A5-4AD5-B8C2-EB1C6C45E455}" srcOrd="2" destOrd="0" parTransId="{BDFCF6B0-2C36-45EA-8CEB-B7A1A4D3AB28}" sibTransId="{5DB51213-A86F-4A34-99E7-A0DC181E509E}"/>
    <dgm:cxn modelId="{B5F68D81-47D0-44D7-B88A-8B4C1A9BD840}" type="presOf" srcId="{1578453A-C378-4065-B541-20194FFA3DF0}" destId="{35D7D26B-FC78-4E62-9A06-FC3028A52303}" srcOrd="0" destOrd="0" presId="urn:microsoft.com/office/officeart/2005/8/layout/lProcess2"/>
    <dgm:cxn modelId="{402F3D88-818B-4485-9DFD-4AD5FED4DC01}" type="presOf" srcId="{E92F453B-E4A8-4F99-BCCF-1102B993990A}" destId="{D5FF5FB3-CD89-4697-A74C-2DC2461CACAF}" srcOrd="0" destOrd="0" presId="urn:microsoft.com/office/officeart/2005/8/layout/lProcess2"/>
    <dgm:cxn modelId="{513CC288-3586-481E-92C4-8A5A95BDE9FE}" srcId="{F7233B36-E8F7-4918-A399-E20DEDC38996}" destId="{E40CB94D-CC85-49FD-94B7-75EA4F933D59}" srcOrd="0" destOrd="0" parTransId="{61FB397B-0040-408C-916F-792EB04E3803}" sibTransId="{0630B5F1-B155-4827-B99A-08D3E06E3B71}"/>
    <dgm:cxn modelId="{9FE0878F-2F86-47CF-8C9B-E416C621D31C}" type="presOf" srcId="{E304F58B-4AA8-46AF-8747-B6C47D0D1731}" destId="{25C99D63-BA98-47AB-8EDF-3AEDCB9B2BDD}" srcOrd="0" destOrd="0" presId="urn:microsoft.com/office/officeart/2005/8/layout/lProcess2"/>
    <dgm:cxn modelId="{5F421896-B01E-4175-8A4D-CF31FDADFA87}" type="presOf" srcId="{CF9771F1-F42D-417D-8BF3-303E49696405}" destId="{C10C32BF-C5A0-4198-BC05-A1EAB82AA784}" srcOrd="0" destOrd="0" presId="urn:microsoft.com/office/officeart/2005/8/layout/lProcess2"/>
    <dgm:cxn modelId="{36AC22A2-5FDF-469D-8BAF-0CA902C8A8C5}" type="presOf" srcId="{F7233B36-E8F7-4918-A399-E20DEDC38996}" destId="{BBBC5EF7-57BD-453A-B91B-EB17F5B9D4C4}" srcOrd="0" destOrd="0" presId="urn:microsoft.com/office/officeart/2005/8/layout/lProcess2"/>
    <dgm:cxn modelId="{28C7A5A2-FBD2-41E6-9A96-CF6C0F7E0F79}" type="presOf" srcId="{5DEE1804-6495-4E5B-8A0A-DD1EEE1A119F}" destId="{9D3FECDD-1D66-4384-B76C-3BF263610D4A}" srcOrd="1" destOrd="0" presId="urn:microsoft.com/office/officeart/2005/8/layout/lProcess2"/>
    <dgm:cxn modelId="{5FF47DB3-32B5-4CF3-8E5F-D00B1B625986}" srcId="{5DEE1804-6495-4E5B-8A0A-DD1EEE1A119F}" destId="{B7962100-1754-4669-BD8B-0AF19EBB412F}" srcOrd="0" destOrd="0" parTransId="{86248B2C-66C2-4115-A349-CA0C9BC02806}" sibTransId="{E4B0AF4C-92C0-43F0-9A03-FBB61A1350EE}"/>
    <dgm:cxn modelId="{634BCDC1-38F2-43F0-9832-E9258918F7C4}" srcId="{F7233B36-E8F7-4918-A399-E20DEDC38996}" destId="{1578453A-C378-4065-B541-20194FFA3DF0}" srcOrd="1" destOrd="0" parTransId="{25129138-9766-4C4E-860B-5F1A34A7A679}" sibTransId="{87F3F5F0-18F4-4E39-A01B-B3AE2A6A6E70}"/>
    <dgm:cxn modelId="{2CF9F1EA-E819-4C5C-A8B8-8954146816D4}" type="presOf" srcId="{BE22CF0A-6B3B-45BA-B2BA-5B6835AE97A3}" destId="{F4149C7C-F51A-4677-B258-8701119FE255}" srcOrd="0" destOrd="0" presId="urn:microsoft.com/office/officeart/2005/8/layout/lProcess2"/>
    <dgm:cxn modelId="{F14B90F8-0614-4EA2-8CD2-E892FC7627DF}" srcId="{1578453A-C378-4065-B541-20194FFA3DF0}" destId="{6CF4EEB2-AACA-4484-8064-8DD9A95C3297}" srcOrd="0" destOrd="0" parTransId="{59E52175-5E26-4EA9-B574-0D510F1FAE20}" sibTransId="{179B8EDC-CAAE-40B1-88AB-C30F89AC834E}"/>
    <dgm:cxn modelId="{3533ABFF-88AB-4DB8-9A33-446A4A38A917}" srcId="{5DEE1804-6495-4E5B-8A0A-DD1EEE1A119F}" destId="{6942CBD5-B53A-480B-8B55-60944CC8FC8C}" srcOrd="1" destOrd="0" parTransId="{CFF41ACA-1324-4B16-9C96-DA0EEF8F794E}" sibTransId="{2157D8B6-6A98-48AE-8E67-6C4D7B57EBF7}"/>
    <dgm:cxn modelId="{3FF3A4D0-3EA4-4B0A-9F23-00C65FCFCFAC}" type="presParOf" srcId="{BBBC5EF7-57BD-453A-B91B-EB17F5B9D4C4}" destId="{E7A6501C-A5D0-4683-B137-A2F615345FB7}" srcOrd="0" destOrd="0" presId="urn:microsoft.com/office/officeart/2005/8/layout/lProcess2"/>
    <dgm:cxn modelId="{22C5EC52-C576-4B57-911F-C028E6022981}" type="presParOf" srcId="{E7A6501C-A5D0-4683-B137-A2F615345FB7}" destId="{C091FF0B-AC7E-4BDF-B334-3CD9EFCA37A3}" srcOrd="0" destOrd="0" presId="urn:microsoft.com/office/officeart/2005/8/layout/lProcess2"/>
    <dgm:cxn modelId="{7EBCB39C-5829-4D91-88BD-178CE68DA442}" type="presParOf" srcId="{E7A6501C-A5D0-4683-B137-A2F615345FB7}" destId="{BE64A4C5-D4F5-4842-941C-65CB5E91F3D2}" srcOrd="1" destOrd="0" presId="urn:microsoft.com/office/officeart/2005/8/layout/lProcess2"/>
    <dgm:cxn modelId="{81B4A473-E583-411A-B7F7-85D38CF59948}" type="presParOf" srcId="{E7A6501C-A5D0-4683-B137-A2F615345FB7}" destId="{026AF7D0-1ABB-43A8-A689-2F66A8CBAA5D}" srcOrd="2" destOrd="0" presId="urn:microsoft.com/office/officeart/2005/8/layout/lProcess2"/>
    <dgm:cxn modelId="{69CF92F6-E430-43BA-B304-005FF43F95DD}" type="presParOf" srcId="{026AF7D0-1ABB-43A8-A689-2F66A8CBAA5D}" destId="{80CDC74E-89DF-40F8-A9A7-F8D48A669EF1}" srcOrd="0" destOrd="0" presId="urn:microsoft.com/office/officeart/2005/8/layout/lProcess2"/>
    <dgm:cxn modelId="{DBCBD021-E4CB-40B1-A033-780FEA2C86E7}" type="presParOf" srcId="{80CDC74E-89DF-40F8-A9A7-F8D48A669EF1}" destId="{3802E1B9-049D-4690-AD69-EE75BDE328C9}" srcOrd="0" destOrd="0" presId="urn:microsoft.com/office/officeart/2005/8/layout/lProcess2"/>
    <dgm:cxn modelId="{CDE2C7D4-85D1-47E1-9D83-B416BA0FEDB9}" type="presParOf" srcId="{80CDC74E-89DF-40F8-A9A7-F8D48A669EF1}" destId="{F6974AC0-1BBD-48F1-8420-6C687E4F4DAF}" srcOrd="1" destOrd="0" presId="urn:microsoft.com/office/officeart/2005/8/layout/lProcess2"/>
    <dgm:cxn modelId="{EA47B525-9B40-40F4-A6B1-8B1B79C092BF}" type="presParOf" srcId="{80CDC74E-89DF-40F8-A9A7-F8D48A669EF1}" destId="{6F662C96-B707-429B-8D78-421E00746A48}" srcOrd="2" destOrd="0" presId="urn:microsoft.com/office/officeart/2005/8/layout/lProcess2"/>
    <dgm:cxn modelId="{D5F6A71A-EB87-480B-826D-05806CBB3C8D}" type="presParOf" srcId="{80CDC74E-89DF-40F8-A9A7-F8D48A669EF1}" destId="{BB4E84D4-E5B9-43C6-B769-F7FF2BCBC652}" srcOrd="3" destOrd="0" presId="urn:microsoft.com/office/officeart/2005/8/layout/lProcess2"/>
    <dgm:cxn modelId="{8F8F3C12-40A8-4F7E-9C8D-A73F2F04FA12}" type="presParOf" srcId="{80CDC74E-89DF-40F8-A9A7-F8D48A669EF1}" destId="{0525495F-17BF-4DDF-A3D6-3B8834D2F5D4}" srcOrd="4" destOrd="0" presId="urn:microsoft.com/office/officeart/2005/8/layout/lProcess2"/>
    <dgm:cxn modelId="{253C30F4-4E01-4D48-B938-56AB6A5BE4C6}" type="presParOf" srcId="{80CDC74E-89DF-40F8-A9A7-F8D48A669EF1}" destId="{2F70E1DD-185D-45F0-9C5F-A5DFCEE8E5B1}" srcOrd="5" destOrd="0" presId="urn:microsoft.com/office/officeart/2005/8/layout/lProcess2"/>
    <dgm:cxn modelId="{E911EDEE-CCF3-425D-8748-C81151C4AB5D}" type="presParOf" srcId="{80CDC74E-89DF-40F8-A9A7-F8D48A669EF1}" destId="{D5FF5FB3-CD89-4697-A74C-2DC2461CACAF}" srcOrd="6" destOrd="0" presId="urn:microsoft.com/office/officeart/2005/8/layout/lProcess2"/>
    <dgm:cxn modelId="{FE715E16-1534-4457-8DE4-E2DDD769BA61}" type="presParOf" srcId="{80CDC74E-89DF-40F8-A9A7-F8D48A669EF1}" destId="{21BB9BCB-D985-4B17-8F08-9DD692F706FF}" srcOrd="7" destOrd="0" presId="urn:microsoft.com/office/officeart/2005/8/layout/lProcess2"/>
    <dgm:cxn modelId="{B4319CC7-62BC-4C02-82F4-F8F16700B781}" type="presParOf" srcId="{80CDC74E-89DF-40F8-A9A7-F8D48A669EF1}" destId="{25C99D63-BA98-47AB-8EDF-3AEDCB9B2BDD}" srcOrd="8" destOrd="0" presId="urn:microsoft.com/office/officeart/2005/8/layout/lProcess2"/>
    <dgm:cxn modelId="{03BC5610-376C-46C1-BEC5-3243F56B6661}" type="presParOf" srcId="{BBBC5EF7-57BD-453A-B91B-EB17F5B9D4C4}" destId="{52F830A1-964D-4089-AB4A-193E29750097}" srcOrd="1" destOrd="0" presId="urn:microsoft.com/office/officeart/2005/8/layout/lProcess2"/>
    <dgm:cxn modelId="{092B60EB-66EE-4674-998E-55B1E7CCBFE3}" type="presParOf" srcId="{BBBC5EF7-57BD-453A-B91B-EB17F5B9D4C4}" destId="{09F0C8F1-D4DC-47E9-AA1E-E4CD31DAB2A5}" srcOrd="2" destOrd="0" presId="urn:microsoft.com/office/officeart/2005/8/layout/lProcess2"/>
    <dgm:cxn modelId="{79B951E0-6F7F-4DBE-97FC-643184EC7E95}" type="presParOf" srcId="{09F0C8F1-D4DC-47E9-AA1E-E4CD31DAB2A5}" destId="{35D7D26B-FC78-4E62-9A06-FC3028A52303}" srcOrd="0" destOrd="0" presId="urn:microsoft.com/office/officeart/2005/8/layout/lProcess2"/>
    <dgm:cxn modelId="{2A4BE58A-8882-410F-A18B-F3E9BA5A441A}" type="presParOf" srcId="{09F0C8F1-D4DC-47E9-AA1E-E4CD31DAB2A5}" destId="{49CF851A-B574-484D-910E-766E511C812D}" srcOrd="1" destOrd="0" presId="urn:microsoft.com/office/officeart/2005/8/layout/lProcess2"/>
    <dgm:cxn modelId="{FE759C4D-CA27-4E8F-BAFF-788D1B6EF374}" type="presParOf" srcId="{09F0C8F1-D4DC-47E9-AA1E-E4CD31DAB2A5}" destId="{648F162F-5D92-46E9-B530-21AC6C11B711}" srcOrd="2" destOrd="0" presId="urn:microsoft.com/office/officeart/2005/8/layout/lProcess2"/>
    <dgm:cxn modelId="{EF1EAF79-2F05-4503-BAE8-02C49EEBC6D7}" type="presParOf" srcId="{648F162F-5D92-46E9-B530-21AC6C11B711}" destId="{C383F73B-C15A-4A61-9E65-B5B9B0950258}" srcOrd="0" destOrd="0" presId="urn:microsoft.com/office/officeart/2005/8/layout/lProcess2"/>
    <dgm:cxn modelId="{4E8FF8DA-B4D8-47C0-A486-D13197AB65F6}" type="presParOf" srcId="{C383F73B-C15A-4A61-9E65-B5B9B0950258}" destId="{79D35E77-0523-476B-BCE8-D5DB71AE7680}" srcOrd="0" destOrd="0" presId="urn:microsoft.com/office/officeart/2005/8/layout/lProcess2"/>
    <dgm:cxn modelId="{6B3CC918-8F8B-4F29-AB9B-AE9D0A500D0E}" type="presParOf" srcId="{C383F73B-C15A-4A61-9E65-B5B9B0950258}" destId="{7B5CC1F8-A56D-4738-B043-140DDA9CC4B3}" srcOrd="1" destOrd="0" presId="urn:microsoft.com/office/officeart/2005/8/layout/lProcess2"/>
    <dgm:cxn modelId="{D4491471-BF95-43CC-B4B2-F5A6F0693965}" type="presParOf" srcId="{C383F73B-C15A-4A61-9E65-B5B9B0950258}" destId="{C10C32BF-C5A0-4198-BC05-A1EAB82AA784}" srcOrd="2" destOrd="0" presId="urn:microsoft.com/office/officeart/2005/8/layout/lProcess2"/>
    <dgm:cxn modelId="{67F6AD76-3F1E-412F-8E13-94DA241121F4}" type="presParOf" srcId="{BBBC5EF7-57BD-453A-B91B-EB17F5B9D4C4}" destId="{D34CD8E1-3955-4207-9C9B-33CE92903BA9}" srcOrd="3" destOrd="0" presId="urn:microsoft.com/office/officeart/2005/8/layout/lProcess2"/>
    <dgm:cxn modelId="{ACA3F188-2F45-4C8E-9ED5-80A211F67D60}" type="presParOf" srcId="{BBBC5EF7-57BD-453A-B91B-EB17F5B9D4C4}" destId="{F1B9B2F8-6FF5-481B-AA50-46151BDD7936}" srcOrd="4" destOrd="0" presId="urn:microsoft.com/office/officeart/2005/8/layout/lProcess2"/>
    <dgm:cxn modelId="{11A63CAB-3473-4A0C-9184-9DE949C1CBCA}" type="presParOf" srcId="{F1B9B2F8-6FF5-481B-AA50-46151BDD7936}" destId="{5F2E2C16-A18F-4A5F-BD46-F129B9B2A29E}" srcOrd="0" destOrd="0" presId="urn:microsoft.com/office/officeart/2005/8/layout/lProcess2"/>
    <dgm:cxn modelId="{2E4F9045-A22B-45AA-A921-9CE5E6B88A03}" type="presParOf" srcId="{F1B9B2F8-6FF5-481B-AA50-46151BDD7936}" destId="{9D3FECDD-1D66-4384-B76C-3BF263610D4A}" srcOrd="1" destOrd="0" presId="urn:microsoft.com/office/officeart/2005/8/layout/lProcess2"/>
    <dgm:cxn modelId="{51006DE3-D7BF-44CB-8FDA-236923E2CC02}" type="presParOf" srcId="{F1B9B2F8-6FF5-481B-AA50-46151BDD7936}" destId="{CF99B044-22C7-4CF0-B438-B8C639E74982}" srcOrd="2" destOrd="0" presId="urn:microsoft.com/office/officeart/2005/8/layout/lProcess2"/>
    <dgm:cxn modelId="{76F3C19B-EE6A-47E4-A137-B6EE5A5A3D36}" type="presParOf" srcId="{CF99B044-22C7-4CF0-B438-B8C639E74982}" destId="{10DAD6B6-F0E4-49F1-8B47-3DC4AFA50E30}" srcOrd="0" destOrd="0" presId="urn:microsoft.com/office/officeart/2005/8/layout/lProcess2"/>
    <dgm:cxn modelId="{2B4CBD8F-287E-4E58-AB11-775AAD4E148A}" type="presParOf" srcId="{10DAD6B6-F0E4-49F1-8B47-3DC4AFA50E30}" destId="{BD607775-6BCB-45FB-BF21-DE781679FF1D}" srcOrd="0" destOrd="0" presId="urn:microsoft.com/office/officeart/2005/8/layout/lProcess2"/>
    <dgm:cxn modelId="{2E13610A-A00A-44C6-A7A3-00CE7071F595}" type="presParOf" srcId="{10DAD6B6-F0E4-49F1-8B47-3DC4AFA50E30}" destId="{26392236-A7AC-4DF0-A4D4-42D4123D613C}" srcOrd="1" destOrd="0" presId="urn:microsoft.com/office/officeart/2005/8/layout/lProcess2"/>
    <dgm:cxn modelId="{300B34C2-A2A0-465B-86E4-CC91FC38AB45}" type="presParOf" srcId="{10DAD6B6-F0E4-49F1-8B47-3DC4AFA50E30}" destId="{573F2EA3-8DF3-4A55-BDA6-DABAE8A904A3}" srcOrd="2" destOrd="0" presId="urn:microsoft.com/office/officeart/2005/8/layout/lProcess2"/>
    <dgm:cxn modelId="{9202AA8D-5F1C-4E95-9C23-3410AE90E304}" type="presParOf" srcId="{10DAD6B6-F0E4-49F1-8B47-3DC4AFA50E30}" destId="{8313F452-4BEE-4D3C-9BF8-B6751B783AB9}" srcOrd="3" destOrd="0" presId="urn:microsoft.com/office/officeart/2005/8/layout/lProcess2"/>
    <dgm:cxn modelId="{50FEEE90-5893-4E3C-AC77-C175323F75CA}" type="presParOf" srcId="{10DAD6B6-F0E4-49F1-8B47-3DC4AFA50E30}" destId="{F4149C7C-F51A-4677-B258-8701119FE255}" srcOrd="4" destOrd="0" presId="urn:microsoft.com/office/officeart/2005/8/layout/lProcess2"/>
    <dgm:cxn modelId="{8EF3165D-DA7A-4C34-A6E1-6D019E2667CF}" type="presParOf" srcId="{10DAD6B6-F0E4-49F1-8B47-3DC4AFA50E30}" destId="{E54C4304-5727-47E7-9415-96FF937A6F37}" srcOrd="5" destOrd="0" presId="urn:microsoft.com/office/officeart/2005/8/layout/lProcess2"/>
    <dgm:cxn modelId="{8EA94194-0FCA-442F-8AB3-FD3CDC5EC8BA}" type="presParOf" srcId="{10DAD6B6-F0E4-49F1-8B47-3DC4AFA50E30}" destId="{B4EE50EF-CF55-443F-A242-AD2EAABD7EA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201F49-E9F1-48EA-A541-FD1F48B68E7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B032D-0673-40EC-8117-784A88E85E3D}">
      <dgm:prSet phldrT="[Text]"/>
      <dgm:spPr/>
      <dgm:t>
        <a:bodyPr/>
        <a:lstStyle/>
        <a:p>
          <a:r>
            <a:rPr lang="pl-PL" dirty="0"/>
            <a:t>Definicja wymagań</a:t>
          </a:r>
          <a:endParaRPr lang="en-US" dirty="0"/>
        </a:p>
      </dgm:t>
    </dgm:pt>
    <dgm:pt modelId="{17373A27-034E-4FFC-8C6D-6ECD9F02D50C}" type="parTrans" cxnId="{4F7B8169-52DD-44AC-8414-03C6A869DC09}">
      <dgm:prSet/>
      <dgm:spPr/>
      <dgm:t>
        <a:bodyPr/>
        <a:lstStyle/>
        <a:p>
          <a:endParaRPr lang="en-US"/>
        </a:p>
      </dgm:t>
    </dgm:pt>
    <dgm:pt modelId="{A995B30C-0A7E-4E3A-87A6-6764FA48AAAA}" type="sibTrans" cxnId="{4F7B8169-52DD-44AC-8414-03C6A869DC09}">
      <dgm:prSet/>
      <dgm:spPr/>
      <dgm:t>
        <a:bodyPr/>
        <a:lstStyle/>
        <a:p>
          <a:endParaRPr lang="en-US"/>
        </a:p>
      </dgm:t>
    </dgm:pt>
    <dgm:pt modelId="{754FF6D7-9359-46B5-9DD8-87C11873C093}">
      <dgm:prSet phldrT="[Text]"/>
      <dgm:spPr/>
      <dgm:t>
        <a:bodyPr/>
        <a:lstStyle/>
        <a:p>
          <a:r>
            <a:rPr lang="pl-PL" dirty="0"/>
            <a:t>Przygotowanie danych</a:t>
          </a:r>
          <a:endParaRPr lang="en-US" dirty="0"/>
        </a:p>
      </dgm:t>
    </dgm:pt>
    <dgm:pt modelId="{D711F0EF-2094-4D93-9B7A-F882F9783B2E}" type="parTrans" cxnId="{A4223074-3D94-4FE2-B051-43BA071CB695}">
      <dgm:prSet/>
      <dgm:spPr/>
      <dgm:t>
        <a:bodyPr/>
        <a:lstStyle/>
        <a:p>
          <a:endParaRPr lang="en-US"/>
        </a:p>
      </dgm:t>
    </dgm:pt>
    <dgm:pt modelId="{A5A8E0CB-944F-42C9-B500-A909E775E082}" type="sibTrans" cxnId="{A4223074-3D94-4FE2-B051-43BA071CB695}">
      <dgm:prSet/>
      <dgm:spPr/>
      <dgm:t>
        <a:bodyPr/>
        <a:lstStyle/>
        <a:p>
          <a:endParaRPr lang="en-US"/>
        </a:p>
      </dgm:t>
    </dgm:pt>
    <dgm:pt modelId="{22A19B68-A71F-42B0-935B-FC64D2739284}">
      <dgm:prSet phldrT="[Text]"/>
      <dgm:spPr/>
      <dgm:t>
        <a:bodyPr/>
        <a:lstStyle/>
        <a:p>
          <a:r>
            <a:rPr lang="pl-PL" dirty="0"/>
            <a:t>Budowa modelu</a:t>
          </a:r>
          <a:endParaRPr lang="en-US" dirty="0"/>
        </a:p>
      </dgm:t>
    </dgm:pt>
    <dgm:pt modelId="{DFF3DFC2-D7D6-4F73-B201-033F33620AD5}" type="parTrans" cxnId="{E465C298-698C-4A70-BA5E-1AFCFF7C24F4}">
      <dgm:prSet/>
      <dgm:spPr/>
      <dgm:t>
        <a:bodyPr/>
        <a:lstStyle/>
        <a:p>
          <a:endParaRPr lang="en-US"/>
        </a:p>
      </dgm:t>
    </dgm:pt>
    <dgm:pt modelId="{A85545E0-CBF4-42C0-BBBA-6C308BE1CC5F}" type="sibTrans" cxnId="{E465C298-698C-4A70-BA5E-1AFCFF7C24F4}">
      <dgm:prSet/>
      <dgm:spPr/>
      <dgm:t>
        <a:bodyPr/>
        <a:lstStyle/>
        <a:p>
          <a:endParaRPr lang="en-US"/>
        </a:p>
      </dgm:t>
    </dgm:pt>
    <dgm:pt modelId="{9F60B6DD-4FF5-4B44-9CEF-C72ABBDC52E2}">
      <dgm:prSet phldrT="[Text]"/>
      <dgm:spPr/>
      <dgm:t>
        <a:bodyPr/>
        <a:lstStyle/>
        <a:p>
          <a:r>
            <a:rPr lang="pl-PL" dirty="0"/>
            <a:t>Testowanie</a:t>
          </a:r>
          <a:endParaRPr lang="en-US" dirty="0"/>
        </a:p>
      </dgm:t>
    </dgm:pt>
    <dgm:pt modelId="{8ECC761F-60BB-4CF0-B908-3F15037D8926}" type="parTrans" cxnId="{49EC46DE-61A3-4AD7-B06B-B1A8967A21A5}">
      <dgm:prSet/>
      <dgm:spPr/>
      <dgm:t>
        <a:bodyPr/>
        <a:lstStyle/>
        <a:p>
          <a:endParaRPr lang="en-US"/>
        </a:p>
      </dgm:t>
    </dgm:pt>
    <dgm:pt modelId="{2673F220-0B53-44AD-AFFC-8CD0037E9BF4}" type="sibTrans" cxnId="{49EC46DE-61A3-4AD7-B06B-B1A8967A21A5}">
      <dgm:prSet/>
      <dgm:spPr/>
      <dgm:t>
        <a:bodyPr/>
        <a:lstStyle/>
        <a:p>
          <a:endParaRPr lang="en-US"/>
        </a:p>
      </dgm:t>
    </dgm:pt>
    <dgm:pt modelId="{D3FE57B6-B696-44B7-A8E7-D9EE3175A1EB}">
      <dgm:prSet phldrT="[Text]"/>
      <dgm:spPr/>
      <dgm:t>
        <a:bodyPr/>
        <a:lstStyle/>
        <a:p>
          <a:r>
            <a:rPr lang="pl-PL" dirty="0"/>
            <a:t>Akceptacja użytkowników</a:t>
          </a:r>
          <a:endParaRPr lang="en-US" dirty="0"/>
        </a:p>
      </dgm:t>
    </dgm:pt>
    <dgm:pt modelId="{41BBF20C-481F-4362-88A8-3E5219A7EC80}" type="parTrans" cxnId="{53E023C9-3E3A-4EAF-A698-523842D18CF1}">
      <dgm:prSet/>
      <dgm:spPr/>
      <dgm:t>
        <a:bodyPr/>
        <a:lstStyle/>
        <a:p>
          <a:endParaRPr lang="en-US"/>
        </a:p>
      </dgm:t>
    </dgm:pt>
    <dgm:pt modelId="{913C0161-91A5-414A-9A45-AC059F88FA54}" type="sibTrans" cxnId="{53E023C9-3E3A-4EAF-A698-523842D18CF1}">
      <dgm:prSet/>
      <dgm:spPr/>
      <dgm:t>
        <a:bodyPr/>
        <a:lstStyle/>
        <a:p>
          <a:endParaRPr lang="en-US"/>
        </a:p>
      </dgm:t>
    </dgm:pt>
    <dgm:pt modelId="{DB2AB08C-B321-4002-A948-B354A8A5845E}" type="pres">
      <dgm:prSet presAssocID="{FF201F49-E9F1-48EA-A541-FD1F48B68E75}" presName="cycle" presStyleCnt="0">
        <dgm:presLayoutVars>
          <dgm:dir/>
          <dgm:resizeHandles val="exact"/>
        </dgm:presLayoutVars>
      </dgm:prSet>
      <dgm:spPr/>
    </dgm:pt>
    <dgm:pt modelId="{8906FFF0-F390-4F11-BF44-AB9F2AE6F0AC}" type="pres">
      <dgm:prSet presAssocID="{9F0B032D-0673-40EC-8117-784A88E85E3D}" presName="node" presStyleLbl="node1" presStyleIdx="0" presStyleCnt="5">
        <dgm:presLayoutVars>
          <dgm:bulletEnabled val="1"/>
        </dgm:presLayoutVars>
      </dgm:prSet>
      <dgm:spPr/>
    </dgm:pt>
    <dgm:pt modelId="{81E516D1-88A8-42F2-B93D-178B59EC56A0}" type="pres">
      <dgm:prSet presAssocID="{9F0B032D-0673-40EC-8117-784A88E85E3D}" presName="spNode" presStyleCnt="0"/>
      <dgm:spPr/>
    </dgm:pt>
    <dgm:pt modelId="{9E98BC55-56AE-41A4-A0CC-F106EDF9C982}" type="pres">
      <dgm:prSet presAssocID="{A995B30C-0A7E-4E3A-87A6-6764FA48AAAA}" presName="sibTrans" presStyleLbl="sibTrans1D1" presStyleIdx="0" presStyleCnt="5"/>
      <dgm:spPr/>
    </dgm:pt>
    <dgm:pt modelId="{7262B574-A6D8-4C0D-A611-9116F7A90699}" type="pres">
      <dgm:prSet presAssocID="{754FF6D7-9359-46B5-9DD8-87C11873C093}" presName="node" presStyleLbl="node1" presStyleIdx="1" presStyleCnt="5">
        <dgm:presLayoutVars>
          <dgm:bulletEnabled val="1"/>
        </dgm:presLayoutVars>
      </dgm:prSet>
      <dgm:spPr/>
    </dgm:pt>
    <dgm:pt modelId="{9BFE445F-DDA5-421B-8A2C-26A75ED50C26}" type="pres">
      <dgm:prSet presAssocID="{754FF6D7-9359-46B5-9DD8-87C11873C093}" presName="spNode" presStyleCnt="0"/>
      <dgm:spPr/>
    </dgm:pt>
    <dgm:pt modelId="{15CB7D0B-8C37-4DF7-94AA-70E0DC9F717D}" type="pres">
      <dgm:prSet presAssocID="{A5A8E0CB-944F-42C9-B500-A909E775E082}" presName="sibTrans" presStyleLbl="sibTrans1D1" presStyleIdx="1" presStyleCnt="5"/>
      <dgm:spPr/>
    </dgm:pt>
    <dgm:pt modelId="{816F035D-5CCC-44F7-9326-5CD49DDFE16D}" type="pres">
      <dgm:prSet presAssocID="{22A19B68-A71F-42B0-935B-FC64D2739284}" presName="node" presStyleLbl="node1" presStyleIdx="2" presStyleCnt="5">
        <dgm:presLayoutVars>
          <dgm:bulletEnabled val="1"/>
        </dgm:presLayoutVars>
      </dgm:prSet>
      <dgm:spPr/>
    </dgm:pt>
    <dgm:pt modelId="{77EB3D78-FABA-4F93-A6F2-865C9F54354E}" type="pres">
      <dgm:prSet presAssocID="{22A19B68-A71F-42B0-935B-FC64D2739284}" presName="spNode" presStyleCnt="0"/>
      <dgm:spPr/>
    </dgm:pt>
    <dgm:pt modelId="{530A31BF-C772-4FA7-B605-3F2AFC370665}" type="pres">
      <dgm:prSet presAssocID="{A85545E0-CBF4-42C0-BBBA-6C308BE1CC5F}" presName="sibTrans" presStyleLbl="sibTrans1D1" presStyleIdx="2" presStyleCnt="5"/>
      <dgm:spPr/>
    </dgm:pt>
    <dgm:pt modelId="{6FDD4E18-4544-4F31-B759-5853D90DBF94}" type="pres">
      <dgm:prSet presAssocID="{9F60B6DD-4FF5-4B44-9CEF-C72ABBDC52E2}" presName="node" presStyleLbl="node1" presStyleIdx="3" presStyleCnt="5">
        <dgm:presLayoutVars>
          <dgm:bulletEnabled val="1"/>
        </dgm:presLayoutVars>
      </dgm:prSet>
      <dgm:spPr/>
    </dgm:pt>
    <dgm:pt modelId="{056EE708-088F-4798-BD3E-BC4D6D235228}" type="pres">
      <dgm:prSet presAssocID="{9F60B6DD-4FF5-4B44-9CEF-C72ABBDC52E2}" presName="spNode" presStyleCnt="0"/>
      <dgm:spPr/>
    </dgm:pt>
    <dgm:pt modelId="{CE95A20A-C702-4A3D-985B-89EAF6A71256}" type="pres">
      <dgm:prSet presAssocID="{2673F220-0B53-44AD-AFFC-8CD0037E9BF4}" presName="sibTrans" presStyleLbl="sibTrans1D1" presStyleIdx="3" presStyleCnt="5"/>
      <dgm:spPr/>
    </dgm:pt>
    <dgm:pt modelId="{CFE21E4E-32ED-4919-8DB2-89FA8ACAB275}" type="pres">
      <dgm:prSet presAssocID="{D3FE57B6-B696-44B7-A8E7-D9EE3175A1EB}" presName="node" presStyleLbl="node1" presStyleIdx="4" presStyleCnt="5">
        <dgm:presLayoutVars>
          <dgm:bulletEnabled val="1"/>
        </dgm:presLayoutVars>
      </dgm:prSet>
      <dgm:spPr/>
    </dgm:pt>
    <dgm:pt modelId="{DAC497D7-6F2A-434A-A638-FC6881371462}" type="pres">
      <dgm:prSet presAssocID="{D3FE57B6-B696-44B7-A8E7-D9EE3175A1EB}" presName="spNode" presStyleCnt="0"/>
      <dgm:spPr/>
    </dgm:pt>
    <dgm:pt modelId="{30F0435C-773E-44CB-A6D2-A89D04CB64DB}" type="pres">
      <dgm:prSet presAssocID="{913C0161-91A5-414A-9A45-AC059F88FA54}" presName="sibTrans" presStyleLbl="sibTrans1D1" presStyleIdx="4" presStyleCnt="5"/>
      <dgm:spPr/>
    </dgm:pt>
  </dgm:ptLst>
  <dgm:cxnLst>
    <dgm:cxn modelId="{7163EB1C-19D9-43D7-8529-E19556CEAD3D}" type="presOf" srcId="{913C0161-91A5-414A-9A45-AC059F88FA54}" destId="{30F0435C-773E-44CB-A6D2-A89D04CB64DB}" srcOrd="0" destOrd="0" presId="urn:microsoft.com/office/officeart/2005/8/layout/cycle5"/>
    <dgm:cxn modelId="{8BBF6E1D-8920-4971-80CD-182C05E230D0}" type="presOf" srcId="{9F60B6DD-4FF5-4B44-9CEF-C72ABBDC52E2}" destId="{6FDD4E18-4544-4F31-B759-5853D90DBF94}" srcOrd="0" destOrd="0" presId="urn:microsoft.com/office/officeart/2005/8/layout/cycle5"/>
    <dgm:cxn modelId="{52BF585C-A539-45C8-9A41-0D4F75C9F73A}" type="presOf" srcId="{9F0B032D-0673-40EC-8117-784A88E85E3D}" destId="{8906FFF0-F390-4F11-BF44-AB9F2AE6F0AC}" srcOrd="0" destOrd="0" presId="urn:microsoft.com/office/officeart/2005/8/layout/cycle5"/>
    <dgm:cxn modelId="{4F7B8169-52DD-44AC-8414-03C6A869DC09}" srcId="{FF201F49-E9F1-48EA-A541-FD1F48B68E75}" destId="{9F0B032D-0673-40EC-8117-784A88E85E3D}" srcOrd="0" destOrd="0" parTransId="{17373A27-034E-4FFC-8C6D-6ECD9F02D50C}" sibTransId="{A995B30C-0A7E-4E3A-87A6-6764FA48AAAA}"/>
    <dgm:cxn modelId="{A4223074-3D94-4FE2-B051-43BA071CB695}" srcId="{FF201F49-E9F1-48EA-A541-FD1F48B68E75}" destId="{754FF6D7-9359-46B5-9DD8-87C11873C093}" srcOrd="1" destOrd="0" parTransId="{D711F0EF-2094-4D93-9B7A-F882F9783B2E}" sibTransId="{A5A8E0CB-944F-42C9-B500-A909E775E082}"/>
    <dgm:cxn modelId="{917B7154-A2F9-4AA7-9924-D3F15771DD99}" type="presOf" srcId="{D3FE57B6-B696-44B7-A8E7-D9EE3175A1EB}" destId="{CFE21E4E-32ED-4919-8DB2-89FA8ACAB275}" srcOrd="0" destOrd="0" presId="urn:microsoft.com/office/officeart/2005/8/layout/cycle5"/>
    <dgm:cxn modelId="{A3C22B7B-7D5E-4708-8070-1E9BCC28D667}" type="presOf" srcId="{2673F220-0B53-44AD-AFFC-8CD0037E9BF4}" destId="{CE95A20A-C702-4A3D-985B-89EAF6A71256}" srcOrd="0" destOrd="0" presId="urn:microsoft.com/office/officeart/2005/8/layout/cycle5"/>
    <dgm:cxn modelId="{42F30282-254F-4291-AD5F-67F658674054}" type="presOf" srcId="{A995B30C-0A7E-4E3A-87A6-6764FA48AAAA}" destId="{9E98BC55-56AE-41A4-A0CC-F106EDF9C982}" srcOrd="0" destOrd="0" presId="urn:microsoft.com/office/officeart/2005/8/layout/cycle5"/>
    <dgm:cxn modelId="{AB5E2985-06A6-44BC-861B-315CDF19B83D}" type="presOf" srcId="{754FF6D7-9359-46B5-9DD8-87C11873C093}" destId="{7262B574-A6D8-4C0D-A611-9116F7A90699}" srcOrd="0" destOrd="0" presId="urn:microsoft.com/office/officeart/2005/8/layout/cycle5"/>
    <dgm:cxn modelId="{E465C298-698C-4A70-BA5E-1AFCFF7C24F4}" srcId="{FF201F49-E9F1-48EA-A541-FD1F48B68E75}" destId="{22A19B68-A71F-42B0-935B-FC64D2739284}" srcOrd="2" destOrd="0" parTransId="{DFF3DFC2-D7D6-4F73-B201-033F33620AD5}" sibTransId="{A85545E0-CBF4-42C0-BBBA-6C308BE1CC5F}"/>
    <dgm:cxn modelId="{2D8E6EB1-B77A-47C2-A84E-45EA921318F9}" type="presOf" srcId="{FF201F49-E9F1-48EA-A541-FD1F48B68E75}" destId="{DB2AB08C-B321-4002-A948-B354A8A5845E}" srcOrd="0" destOrd="0" presId="urn:microsoft.com/office/officeart/2005/8/layout/cycle5"/>
    <dgm:cxn modelId="{A195FDB4-DFCE-4C79-B020-5DA95B3BDA12}" type="presOf" srcId="{A5A8E0CB-944F-42C9-B500-A909E775E082}" destId="{15CB7D0B-8C37-4DF7-94AA-70E0DC9F717D}" srcOrd="0" destOrd="0" presId="urn:microsoft.com/office/officeart/2005/8/layout/cycle5"/>
    <dgm:cxn modelId="{455FF7C1-E1E2-4632-9B2E-0C9D63DA2B10}" type="presOf" srcId="{22A19B68-A71F-42B0-935B-FC64D2739284}" destId="{816F035D-5CCC-44F7-9326-5CD49DDFE16D}" srcOrd="0" destOrd="0" presId="urn:microsoft.com/office/officeart/2005/8/layout/cycle5"/>
    <dgm:cxn modelId="{53E023C9-3E3A-4EAF-A698-523842D18CF1}" srcId="{FF201F49-E9F1-48EA-A541-FD1F48B68E75}" destId="{D3FE57B6-B696-44B7-A8E7-D9EE3175A1EB}" srcOrd="4" destOrd="0" parTransId="{41BBF20C-481F-4362-88A8-3E5219A7EC80}" sibTransId="{913C0161-91A5-414A-9A45-AC059F88FA54}"/>
    <dgm:cxn modelId="{49EC46DE-61A3-4AD7-B06B-B1A8967A21A5}" srcId="{FF201F49-E9F1-48EA-A541-FD1F48B68E75}" destId="{9F60B6DD-4FF5-4B44-9CEF-C72ABBDC52E2}" srcOrd="3" destOrd="0" parTransId="{8ECC761F-60BB-4CF0-B908-3F15037D8926}" sibTransId="{2673F220-0B53-44AD-AFFC-8CD0037E9BF4}"/>
    <dgm:cxn modelId="{40FC1FFA-8AFD-4E72-BB7F-34187FE3C5D1}" type="presOf" srcId="{A85545E0-CBF4-42C0-BBBA-6C308BE1CC5F}" destId="{530A31BF-C772-4FA7-B605-3F2AFC370665}" srcOrd="0" destOrd="0" presId="urn:microsoft.com/office/officeart/2005/8/layout/cycle5"/>
    <dgm:cxn modelId="{E29FAAD6-5404-4492-86FA-734346700090}" type="presParOf" srcId="{DB2AB08C-B321-4002-A948-B354A8A5845E}" destId="{8906FFF0-F390-4F11-BF44-AB9F2AE6F0AC}" srcOrd="0" destOrd="0" presId="urn:microsoft.com/office/officeart/2005/8/layout/cycle5"/>
    <dgm:cxn modelId="{3443077F-8786-4716-9BB0-D906B57D658A}" type="presParOf" srcId="{DB2AB08C-B321-4002-A948-B354A8A5845E}" destId="{81E516D1-88A8-42F2-B93D-178B59EC56A0}" srcOrd="1" destOrd="0" presId="urn:microsoft.com/office/officeart/2005/8/layout/cycle5"/>
    <dgm:cxn modelId="{745F4F0D-210D-4DFD-8E39-0944844B6205}" type="presParOf" srcId="{DB2AB08C-B321-4002-A948-B354A8A5845E}" destId="{9E98BC55-56AE-41A4-A0CC-F106EDF9C982}" srcOrd="2" destOrd="0" presId="urn:microsoft.com/office/officeart/2005/8/layout/cycle5"/>
    <dgm:cxn modelId="{B276C69C-EFE1-43FF-9E3B-60419F207878}" type="presParOf" srcId="{DB2AB08C-B321-4002-A948-B354A8A5845E}" destId="{7262B574-A6D8-4C0D-A611-9116F7A90699}" srcOrd="3" destOrd="0" presId="urn:microsoft.com/office/officeart/2005/8/layout/cycle5"/>
    <dgm:cxn modelId="{A2B3C058-76E1-4351-A0F3-FEAA06F1975A}" type="presParOf" srcId="{DB2AB08C-B321-4002-A948-B354A8A5845E}" destId="{9BFE445F-DDA5-421B-8A2C-26A75ED50C26}" srcOrd="4" destOrd="0" presId="urn:microsoft.com/office/officeart/2005/8/layout/cycle5"/>
    <dgm:cxn modelId="{8EF7A132-7635-4518-BBB0-D2CDE55EF43F}" type="presParOf" srcId="{DB2AB08C-B321-4002-A948-B354A8A5845E}" destId="{15CB7D0B-8C37-4DF7-94AA-70E0DC9F717D}" srcOrd="5" destOrd="0" presId="urn:microsoft.com/office/officeart/2005/8/layout/cycle5"/>
    <dgm:cxn modelId="{7B67AD19-9123-4187-92D8-942902EA3933}" type="presParOf" srcId="{DB2AB08C-B321-4002-A948-B354A8A5845E}" destId="{816F035D-5CCC-44F7-9326-5CD49DDFE16D}" srcOrd="6" destOrd="0" presId="urn:microsoft.com/office/officeart/2005/8/layout/cycle5"/>
    <dgm:cxn modelId="{E3FC6719-2C64-4701-98C1-E1E0C2716E05}" type="presParOf" srcId="{DB2AB08C-B321-4002-A948-B354A8A5845E}" destId="{77EB3D78-FABA-4F93-A6F2-865C9F54354E}" srcOrd="7" destOrd="0" presId="urn:microsoft.com/office/officeart/2005/8/layout/cycle5"/>
    <dgm:cxn modelId="{8BF721FA-E467-4E37-8BF8-89D41BC31495}" type="presParOf" srcId="{DB2AB08C-B321-4002-A948-B354A8A5845E}" destId="{530A31BF-C772-4FA7-B605-3F2AFC370665}" srcOrd="8" destOrd="0" presId="urn:microsoft.com/office/officeart/2005/8/layout/cycle5"/>
    <dgm:cxn modelId="{B7ABF725-90B9-44E8-9660-820B59DDAA5C}" type="presParOf" srcId="{DB2AB08C-B321-4002-A948-B354A8A5845E}" destId="{6FDD4E18-4544-4F31-B759-5853D90DBF94}" srcOrd="9" destOrd="0" presId="urn:microsoft.com/office/officeart/2005/8/layout/cycle5"/>
    <dgm:cxn modelId="{75B4C795-F4BB-4CA8-8D9A-D17016E17993}" type="presParOf" srcId="{DB2AB08C-B321-4002-A948-B354A8A5845E}" destId="{056EE708-088F-4798-BD3E-BC4D6D235228}" srcOrd="10" destOrd="0" presId="urn:microsoft.com/office/officeart/2005/8/layout/cycle5"/>
    <dgm:cxn modelId="{B4B95AB3-4221-4974-8584-C57E1BC6EE12}" type="presParOf" srcId="{DB2AB08C-B321-4002-A948-B354A8A5845E}" destId="{CE95A20A-C702-4A3D-985B-89EAF6A71256}" srcOrd="11" destOrd="0" presId="urn:microsoft.com/office/officeart/2005/8/layout/cycle5"/>
    <dgm:cxn modelId="{174D40AA-F150-4376-8817-810D18D90FEF}" type="presParOf" srcId="{DB2AB08C-B321-4002-A948-B354A8A5845E}" destId="{CFE21E4E-32ED-4919-8DB2-89FA8ACAB275}" srcOrd="12" destOrd="0" presId="urn:microsoft.com/office/officeart/2005/8/layout/cycle5"/>
    <dgm:cxn modelId="{43809A9F-39D3-487B-9C74-8BE29FE52C4E}" type="presParOf" srcId="{DB2AB08C-B321-4002-A948-B354A8A5845E}" destId="{DAC497D7-6F2A-434A-A638-FC6881371462}" srcOrd="13" destOrd="0" presId="urn:microsoft.com/office/officeart/2005/8/layout/cycle5"/>
    <dgm:cxn modelId="{3D66CB87-A9AE-469A-818D-8940B92FB94C}" type="presParOf" srcId="{DB2AB08C-B321-4002-A948-B354A8A5845E}" destId="{30F0435C-773E-44CB-A6D2-A89D04CB64D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9EEC9-6E66-44B6-BC05-70F803C61D2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3DFBE-644A-4C0E-AF41-1ED203F9521C}">
      <dgm:prSet phldrT="[Text]" custT="1"/>
      <dgm:spPr/>
      <dgm:t>
        <a:bodyPr/>
        <a:lstStyle/>
        <a:p>
          <a:r>
            <a:rPr lang="pl-PL" sz="1200" b="1" dirty="0"/>
            <a:t>Zrozumienie uwarunkowań biznesowych</a:t>
          </a:r>
          <a:endParaRPr lang="en-US" sz="1200" b="1" dirty="0"/>
        </a:p>
      </dgm:t>
    </dgm:pt>
    <dgm:pt modelId="{4F94F2FC-47A2-40A4-820F-9708AEFD9992}" type="parTrans" cxnId="{15AB974D-6387-489D-89B5-42F1F7D48C70}">
      <dgm:prSet/>
      <dgm:spPr/>
      <dgm:t>
        <a:bodyPr/>
        <a:lstStyle/>
        <a:p>
          <a:endParaRPr lang="en-US" sz="1800" b="1"/>
        </a:p>
      </dgm:t>
    </dgm:pt>
    <dgm:pt modelId="{90A3A597-2DB5-4891-ADFA-A4E985BD20B6}" type="sibTrans" cxnId="{15AB974D-6387-489D-89B5-42F1F7D48C7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800" b="1"/>
        </a:p>
      </dgm:t>
    </dgm:pt>
    <dgm:pt modelId="{97BF207F-EBF5-4B2F-A1A4-BE3A942ACE62}">
      <dgm:prSet phldrT="[Text]" custT="1"/>
      <dgm:spPr/>
      <dgm:t>
        <a:bodyPr/>
        <a:lstStyle/>
        <a:p>
          <a:r>
            <a:rPr lang="pl-PL" sz="1200" b="1" dirty="0"/>
            <a:t>Zrozumienie danych</a:t>
          </a:r>
          <a:endParaRPr lang="en-US" sz="1200" b="1" dirty="0"/>
        </a:p>
      </dgm:t>
    </dgm:pt>
    <dgm:pt modelId="{7DC29813-A215-42DE-B148-51BF8268ACB0}" type="parTrans" cxnId="{5C5B945B-2395-42D6-AFB4-68C889DEEBED}">
      <dgm:prSet/>
      <dgm:spPr/>
      <dgm:t>
        <a:bodyPr/>
        <a:lstStyle/>
        <a:p>
          <a:endParaRPr lang="en-US" sz="1800" b="1"/>
        </a:p>
      </dgm:t>
    </dgm:pt>
    <dgm:pt modelId="{5DC29A67-BCD7-4A96-921F-FA73E7A53858}" type="sibTrans" cxnId="{5C5B945B-2395-42D6-AFB4-68C889DEEBE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800" b="1"/>
        </a:p>
      </dgm:t>
    </dgm:pt>
    <dgm:pt modelId="{7D0213BC-D231-4689-8025-BCDEE82A176B}">
      <dgm:prSet phldrT="[Text]" custT="1"/>
      <dgm:spPr/>
      <dgm:t>
        <a:bodyPr/>
        <a:lstStyle/>
        <a:p>
          <a:r>
            <a:rPr lang="pl-PL" sz="1200" b="1" dirty="0"/>
            <a:t>Przygotowanie danych</a:t>
          </a:r>
          <a:endParaRPr lang="en-US" sz="1200" b="1" dirty="0"/>
        </a:p>
      </dgm:t>
    </dgm:pt>
    <dgm:pt modelId="{5BF3B522-0F07-4BEA-837F-8046D5C47982}" type="parTrans" cxnId="{4785F570-5C1B-4E67-AAD2-256876685B8F}">
      <dgm:prSet/>
      <dgm:spPr/>
      <dgm:t>
        <a:bodyPr/>
        <a:lstStyle/>
        <a:p>
          <a:endParaRPr lang="en-US" sz="1800" b="1"/>
        </a:p>
      </dgm:t>
    </dgm:pt>
    <dgm:pt modelId="{DA893778-0CC5-4BB2-A301-6F913B07BAF6}" type="sibTrans" cxnId="{4785F570-5C1B-4E67-AAD2-256876685B8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800" b="1"/>
        </a:p>
      </dgm:t>
    </dgm:pt>
    <dgm:pt modelId="{AE0F9961-758A-4252-8754-B1F6081AE87D}">
      <dgm:prSet phldrT="[Text]" custT="1"/>
      <dgm:spPr/>
      <dgm:t>
        <a:bodyPr/>
        <a:lstStyle/>
        <a:p>
          <a:r>
            <a:rPr lang="pl-PL" sz="1200" b="1" dirty="0"/>
            <a:t>Modelowanie</a:t>
          </a:r>
          <a:endParaRPr lang="en-US" sz="1200" b="1" dirty="0"/>
        </a:p>
      </dgm:t>
    </dgm:pt>
    <dgm:pt modelId="{9C57E8AC-9C85-4F8C-90AF-7BE01F1FF789}" type="parTrans" cxnId="{92EA36B6-1550-4F08-9BAC-242B8693F156}">
      <dgm:prSet/>
      <dgm:spPr/>
      <dgm:t>
        <a:bodyPr/>
        <a:lstStyle/>
        <a:p>
          <a:endParaRPr lang="en-US" sz="1800" b="1"/>
        </a:p>
      </dgm:t>
    </dgm:pt>
    <dgm:pt modelId="{2D413D7B-2998-441C-9FA9-A3B2EBFAC5E6}" type="sibTrans" cxnId="{92EA36B6-1550-4F08-9BAC-242B8693F15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800" b="1"/>
        </a:p>
      </dgm:t>
    </dgm:pt>
    <dgm:pt modelId="{A6187812-ACAC-4A08-9732-E4DC0D927CE2}">
      <dgm:prSet phldrT="[Text]" custT="1"/>
      <dgm:spPr/>
      <dgm:t>
        <a:bodyPr/>
        <a:lstStyle/>
        <a:p>
          <a:r>
            <a:rPr lang="pl-PL" sz="1200" b="1" dirty="0"/>
            <a:t>Ewaluacja</a:t>
          </a:r>
          <a:endParaRPr lang="en-US" sz="1200" b="1" dirty="0"/>
        </a:p>
      </dgm:t>
    </dgm:pt>
    <dgm:pt modelId="{FA168D31-5538-47E0-A6B8-29912E1FEC4F}" type="parTrans" cxnId="{49C47AA2-7021-4885-8F17-7C267845C718}">
      <dgm:prSet/>
      <dgm:spPr/>
      <dgm:t>
        <a:bodyPr/>
        <a:lstStyle/>
        <a:p>
          <a:endParaRPr lang="en-US" sz="1800" b="1"/>
        </a:p>
      </dgm:t>
    </dgm:pt>
    <dgm:pt modelId="{AED5F053-C777-40F3-82D4-3FA2225BAC63}" type="sibTrans" cxnId="{49C47AA2-7021-4885-8F17-7C267845C71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800" b="1"/>
        </a:p>
      </dgm:t>
    </dgm:pt>
    <dgm:pt modelId="{D93BD9EC-D90A-4502-8049-0C68EB053B1E}">
      <dgm:prSet phldrT="[Text]" custT="1"/>
      <dgm:spPr/>
      <dgm:t>
        <a:bodyPr/>
        <a:lstStyle/>
        <a:p>
          <a:r>
            <a:rPr lang="pl-PL" sz="1200" b="1" dirty="0"/>
            <a:t>Wdrożenie</a:t>
          </a:r>
          <a:endParaRPr lang="en-US" sz="1200" b="1" dirty="0"/>
        </a:p>
      </dgm:t>
    </dgm:pt>
    <dgm:pt modelId="{407733C6-59DE-4F6A-A3AE-D13D21FC8630}" type="parTrans" cxnId="{58BAC115-45CF-4220-9331-3ECF6D52D673}">
      <dgm:prSet/>
      <dgm:spPr/>
      <dgm:t>
        <a:bodyPr/>
        <a:lstStyle/>
        <a:p>
          <a:endParaRPr lang="en-US" sz="1800" b="1"/>
        </a:p>
      </dgm:t>
    </dgm:pt>
    <dgm:pt modelId="{E5FBD82D-7903-471C-9125-F2A8154347DB}" type="sibTrans" cxnId="{58BAC115-45CF-4220-9331-3ECF6D52D673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800" b="1"/>
        </a:p>
      </dgm:t>
    </dgm:pt>
    <dgm:pt modelId="{F20B2516-B91F-4D28-93D9-06211C8881D4}" type="pres">
      <dgm:prSet presAssocID="{EB29EEC9-6E66-44B6-BC05-70F803C61D23}" presName="cycle" presStyleCnt="0">
        <dgm:presLayoutVars>
          <dgm:dir/>
          <dgm:resizeHandles val="exact"/>
        </dgm:presLayoutVars>
      </dgm:prSet>
      <dgm:spPr/>
    </dgm:pt>
    <dgm:pt modelId="{873D462C-DBDC-42A1-A088-1C475D50315A}" type="pres">
      <dgm:prSet presAssocID="{7863DFBE-644A-4C0E-AF41-1ED203F9521C}" presName="node" presStyleLbl="node1" presStyleIdx="0" presStyleCnt="6">
        <dgm:presLayoutVars>
          <dgm:bulletEnabled val="1"/>
        </dgm:presLayoutVars>
      </dgm:prSet>
      <dgm:spPr/>
    </dgm:pt>
    <dgm:pt modelId="{25B9D7CC-8ED5-4AEA-9443-4021B1CF6566}" type="pres">
      <dgm:prSet presAssocID="{7863DFBE-644A-4C0E-AF41-1ED203F9521C}" presName="spNode" presStyleCnt="0"/>
      <dgm:spPr/>
    </dgm:pt>
    <dgm:pt modelId="{295BA7CA-7D07-4DF6-9FC5-232BFD4C2C4A}" type="pres">
      <dgm:prSet presAssocID="{90A3A597-2DB5-4891-ADFA-A4E985BD20B6}" presName="sibTrans" presStyleLbl="sibTrans1D1" presStyleIdx="0" presStyleCnt="6"/>
      <dgm:spPr/>
    </dgm:pt>
    <dgm:pt modelId="{41E3E373-CD36-49EB-A093-160130A720F2}" type="pres">
      <dgm:prSet presAssocID="{97BF207F-EBF5-4B2F-A1A4-BE3A942ACE62}" presName="node" presStyleLbl="node1" presStyleIdx="1" presStyleCnt="6">
        <dgm:presLayoutVars>
          <dgm:bulletEnabled val="1"/>
        </dgm:presLayoutVars>
      </dgm:prSet>
      <dgm:spPr/>
    </dgm:pt>
    <dgm:pt modelId="{CC020161-ACB6-4350-B4EE-1837FCD4A72A}" type="pres">
      <dgm:prSet presAssocID="{97BF207F-EBF5-4B2F-A1A4-BE3A942ACE62}" presName="spNode" presStyleCnt="0"/>
      <dgm:spPr/>
    </dgm:pt>
    <dgm:pt modelId="{6B63B2F0-77FB-4284-A15C-FC680CBC4D1F}" type="pres">
      <dgm:prSet presAssocID="{5DC29A67-BCD7-4A96-921F-FA73E7A53858}" presName="sibTrans" presStyleLbl="sibTrans1D1" presStyleIdx="1" presStyleCnt="6"/>
      <dgm:spPr/>
    </dgm:pt>
    <dgm:pt modelId="{B713C224-96B5-416A-AF4A-AE065F38A385}" type="pres">
      <dgm:prSet presAssocID="{7D0213BC-D231-4689-8025-BCDEE82A176B}" presName="node" presStyleLbl="node1" presStyleIdx="2" presStyleCnt="6">
        <dgm:presLayoutVars>
          <dgm:bulletEnabled val="1"/>
        </dgm:presLayoutVars>
      </dgm:prSet>
      <dgm:spPr/>
    </dgm:pt>
    <dgm:pt modelId="{A9668EDD-3A99-44FE-9A30-9036ED4FC54C}" type="pres">
      <dgm:prSet presAssocID="{7D0213BC-D231-4689-8025-BCDEE82A176B}" presName="spNode" presStyleCnt="0"/>
      <dgm:spPr/>
    </dgm:pt>
    <dgm:pt modelId="{A5F761ED-F6C4-476C-B34C-CDAF5701B40B}" type="pres">
      <dgm:prSet presAssocID="{DA893778-0CC5-4BB2-A301-6F913B07BAF6}" presName="sibTrans" presStyleLbl="sibTrans1D1" presStyleIdx="2" presStyleCnt="6"/>
      <dgm:spPr/>
    </dgm:pt>
    <dgm:pt modelId="{F1485B90-24FA-4A93-A22D-B9D406BA333D}" type="pres">
      <dgm:prSet presAssocID="{AE0F9961-758A-4252-8754-B1F6081AE87D}" presName="node" presStyleLbl="node1" presStyleIdx="3" presStyleCnt="6">
        <dgm:presLayoutVars>
          <dgm:bulletEnabled val="1"/>
        </dgm:presLayoutVars>
      </dgm:prSet>
      <dgm:spPr/>
    </dgm:pt>
    <dgm:pt modelId="{0E2EC3EF-E536-478D-806B-5EE8F40334D7}" type="pres">
      <dgm:prSet presAssocID="{AE0F9961-758A-4252-8754-B1F6081AE87D}" presName="spNode" presStyleCnt="0"/>
      <dgm:spPr/>
    </dgm:pt>
    <dgm:pt modelId="{AA63AC63-AD18-4F4A-997E-94B164228965}" type="pres">
      <dgm:prSet presAssocID="{2D413D7B-2998-441C-9FA9-A3B2EBFAC5E6}" presName="sibTrans" presStyleLbl="sibTrans1D1" presStyleIdx="3" presStyleCnt="6"/>
      <dgm:spPr/>
    </dgm:pt>
    <dgm:pt modelId="{759C91A0-CC4F-48BE-99F2-65707DC0CDFE}" type="pres">
      <dgm:prSet presAssocID="{A6187812-ACAC-4A08-9732-E4DC0D927CE2}" presName="node" presStyleLbl="node1" presStyleIdx="4" presStyleCnt="6">
        <dgm:presLayoutVars>
          <dgm:bulletEnabled val="1"/>
        </dgm:presLayoutVars>
      </dgm:prSet>
      <dgm:spPr/>
    </dgm:pt>
    <dgm:pt modelId="{7257E3BA-05A9-4EE0-A003-2CA7056E8D46}" type="pres">
      <dgm:prSet presAssocID="{A6187812-ACAC-4A08-9732-E4DC0D927CE2}" presName="spNode" presStyleCnt="0"/>
      <dgm:spPr/>
    </dgm:pt>
    <dgm:pt modelId="{D27054A4-6739-4B71-9D29-AACF3A00E404}" type="pres">
      <dgm:prSet presAssocID="{AED5F053-C777-40F3-82D4-3FA2225BAC63}" presName="sibTrans" presStyleLbl="sibTrans1D1" presStyleIdx="4" presStyleCnt="6"/>
      <dgm:spPr/>
    </dgm:pt>
    <dgm:pt modelId="{37BEF3A9-497F-4A1F-8608-1E49C653AC35}" type="pres">
      <dgm:prSet presAssocID="{D93BD9EC-D90A-4502-8049-0C68EB053B1E}" presName="node" presStyleLbl="node1" presStyleIdx="5" presStyleCnt="6">
        <dgm:presLayoutVars>
          <dgm:bulletEnabled val="1"/>
        </dgm:presLayoutVars>
      </dgm:prSet>
      <dgm:spPr/>
    </dgm:pt>
    <dgm:pt modelId="{A93AA4C8-52D3-4022-B27A-6E610B21285E}" type="pres">
      <dgm:prSet presAssocID="{D93BD9EC-D90A-4502-8049-0C68EB053B1E}" presName="spNode" presStyleCnt="0"/>
      <dgm:spPr/>
    </dgm:pt>
    <dgm:pt modelId="{51EB9150-DCC6-41FA-8B5C-F7D67D9A9DE3}" type="pres">
      <dgm:prSet presAssocID="{E5FBD82D-7903-471C-9125-F2A8154347DB}" presName="sibTrans" presStyleLbl="sibTrans1D1" presStyleIdx="5" presStyleCnt="6"/>
      <dgm:spPr/>
    </dgm:pt>
  </dgm:ptLst>
  <dgm:cxnLst>
    <dgm:cxn modelId="{EB83D70D-2496-4206-8BA8-7582B9D4890E}" type="presOf" srcId="{E5FBD82D-7903-471C-9125-F2A8154347DB}" destId="{51EB9150-DCC6-41FA-8B5C-F7D67D9A9DE3}" srcOrd="0" destOrd="0" presId="urn:microsoft.com/office/officeart/2005/8/layout/cycle5"/>
    <dgm:cxn modelId="{58BAC115-45CF-4220-9331-3ECF6D52D673}" srcId="{EB29EEC9-6E66-44B6-BC05-70F803C61D23}" destId="{D93BD9EC-D90A-4502-8049-0C68EB053B1E}" srcOrd="5" destOrd="0" parTransId="{407733C6-59DE-4F6A-A3AE-D13D21FC8630}" sibTransId="{E5FBD82D-7903-471C-9125-F2A8154347DB}"/>
    <dgm:cxn modelId="{EBFE6217-0798-42A3-A39A-64439EE5087C}" type="presOf" srcId="{90A3A597-2DB5-4891-ADFA-A4E985BD20B6}" destId="{295BA7CA-7D07-4DF6-9FC5-232BFD4C2C4A}" srcOrd="0" destOrd="0" presId="urn:microsoft.com/office/officeart/2005/8/layout/cycle5"/>
    <dgm:cxn modelId="{5C5B945B-2395-42D6-AFB4-68C889DEEBED}" srcId="{EB29EEC9-6E66-44B6-BC05-70F803C61D23}" destId="{97BF207F-EBF5-4B2F-A1A4-BE3A942ACE62}" srcOrd="1" destOrd="0" parTransId="{7DC29813-A215-42DE-B148-51BF8268ACB0}" sibTransId="{5DC29A67-BCD7-4A96-921F-FA73E7A53858}"/>
    <dgm:cxn modelId="{15AB974D-6387-489D-89B5-42F1F7D48C70}" srcId="{EB29EEC9-6E66-44B6-BC05-70F803C61D23}" destId="{7863DFBE-644A-4C0E-AF41-1ED203F9521C}" srcOrd="0" destOrd="0" parTransId="{4F94F2FC-47A2-40A4-820F-9708AEFD9992}" sibTransId="{90A3A597-2DB5-4891-ADFA-A4E985BD20B6}"/>
    <dgm:cxn modelId="{1C29546E-129D-48E9-8F32-10F219FBD8B6}" type="presOf" srcId="{EB29EEC9-6E66-44B6-BC05-70F803C61D23}" destId="{F20B2516-B91F-4D28-93D9-06211C8881D4}" srcOrd="0" destOrd="0" presId="urn:microsoft.com/office/officeart/2005/8/layout/cycle5"/>
    <dgm:cxn modelId="{4785F570-5C1B-4E67-AAD2-256876685B8F}" srcId="{EB29EEC9-6E66-44B6-BC05-70F803C61D23}" destId="{7D0213BC-D231-4689-8025-BCDEE82A176B}" srcOrd="2" destOrd="0" parTransId="{5BF3B522-0F07-4BEA-837F-8046D5C47982}" sibTransId="{DA893778-0CC5-4BB2-A301-6F913B07BAF6}"/>
    <dgm:cxn modelId="{86927B56-AD4D-45F4-BA8A-D55470366595}" type="presOf" srcId="{7863DFBE-644A-4C0E-AF41-1ED203F9521C}" destId="{873D462C-DBDC-42A1-A088-1C475D50315A}" srcOrd="0" destOrd="0" presId="urn:microsoft.com/office/officeart/2005/8/layout/cycle5"/>
    <dgm:cxn modelId="{34943457-6786-420E-A38F-3ACD97EEC4A3}" type="presOf" srcId="{7D0213BC-D231-4689-8025-BCDEE82A176B}" destId="{B713C224-96B5-416A-AF4A-AE065F38A385}" srcOrd="0" destOrd="0" presId="urn:microsoft.com/office/officeart/2005/8/layout/cycle5"/>
    <dgm:cxn modelId="{10D88077-A455-4B21-A27D-D281BFAD03A4}" type="presOf" srcId="{5DC29A67-BCD7-4A96-921F-FA73E7A53858}" destId="{6B63B2F0-77FB-4284-A15C-FC680CBC4D1F}" srcOrd="0" destOrd="0" presId="urn:microsoft.com/office/officeart/2005/8/layout/cycle5"/>
    <dgm:cxn modelId="{3B97D291-3E2B-4D06-8977-54356EADD3C0}" type="presOf" srcId="{97BF207F-EBF5-4B2F-A1A4-BE3A942ACE62}" destId="{41E3E373-CD36-49EB-A093-160130A720F2}" srcOrd="0" destOrd="0" presId="urn:microsoft.com/office/officeart/2005/8/layout/cycle5"/>
    <dgm:cxn modelId="{6FC47D9B-89D4-4AAF-B77F-767206DFC90F}" type="presOf" srcId="{AE0F9961-758A-4252-8754-B1F6081AE87D}" destId="{F1485B90-24FA-4A93-A22D-B9D406BA333D}" srcOrd="0" destOrd="0" presId="urn:microsoft.com/office/officeart/2005/8/layout/cycle5"/>
    <dgm:cxn modelId="{49C47AA2-7021-4885-8F17-7C267845C718}" srcId="{EB29EEC9-6E66-44B6-BC05-70F803C61D23}" destId="{A6187812-ACAC-4A08-9732-E4DC0D927CE2}" srcOrd="4" destOrd="0" parTransId="{FA168D31-5538-47E0-A6B8-29912E1FEC4F}" sibTransId="{AED5F053-C777-40F3-82D4-3FA2225BAC63}"/>
    <dgm:cxn modelId="{92EA36B6-1550-4F08-9BAC-242B8693F156}" srcId="{EB29EEC9-6E66-44B6-BC05-70F803C61D23}" destId="{AE0F9961-758A-4252-8754-B1F6081AE87D}" srcOrd="3" destOrd="0" parTransId="{9C57E8AC-9C85-4F8C-90AF-7BE01F1FF789}" sibTransId="{2D413D7B-2998-441C-9FA9-A3B2EBFAC5E6}"/>
    <dgm:cxn modelId="{693191B6-405F-4FF9-AD44-E9486A79749F}" type="presOf" srcId="{A6187812-ACAC-4A08-9732-E4DC0D927CE2}" destId="{759C91A0-CC4F-48BE-99F2-65707DC0CDFE}" srcOrd="0" destOrd="0" presId="urn:microsoft.com/office/officeart/2005/8/layout/cycle5"/>
    <dgm:cxn modelId="{116D59BC-50DC-4754-A683-812041A52AE3}" type="presOf" srcId="{D93BD9EC-D90A-4502-8049-0C68EB053B1E}" destId="{37BEF3A9-497F-4A1F-8608-1E49C653AC35}" srcOrd="0" destOrd="0" presId="urn:microsoft.com/office/officeart/2005/8/layout/cycle5"/>
    <dgm:cxn modelId="{177FA2BD-C800-4ED1-8FF2-90DD043782A2}" type="presOf" srcId="{DA893778-0CC5-4BB2-A301-6F913B07BAF6}" destId="{A5F761ED-F6C4-476C-B34C-CDAF5701B40B}" srcOrd="0" destOrd="0" presId="urn:microsoft.com/office/officeart/2005/8/layout/cycle5"/>
    <dgm:cxn modelId="{1F5F21CC-533C-4E1C-ABAA-056CEA754074}" type="presOf" srcId="{2D413D7B-2998-441C-9FA9-A3B2EBFAC5E6}" destId="{AA63AC63-AD18-4F4A-997E-94B164228965}" srcOrd="0" destOrd="0" presId="urn:microsoft.com/office/officeart/2005/8/layout/cycle5"/>
    <dgm:cxn modelId="{F528ADF9-CE3B-4E65-9C9D-33F8F2A10A7E}" type="presOf" srcId="{AED5F053-C777-40F3-82D4-3FA2225BAC63}" destId="{D27054A4-6739-4B71-9D29-AACF3A00E404}" srcOrd="0" destOrd="0" presId="urn:microsoft.com/office/officeart/2005/8/layout/cycle5"/>
    <dgm:cxn modelId="{0FD16D45-D1A9-4585-8141-7F424726C7B3}" type="presParOf" srcId="{F20B2516-B91F-4D28-93D9-06211C8881D4}" destId="{873D462C-DBDC-42A1-A088-1C475D50315A}" srcOrd="0" destOrd="0" presId="urn:microsoft.com/office/officeart/2005/8/layout/cycle5"/>
    <dgm:cxn modelId="{4ED6B0A1-D1D7-47EF-802D-817703B3C068}" type="presParOf" srcId="{F20B2516-B91F-4D28-93D9-06211C8881D4}" destId="{25B9D7CC-8ED5-4AEA-9443-4021B1CF6566}" srcOrd="1" destOrd="0" presId="urn:microsoft.com/office/officeart/2005/8/layout/cycle5"/>
    <dgm:cxn modelId="{D316199D-3744-4D16-BA45-31947FA33BC2}" type="presParOf" srcId="{F20B2516-B91F-4D28-93D9-06211C8881D4}" destId="{295BA7CA-7D07-4DF6-9FC5-232BFD4C2C4A}" srcOrd="2" destOrd="0" presId="urn:microsoft.com/office/officeart/2005/8/layout/cycle5"/>
    <dgm:cxn modelId="{6A21ECA8-1460-4BE9-866E-D28277A3EAB3}" type="presParOf" srcId="{F20B2516-B91F-4D28-93D9-06211C8881D4}" destId="{41E3E373-CD36-49EB-A093-160130A720F2}" srcOrd="3" destOrd="0" presId="urn:microsoft.com/office/officeart/2005/8/layout/cycle5"/>
    <dgm:cxn modelId="{CFA38922-4713-418A-AFA0-BDD0EAD28A87}" type="presParOf" srcId="{F20B2516-B91F-4D28-93D9-06211C8881D4}" destId="{CC020161-ACB6-4350-B4EE-1837FCD4A72A}" srcOrd="4" destOrd="0" presId="urn:microsoft.com/office/officeart/2005/8/layout/cycle5"/>
    <dgm:cxn modelId="{EDADC7A0-60EF-434F-BA25-3D6A15468288}" type="presParOf" srcId="{F20B2516-B91F-4D28-93D9-06211C8881D4}" destId="{6B63B2F0-77FB-4284-A15C-FC680CBC4D1F}" srcOrd="5" destOrd="0" presId="urn:microsoft.com/office/officeart/2005/8/layout/cycle5"/>
    <dgm:cxn modelId="{E4C8FE53-2C57-4B23-82CD-1EC5A091C886}" type="presParOf" srcId="{F20B2516-B91F-4D28-93D9-06211C8881D4}" destId="{B713C224-96B5-416A-AF4A-AE065F38A385}" srcOrd="6" destOrd="0" presId="urn:microsoft.com/office/officeart/2005/8/layout/cycle5"/>
    <dgm:cxn modelId="{D57ED451-3338-4958-AF94-5942407255F6}" type="presParOf" srcId="{F20B2516-B91F-4D28-93D9-06211C8881D4}" destId="{A9668EDD-3A99-44FE-9A30-9036ED4FC54C}" srcOrd="7" destOrd="0" presId="urn:microsoft.com/office/officeart/2005/8/layout/cycle5"/>
    <dgm:cxn modelId="{D8D80C1C-E557-4642-8E05-F7DB3D4338CF}" type="presParOf" srcId="{F20B2516-B91F-4D28-93D9-06211C8881D4}" destId="{A5F761ED-F6C4-476C-B34C-CDAF5701B40B}" srcOrd="8" destOrd="0" presId="urn:microsoft.com/office/officeart/2005/8/layout/cycle5"/>
    <dgm:cxn modelId="{241782A1-6683-49B1-9569-392F8C208C9B}" type="presParOf" srcId="{F20B2516-B91F-4D28-93D9-06211C8881D4}" destId="{F1485B90-24FA-4A93-A22D-B9D406BA333D}" srcOrd="9" destOrd="0" presId="urn:microsoft.com/office/officeart/2005/8/layout/cycle5"/>
    <dgm:cxn modelId="{442EDFD5-1F39-45FB-A707-4DCE1DB42B4B}" type="presParOf" srcId="{F20B2516-B91F-4D28-93D9-06211C8881D4}" destId="{0E2EC3EF-E536-478D-806B-5EE8F40334D7}" srcOrd="10" destOrd="0" presId="urn:microsoft.com/office/officeart/2005/8/layout/cycle5"/>
    <dgm:cxn modelId="{7ECF08D2-8CE5-4DCB-B763-4B090B1BEDC8}" type="presParOf" srcId="{F20B2516-B91F-4D28-93D9-06211C8881D4}" destId="{AA63AC63-AD18-4F4A-997E-94B164228965}" srcOrd="11" destOrd="0" presId="urn:microsoft.com/office/officeart/2005/8/layout/cycle5"/>
    <dgm:cxn modelId="{2284AA6A-FC16-4203-99BC-A37626631473}" type="presParOf" srcId="{F20B2516-B91F-4D28-93D9-06211C8881D4}" destId="{759C91A0-CC4F-48BE-99F2-65707DC0CDFE}" srcOrd="12" destOrd="0" presId="urn:microsoft.com/office/officeart/2005/8/layout/cycle5"/>
    <dgm:cxn modelId="{E686AD84-E2DD-492C-8891-4569C2FA7588}" type="presParOf" srcId="{F20B2516-B91F-4D28-93D9-06211C8881D4}" destId="{7257E3BA-05A9-4EE0-A003-2CA7056E8D46}" srcOrd="13" destOrd="0" presId="urn:microsoft.com/office/officeart/2005/8/layout/cycle5"/>
    <dgm:cxn modelId="{AC5EDC61-81FD-4B8A-82BC-442FBC05615C}" type="presParOf" srcId="{F20B2516-B91F-4D28-93D9-06211C8881D4}" destId="{D27054A4-6739-4B71-9D29-AACF3A00E404}" srcOrd="14" destOrd="0" presId="urn:microsoft.com/office/officeart/2005/8/layout/cycle5"/>
    <dgm:cxn modelId="{D02263E3-1EA7-4BB8-A70A-E8AFE148ECFC}" type="presParOf" srcId="{F20B2516-B91F-4D28-93D9-06211C8881D4}" destId="{37BEF3A9-497F-4A1F-8608-1E49C653AC35}" srcOrd="15" destOrd="0" presId="urn:microsoft.com/office/officeart/2005/8/layout/cycle5"/>
    <dgm:cxn modelId="{0AD9EA97-0FAC-4FD3-BEE9-7D8CA72F236F}" type="presParOf" srcId="{F20B2516-B91F-4D28-93D9-06211C8881D4}" destId="{A93AA4C8-52D3-4022-B27A-6E610B21285E}" srcOrd="16" destOrd="0" presId="urn:microsoft.com/office/officeart/2005/8/layout/cycle5"/>
    <dgm:cxn modelId="{C65AE357-0C6A-4531-B080-B2C0B0F32D7F}" type="presParOf" srcId="{F20B2516-B91F-4D28-93D9-06211C8881D4}" destId="{51EB9150-DCC6-41FA-8B5C-F7D67D9A9DE3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C5E0A-39C3-4A8A-A6AB-172A51F58F4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21B6CC-20B6-44C6-95CD-4360988072B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l-PL" dirty="0"/>
            <a:t>Tabela miar</a:t>
          </a:r>
          <a:endParaRPr lang="en-US" dirty="0"/>
        </a:p>
      </dgm:t>
    </dgm:pt>
    <dgm:pt modelId="{288304F3-8656-49A7-BF17-D9301B21E71E}" type="parTrans" cxnId="{27A6DDE1-6070-4B7B-9DDF-99D4DE9D43D1}">
      <dgm:prSet/>
      <dgm:spPr/>
      <dgm:t>
        <a:bodyPr/>
        <a:lstStyle/>
        <a:p>
          <a:endParaRPr lang="en-US"/>
        </a:p>
      </dgm:t>
    </dgm:pt>
    <dgm:pt modelId="{A11350AC-19E3-4E12-9C27-53D208EDA421}" type="sibTrans" cxnId="{27A6DDE1-6070-4B7B-9DDF-99D4DE9D43D1}">
      <dgm:prSet/>
      <dgm:spPr/>
      <dgm:t>
        <a:bodyPr/>
        <a:lstStyle/>
        <a:p>
          <a:endParaRPr lang="en-US"/>
        </a:p>
      </dgm:t>
    </dgm:pt>
    <dgm:pt modelId="{9551416F-D471-4C85-8F61-C87AE42B7E28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9C4AE60C-6D6E-4D45-9D25-40EA881B2D7C}" type="parTrans" cxnId="{F6F42E81-02FA-4237-B6C6-ACCDDBA11790}">
      <dgm:prSet/>
      <dgm:spPr/>
      <dgm:t>
        <a:bodyPr/>
        <a:lstStyle/>
        <a:p>
          <a:endParaRPr lang="en-US"/>
        </a:p>
      </dgm:t>
    </dgm:pt>
    <dgm:pt modelId="{3CD798E6-FFBE-4A57-9BAF-804449F8E463}" type="sibTrans" cxnId="{F6F42E81-02FA-4237-B6C6-ACCDDBA11790}">
      <dgm:prSet/>
      <dgm:spPr/>
      <dgm:t>
        <a:bodyPr/>
        <a:lstStyle/>
        <a:p>
          <a:endParaRPr lang="en-US"/>
        </a:p>
      </dgm:t>
    </dgm:pt>
    <dgm:pt modelId="{0A2FF7C2-EAC9-44D1-A09D-7B1F81E95503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659E6626-5629-4173-8AC1-02C464F7B8C1}" type="parTrans" cxnId="{A453FDA1-03A7-4C42-8ED3-C5E28A70CA39}">
      <dgm:prSet/>
      <dgm:spPr/>
      <dgm:t>
        <a:bodyPr/>
        <a:lstStyle/>
        <a:p>
          <a:endParaRPr lang="en-US"/>
        </a:p>
      </dgm:t>
    </dgm:pt>
    <dgm:pt modelId="{BBBCFCE3-9EA0-4657-9E5F-AB9E40D36D68}" type="sibTrans" cxnId="{A453FDA1-03A7-4C42-8ED3-C5E28A70CA39}">
      <dgm:prSet/>
      <dgm:spPr/>
      <dgm:t>
        <a:bodyPr/>
        <a:lstStyle/>
        <a:p>
          <a:endParaRPr lang="en-US"/>
        </a:p>
      </dgm:t>
    </dgm:pt>
    <dgm:pt modelId="{B5FBC68F-DC0F-4F72-B586-8986E7363FCF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5625501C-F0C9-4C5D-985D-42F1B674DE09}" type="parTrans" cxnId="{00F2C12D-6369-4D82-BAD4-73A93C1491B8}">
      <dgm:prSet/>
      <dgm:spPr/>
      <dgm:t>
        <a:bodyPr/>
        <a:lstStyle/>
        <a:p>
          <a:endParaRPr lang="en-US"/>
        </a:p>
      </dgm:t>
    </dgm:pt>
    <dgm:pt modelId="{83787B58-630D-4397-BB34-BADB51315D86}" type="sibTrans" cxnId="{00F2C12D-6369-4D82-BAD4-73A93C1491B8}">
      <dgm:prSet/>
      <dgm:spPr/>
      <dgm:t>
        <a:bodyPr/>
        <a:lstStyle/>
        <a:p>
          <a:endParaRPr lang="en-US"/>
        </a:p>
      </dgm:t>
    </dgm:pt>
    <dgm:pt modelId="{D33A17C0-7CD5-4D7C-8A45-F9F13339BE8E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72D12839-31F3-4238-A26B-369D757B3F1F}" type="parTrans" cxnId="{DA2226A5-869C-4628-A539-F5A9340F41DE}">
      <dgm:prSet/>
      <dgm:spPr/>
      <dgm:t>
        <a:bodyPr/>
        <a:lstStyle/>
        <a:p>
          <a:endParaRPr lang="en-US"/>
        </a:p>
      </dgm:t>
    </dgm:pt>
    <dgm:pt modelId="{5CDC6320-E866-4F03-98D6-6D0F0333E165}" type="sibTrans" cxnId="{DA2226A5-869C-4628-A539-F5A9340F41DE}">
      <dgm:prSet/>
      <dgm:spPr/>
      <dgm:t>
        <a:bodyPr/>
        <a:lstStyle/>
        <a:p>
          <a:endParaRPr lang="en-US"/>
        </a:p>
      </dgm:t>
    </dgm:pt>
    <dgm:pt modelId="{A9BD4655-50FA-4BA3-8FBD-0022EA60FF23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A5A2DCD4-E9E5-4C58-ADA9-7C3002F4742C}" type="parTrans" cxnId="{168ADE7E-3CAF-4D8C-8541-569C7F16ABBA}">
      <dgm:prSet/>
      <dgm:spPr/>
      <dgm:t>
        <a:bodyPr/>
        <a:lstStyle/>
        <a:p>
          <a:endParaRPr lang="en-US"/>
        </a:p>
      </dgm:t>
    </dgm:pt>
    <dgm:pt modelId="{139B47E2-3F3B-48D8-BEB4-905A89CBF9D0}" type="sibTrans" cxnId="{168ADE7E-3CAF-4D8C-8541-569C7F16ABBA}">
      <dgm:prSet/>
      <dgm:spPr/>
      <dgm:t>
        <a:bodyPr/>
        <a:lstStyle/>
        <a:p>
          <a:endParaRPr lang="en-US"/>
        </a:p>
      </dgm:t>
    </dgm:pt>
    <dgm:pt modelId="{D486DD60-D598-4B74-B629-40B299159E96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927A48D1-7D50-4333-8C9D-44BE69FB5428}" type="parTrans" cxnId="{8A4AE938-681E-4E9F-9A77-442961A996CC}">
      <dgm:prSet/>
      <dgm:spPr/>
      <dgm:t>
        <a:bodyPr/>
        <a:lstStyle/>
        <a:p>
          <a:endParaRPr lang="en-US"/>
        </a:p>
      </dgm:t>
    </dgm:pt>
    <dgm:pt modelId="{71D80135-E05E-4A24-811A-19941D75A031}" type="sibTrans" cxnId="{8A4AE938-681E-4E9F-9A77-442961A996CC}">
      <dgm:prSet/>
      <dgm:spPr/>
      <dgm:t>
        <a:bodyPr/>
        <a:lstStyle/>
        <a:p>
          <a:endParaRPr lang="en-US"/>
        </a:p>
      </dgm:t>
    </dgm:pt>
    <dgm:pt modelId="{C690A4E5-23C0-4E55-935B-AA52ECF40CE9}" type="pres">
      <dgm:prSet presAssocID="{B58C5E0A-39C3-4A8A-A6AB-172A51F58F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716E5A-3B63-4B41-8E56-FCDECA1C2ED4}" type="pres">
      <dgm:prSet presAssocID="{D621B6CC-20B6-44C6-95CD-4360988072BC}" presName="singleCycle" presStyleCnt="0"/>
      <dgm:spPr/>
    </dgm:pt>
    <dgm:pt modelId="{F29AC158-BD47-48B3-A23D-9275B0DAE388}" type="pres">
      <dgm:prSet presAssocID="{D621B6CC-20B6-44C6-95CD-4360988072BC}" presName="singleCenter" presStyleLbl="node1" presStyleIdx="0" presStyleCnt="7">
        <dgm:presLayoutVars>
          <dgm:chMax val="7"/>
          <dgm:chPref val="7"/>
        </dgm:presLayoutVars>
      </dgm:prSet>
      <dgm:spPr/>
    </dgm:pt>
    <dgm:pt modelId="{717C711C-6867-4416-9114-155F1061F425}" type="pres">
      <dgm:prSet presAssocID="{9C4AE60C-6D6E-4D45-9D25-40EA881B2D7C}" presName="Name56" presStyleLbl="parChTrans1D2" presStyleIdx="0" presStyleCnt="6"/>
      <dgm:spPr/>
    </dgm:pt>
    <dgm:pt modelId="{DACCDDB5-E6CD-46EE-99D3-78A394445360}" type="pres">
      <dgm:prSet presAssocID="{9551416F-D471-4C85-8F61-C87AE42B7E28}" presName="text0" presStyleLbl="node1" presStyleIdx="1" presStyleCnt="7">
        <dgm:presLayoutVars>
          <dgm:bulletEnabled val="1"/>
        </dgm:presLayoutVars>
      </dgm:prSet>
      <dgm:spPr/>
    </dgm:pt>
    <dgm:pt modelId="{EC927FFB-F6E4-474D-BE66-BE0723C46FCB}" type="pres">
      <dgm:prSet presAssocID="{659E6626-5629-4173-8AC1-02C464F7B8C1}" presName="Name56" presStyleLbl="parChTrans1D2" presStyleIdx="1" presStyleCnt="6"/>
      <dgm:spPr/>
    </dgm:pt>
    <dgm:pt modelId="{03841528-482F-44D7-B006-F1CD05A03C68}" type="pres">
      <dgm:prSet presAssocID="{0A2FF7C2-EAC9-44D1-A09D-7B1F81E95503}" presName="text0" presStyleLbl="node1" presStyleIdx="2" presStyleCnt="7">
        <dgm:presLayoutVars>
          <dgm:bulletEnabled val="1"/>
        </dgm:presLayoutVars>
      </dgm:prSet>
      <dgm:spPr/>
    </dgm:pt>
    <dgm:pt modelId="{2E84106A-432B-412C-AB08-E58F646CC7BD}" type="pres">
      <dgm:prSet presAssocID="{5625501C-F0C9-4C5D-985D-42F1B674DE09}" presName="Name56" presStyleLbl="parChTrans1D2" presStyleIdx="2" presStyleCnt="6"/>
      <dgm:spPr/>
    </dgm:pt>
    <dgm:pt modelId="{A2D3EF19-9F5F-4098-807F-64F35F0EDBAB}" type="pres">
      <dgm:prSet presAssocID="{B5FBC68F-DC0F-4F72-B586-8986E7363FCF}" presName="text0" presStyleLbl="node1" presStyleIdx="3" presStyleCnt="7">
        <dgm:presLayoutVars>
          <dgm:bulletEnabled val="1"/>
        </dgm:presLayoutVars>
      </dgm:prSet>
      <dgm:spPr/>
    </dgm:pt>
    <dgm:pt modelId="{ACF7064A-31C3-4EF9-BA65-33379A74EBF1}" type="pres">
      <dgm:prSet presAssocID="{72D12839-31F3-4238-A26B-369D757B3F1F}" presName="Name56" presStyleLbl="parChTrans1D2" presStyleIdx="3" presStyleCnt="6"/>
      <dgm:spPr/>
    </dgm:pt>
    <dgm:pt modelId="{B51B0DC2-1CEC-4C51-B666-CF5A8632B16B}" type="pres">
      <dgm:prSet presAssocID="{D33A17C0-7CD5-4D7C-8A45-F9F13339BE8E}" presName="text0" presStyleLbl="node1" presStyleIdx="4" presStyleCnt="7">
        <dgm:presLayoutVars>
          <dgm:bulletEnabled val="1"/>
        </dgm:presLayoutVars>
      </dgm:prSet>
      <dgm:spPr/>
    </dgm:pt>
    <dgm:pt modelId="{B779EC2E-DD1D-410F-935F-7C47009CEECB}" type="pres">
      <dgm:prSet presAssocID="{A5A2DCD4-E9E5-4C58-ADA9-7C3002F4742C}" presName="Name56" presStyleLbl="parChTrans1D2" presStyleIdx="4" presStyleCnt="6"/>
      <dgm:spPr/>
    </dgm:pt>
    <dgm:pt modelId="{BCC6CBEC-7E92-499F-9901-6EB970F988C2}" type="pres">
      <dgm:prSet presAssocID="{A9BD4655-50FA-4BA3-8FBD-0022EA60FF23}" presName="text0" presStyleLbl="node1" presStyleIdx="5" presStyleCnt="7">
        <dgm:presLayoutVars>
          <dgm:bulletEnabled val="1"/>
        </dgm:presLayoutVars>
      </dgm:prSet>
      <dgm:spPr/>
    </dgm:pt>
    <dgm:pt modelId="{924DE1BE-05AC-4A9B-B097-A481A8433E3A}" type="pres">
      <dgm:prSet presAssocID="{927A48D1-7D50-4333-8C9D-44BE69FB5428}" presName="Name56" presStyleLbl="parChTrans1D2" presStyleIdx="5" presStyleCnt="6"/>
      <dgm:spPr/>
    </dgm:pt>
    <dgm:pt modelId="{E4465C1B-A23D-44AD-8422-5551C8C7D609}" type="pres">
      <dgm:prSet presAssocID="{D486DD60-D598-4B74-B629-40B299159E96}" presName="text0" presStyleLbl="node1" presStyleIdx="6" presStyleCnt="7">
        <dgm:presLayoutVars>
          <dgm:bulletEnabled val="1"/>
        </dgm:presLayoutVars>
      </dgm:prSet>
      <dgm:spPr/>
    </dgm:pt>
  </dgm:ptLst>
  <dgm:cxnLst>
    <dgm:cxn modelId="{33322817-E3C5-4C9C-B9D4-165374CB2A1A}" type="presOf" srcId="{A9BD4655-50FA-4BA3-8FBD-0022EA60FF23}" destId="{BCC6CBEC-7E92-499F-9901-6EB970F988C2}" srcOrd="0" destOrd="0" presId="urn:microsoft.com/office/officeart/2008/layout/RadialCluster"/>
    <dgm:cxn modelId="{00F2C12D-6369-4D82-BAD4-73A93C1491B8}" srcId="{D621B6CC-20B6-44C6-95CD-4360988072BC}" destId="{B5FBC68F-DC0F-4F72-B586-8986E7363FCF}" srcOrd="2" destOrd="0" parTransId="{5625501C-F0C9-4C5D-985D-42F1B674DE09}" sibTransId="{83787B58-630D-4397-BB34-BADB51315D86}"/>
    <dgm:cxn modelId="{3C4D962E-ED14-4F2E-98B9-D9D30C1BDA97}" type="presOf" srcId="{B58C5E0A-39C3-4A8A-A6AB-172A51F58F4A}" destId="{C690A4E5-23C0-4E55-935B-AA52ECF40CE9}" srcOrd="0" destOrd="0" presId="urn:microsoft.com/office/officeart/2008/layout/RadialCluster"/>
    <dgm:cxn modelId="{8A4AE938-681E-4E9F-9A77-442961A996CC}" srcId="{D621B6CC-20B6-44C6-95CD-4360988072BC}" destId="{D486DD60-D598-4B74-B629-40B299159E96}" srcOrd="5" destOrd="0" parTransId="{927A48D1-7D50-4333-8C9D-44BE69FB5428}" sibTransId="{71D80135-E05E-4A24-811A-19941D75A031}"/>
    <dgm:cxn modelId="{24CB1065-BB74-48B2-B635-3EDAC788B276}" type="presOf" srcId="{A5A2DCD4-E9E5-4C58-ADA9-7C3002F4742C}" destId="{B779EC2E-DD1D-410F-935F-7C47009CEECB}" srcOrd="0" destOrd="0" presId="urn:microsoft.com/office/officeart/2008/layout/RadialCluster"/>
    <dgm:cxn modelId="{CBC02645-B1D3-447A-B00C-2275ABB9E88E}" type="presOf" srcId="{D33A17C0-7CD5-4D7C-8A45-F9F13339BE8E}" destId="{B51B0DC2-1CEC-4C51-B666-CF5A8632B16B}" srcOrd="0" destOrd="0" presId="urn:microsoft.com/office/officeart/2008/layout/RadialCluster"/>
    <dgm:cxn modelId="{6F42C565-F2CD-4D67-982C-113C9A003397}" type="presOf" srcId="{5625501C-F0C9-4C5D-985D-42F1B674DE09}" destId="{2E84106A-432B-412C-AB08-E58F646CC7BD}" srcOrd="0" destOrd="0" presId="urn:microsoft.com/office/officeart/2008/layout/RadialCluster"/>
    <dgm:cxn modelId="{0E339953-A2B8-4854-BAC9-96372D5EB782}" type="presOf" srcId="{D486DD60-D598-4B74-B629-40B299159E96}" destId="{E4465C1B-A23D-44AD-8422-5551C8C7D609}" srcOrd="0" destOrd="0" presId="urn:microsoft.com/office/officeart/2008/layout/RadialCluster"/>
    <dgm:cxn modelId="{168ADE7E-3CAF-4D8C-8541-569C7F16ABBA}" srcId="{D621B6CC-20B6-44C6-95CD-4360988072BC}" destId="{A9BD4655-50FA-4BA3-8FBD-0022EA60FF23}" srcOrd="4" destOrd="0" parTransId="{A5A2DCD4-E9E5-4C58-ADA9-7C3002F4742C}" sibTransId="{139B47E2-3F3B-48D8-BEB4-905A89CBF9D0}"/>
    <dgm:cxn modelId="{F6F42E81-02FA-4237-B6C6-ACCDDBA11790}" srcId="{D621B6CC-20B6-44C6-95CD-4360988072BC}" destId="{9551416F-D471-4C85-8F61-C87AE42B7E28}" srcOrd="0" destOrd="0" parTransId="{9C4AE60C-6D6E-4D45-9D25-40EA881B2D7C}" sibTransId="{3CD798E6-FFBE-4A57-9BAF-804449F8E463}"/>
    <dgm:cxn modelId="{71B4798D-2B0B-4B73-BE89-3242A68E8714}" type="presOf" srcId="{9C4AE60C-6D6E-4D45-9D25-40EA881B2D7C}" destId="{717C711C-6867-4416-9114-155F1061F425}" srcOrd="0" destOrd="0" presId="urn:microsoft.com/office/officeart/2008/layout/RadialCluster"/>
    <dgm:cxn modelId="{A453FDA1-03A7-4C42-8ED3-C5E28A70CA39}" srcId="{D621B6CC-20B6-44C6-95CD-4360988072BC}" destId="{0A2FF7C2-EAC9-44D1-A09D-7B1F81E95503}" srcOrd="1" destOrd="0" parTransId="{659E6626-5629-4173-8AC1-02C464F7B8C1}" sibTransId="{BBBCFCE3-9EA0-4657-9E5F-AB9E40D36D68}"/>
    <dgm:cxn modelId="{DA2226A5-869C-4628-A539-F5A9340F41DE}" srcId="{D621B6CC-20B6-44C6-95CD-4360988072BC}" destId="{D33A17C0-7CD5-4D7C-8A45-F9F13339BE8E}" srcOrd="3" destOrd="0" parTransId="{72D12839-31F3-4238-A26B-369D757B3F1F}" sibTransId="{5CDC6320-E866-4F03-98D6-6D0F0333E165}"/>
    <dgm:cxn modelId="{3441BBA5-D56E-4CB7-B2A2-2F4223146B63}" type="presOf" srcId="{927A48D1-7D50-4333-8C9D-44BE69FB5428}" destId="{924DE1BE-05AC-4A9B-B097-A481A8433E3A}" srcOrd="0" destOrd="0" presId="urn:microsoft.com/office/officeart/2008/layout/RadialCluster"/>
    <dgm:cxn modelId="{B45EDBC2-4D9C-4826-8254-D38E21C4710F}" type="presOf" srcId="{9551416F-D471-4C85-8F61-C87AE42B7E28}" destId="{DACCDDB5-E6CD-46EE-99D3-78A394445360}" srcOrd="0" destOrd="0" presId="urn:microsoft.com/office/officeart/2008/layout/RadialCluster"/>
    <dgm:cxn modelId="{27A6DDE1-6070-4B7B-9DDF-99D4DE9D43D1}" srcId="{B58C5E0A-39C3-4A8A-A6AB-172A51F58F4A}" destId="{D621B6CC-20B6-44C6-95CD-4360988072BC}" srcOrd="0" destOrd="0" parTransId="{288304F3-8656-49A7-BF17-D9301B21E71E}" sibTransId="{A11350AC-19E3-4E12-9C27-53D208EDA421}"/>
    <dgm:cxn modelId="{0ADF97E7-52DB-4041-9130-E473853CDE76}" type="presOf" srcId="{0A2FF7C2-EAC9-44D1-A09D-7B1F81E95503}" destId="{03841528-482F-44D7-B006-F1CD05A03C68}" srcOrd="0" destOrd="0" presId="urn:microsoft.com/office/officeart/2008/layout/RadialCluster"/>
    <dgm:cxn modelId="{0D402CEB-84AE-43CA-BBE2-23AFD6627815}" type="presOf" srcId="{D621B6CC-20B6-44C6-95CD-4360988072BC}" destId="{F29AC158-BD47-48B3-A23D-9275B0DAE388}" srcOrd="0" destOrd="0" presId="urn:microsoft.com/office/officeart/2008/layout/RadialCluster"/>
    <dgm:cxn modelId="{AA14EDF0-E77C-4A93-B6F9-2FE96DD919A4}" type="presOf" srcId="{B5FBC68F-DC0F-4F72-B586-8986E7363FCF}" destId="{A2D3EF19-9F5F-4098-807F-64F35F0EDBAB}" srcOrd="0" destOrd="0" presId="urn:microsoft.com/office/officeart/2008/layout/RadialCluster"/>
    <dgm:cxn modelId="{A61F36F8-61C2-450A-8C9C-C6D5BCBAAD7B}" type="presOf" srcId="{659E6626-5629-4173-8AC1-02C464F7B8C1}" destId="{EC927FFB-F6E4-474D-BE66-BE0723C46FCB}" srcOrd="0" destOrd="0" presId="urn:microsoft.com/office/officeart/2008/layout/RadialCluster"/>
    <dgm:cxn modelId="{A279BBFE-56DC-4521-81EA-9D1368585D4C}" type="presOf" srcId="{72D12839-31F3-4238-A26B-369D757B3F1F}" destId="{ACF7064A-31C3-4EF9-BA65-33379A74EBF1}" srcOrd="0" destOrd="0" presId="urn:microsoft.com/office/officeart/2008/layout/RadialCluster"/>
    <dgm:cxn modelId="{D00CF89D-C599-40D4-B076-0077C804EBC2}" type="presParOf" srcId="{C690A4E5-23C0-4E55-935B-AA52ECF40CE9}" destId="{60716E5A-3B63-4B41-8E56-FCDECA1C2ED4}" srcOrd="0" destOrd="0" presId="urn:microsoft.com/office/officeart/2008/layout/RadialCluster"/>
    <dgm:cxn modelId="{2AE7CCF1-269A-4784-81F4-9EA964B871FF}" type="presParOf" srcId="{60716E5A-3B63-4B41-8E56-FCDECA1C2ED4}" destId="{F29AC158-BD47-48B3-A23D-9275B0DAE388}" srcOrd="0" destOrd="0" presId="urn:microsoft.com/office/officeart/2008/layout/RadialCluster"/>
    <dgm:cxn modelId="{131656C6-A56B-4191-83CA-634225A4AF69}" type="presParOf" srcId="{60716E5A-3B63-4B41-8E56-FCDECA1C2ED4}" destId="{717C711C-6867-4416-9114-155F1061F425}" srcOrd="1" destOrd="0" presId="urn:microsoft.com/office/officeart/2008/layout/RadialCluster"/>
    <dgm:cxn modelId="{C9BE89BD-A6E7-4711-B617-446D2E1A8CAC}" type="presParOf" srcId="{60716E5A-3B63-4B41-8E56-FCDECA1C2ED4}" destId="{DACCDDB5-E6CD-46EE-99D3-78A394445360}" srcOrd="2" destOrd="0" presId="urn:microsoft.com/office/officeart/2008/layout/RadialCluster"/>
    <dgm:cxn modelId="{09A8C4D3-89AA-4900-AFCA-11BF70F024FC}" type="presParOf" srcId="{60716E5A-3B63-4B41-8E56-FCDECA1C2ED4}" destId="{EC927FFB-F6E4-474D-BE66-BE0723C46FCB}" srcOrd="3" destOrd="0" presId="urn:microsoft.com/office/officeart/2008/layout/RadialCluster"/>
    <dgm:cxn modelId="{90F1B9B0-0EDA-4700-A147-39D9AFF45C5E}" type="presParOf" srcId="{60716E5A-3B63-4B41-8E56-FCDECA1C2ED4}" destId="{03841528-482F-44D7-B006-F1CD05A03C68}" srcOrd="4" destOrd="0" presId="urn:microsoft.com/office/officeart/2008/layout/RadialCluster"/>
    <dgm:cxn modelId="{05CD2AD0-BAE3-44ED-B3DE-4826389DBAF8}" type="presParOf" srcId="{60716E5A-3B63-4B41-8E56-FCDECA1C2ED4}" destId="{2E84106A-432B-412C-AB08-E58F646CC7BD}" srcOrd="5" destOrd="0" presId="urn:microsoft.com/office/officeart/2008/layout/RadialCluster"/>
    <dgm:cxn modelId="{466ED7B4-C95A-484D-AD2D-1977CE356483}" type="presParOf" srcId="{60716E5A-3B63-4B41-8E56-FCDECA1C2ED4}" destId="{A2D3EF19-9F5F-4098-807F-64F35F0EDBAB}" srcOrd="6" destOrd="0" presId="urn:microsoft.com/office/officeart/2008/layout/RadialCluster"/>
    <dgm:cxn modelId="{FD429304-5E82-4A3E-BAA8-9B167E3B7C2B}" type="presParOf" srcId="{60716E5A-3B63-4B41-8E56-FCDECA1C2ED4}" destId="{ACF7064A-31C3-4EF9-BA65-33379A74EBF1}" srcOrd="7" destOrd="0" presId="urn:microsoft.com/office/officeart/2008/layout/RadialCluster"/>
    <dgm:cxn modelId="{B8CFCDF0-DFDD-42B5-A6F8-B93B79FD34FE}" type="presParOf" srcId="{60716E5A-3B63-4B41-8E56-FCDECA1C2ED4}" destId="{B51B0DC2-1CEC-4C51-B666-CF5A8632B16B}" srcOrd="8" destOrd="0" presId="urn:microsoft.com/office/officeart/2008/layout/RadialCluster"/>
    <dgm:cxn modelId="{55E5B30D-A50F-4CE9-8959-34C6651D2E13}" type="presParOf" srcId="{60716E5A-3B63-4B41-8E56-FCDECA1C2ED4}" destId="{B779EC2E-DD1D-410F-935F-7C47009CEECB}" srcOrd="9" destOrd="0" presId="urn:microsoft.com/office/officeart/2008/layout/RadialCluster"/>
    <dgm:cxn modelId="{BA268C6D-6895-4A32-AF67-E08F84B723A0}" type="presParOf" srcId="{60716E5A-3B63-4B41-8E56-FCDECA1C2ED4}" destId="{BCC6CBEC-7E92-499F-9901-6EB970F988C2}" srcOrd="10" destOrd="0" presId="urn:microsoft.com/office/officeart/2008/layout/RadialCluster"/>
    <dgm:cxn modelId="{40D69380-7739-45E0-8ADF-02E60482715B}" type="presParOf" srcId="{60716E5A-3B63-4B41-8E56-FCDECA1C2ED4}" destId="{924DE1BE-05AC-4A9B-B097-A481A8433E3A}" srcOrd="11" destOrd="0" presId="urn:microsoft.com/office/officeart/2008/layout/RadialCluster"/>
    <dgm:cxn modelId="{4346EF66-3363-4615-9108-1C872EA51430}" type="presParOf" srcId="{60716E5A-3B63-4B41-8E56-FCDECA1C2ED4}" destId="{E4465C1B-A23D-44AD-8422-5551C8C7D609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C5E0A-39C3-4A8A-A6AB-172A51F58F4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21B6CC-20B6-44C6-95CD-4360988072B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l-PL" dirty="0"/>
            <a:t>Tabela miar</a:t>
          </a:r>
          <a:endParaRPr lang="en-US" dirty="0"/>
        </a:p>
      </dgm:t>
    </dgm:pt>
    <dgm:pt modelId="{288304F3-8656-49A7-BF17-D9301B21E71E}" type="parTrans" cxnId="{27A6DDE1-6070-4B7B-9DDF-99D4DE9D43D1}">
      <dgm:prSet/>
      <dgm:spPr/>
      <dgm:t>
        <a:bodyPr/>
        <a:lstStyle/>
        <a:p>
          <a:endParaRPr lang="en-US"/>
        </a:p>
      </dgm:t>
    </dgm:pt>
    <dgm:pt modelId="{A11350AC-19E3-4E12-9C27-53D208EDA421}" type="sibTrans" cxnId="{27A6DDE1-6070-4B7B-9DDF-99D4DE9D43D1}">
      <dgm:prSet/>
      <dgm:spPr/>
      <dgm:t>
        <a:bodyPr/>
        <a:lstStyle/>
        <a:p>
          <a:endParaRPr lang="en-US"/>
        </a:p>
      </dgm:t>
    </dgm:pt>
    <dgm:pt modelId="{9551416F-D471-4C85-8F61-C87AE42B7E28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9C4AE60C-6D6E-4D45-9D25-40EA881B2D7C}" type="parTrans" cxnId="{F6F42E81-02FA-4237-B6C6-ACCDDBA11790}">
      <dgm:prSet/>
      <dgm:spPr/>
      <dgm:t>
        <a:bodyPr/>
        <a:lstStyle/>
        <a:p>
          <a:endParaRPr lang="en-US"/>
        </a:p>
      </dgm:t>
    </dgm:pt>
    <dgm:pt modelId="{3CD798E6-FFBE-4A57-9BAF-804449F8E463}" type="sibTrans" cxnId="{F6F42E81-02FA-4237-B6C6-ACCDDBA11790}">
      <dgm:prSet/>
      <dgm:spPr/>
      <dgm:t>
        <a:bodyPr/>
        <a:lstStyle/>
        <a:p>
          <a:endParaRPr lang="en-US"/>
        </a:p>
      </dgm:t>
    </dgm:pt>
    <dgm:pt modelId="{0A2FF7C2-EAC9-44D1-A09D-7B1F81E95503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659E6626-5629-4173-8AC1-02C464F7B8C1}" type="parTrans" cxnId="{A453FDA1-03A7-4C42-8ED3-C5E28A70CA39}">
      <dgm:prSet/>
      <dgm:spPr/>
      <dgm:t>
        <a:bodyPr/>
        <a:lstStyle/>
        <a:p>
          <a:endParaRPr lang="en-US"/>
        </a:p>
      </dgm:t>
    </dgm:pt>
    <dgm:pt modelId="{BBBCFCE3-9EA0-4657-9E5F-AB9E40D36D68}" type="sibTrans" cxnId="{A453FDA1-03A7-4C42-8ED3-C5E28A70CA39}">
      <dgm:prSet/>
      <dgm:spPr/>
      <dgm:t>
        <a:bodyPr/>
        <a:lstStyle/>
        <a:p>
          <a:endParaRPr lang="en-US"/>
        </a:p>
      </dgm:t>
    </dgm:pt>
    <dgm:pt modelId="{B5FBC68F-DC0F-4F72-B586-8986E7363FCF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5625501C-F0C9-4C5D-985D-42F1B674DE09}" type="parTrans" cxnId="{00F2C12D-6369-4D82-BAD4-73A93C1491B8}">
      <dgm:prSet/>
      <dgm:spPr/>
      <dgm:t>
        <a:bodyPr/>
        <a:lstStyle/>
        <a:p>
          <a:endParaRPr lang="en-US"/>
        </a:p>
      </dgm:t>
    </dgm:pt>
    <dgm:pt modelId="{83787B58-630D-4397-BB34-BADB51315D86}" type="sibTrans" cxnId="{00F2C12D-6369-4D82-BAD4-73A93C1491B8}">
      <dgm:prSet/>
      <dgm:spPr/>
      <dgm:t>
        <a:bodyPr/>
        <a:lstStyle/>
        <a:p>
          <a:endParaRPr lang="en-US"/>
        </a:p>
      </dgm:t>
    </dgm:pt>
    <dgm:pt modelId="{D33A17C0-7CD5-4D7C-8A45-F9F13339BE8E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72D12839-31F3-4238-A26B-369D757B3F1F}" type="parTrans" cxnId="{DA2226A5-869C-4628-A539-F5A9340F41DE}">
      <dgm:prSet/>
      <dgm:spPr/>
      <dgm:t>
        <a:bodyPr/>
        <a:lstStyle/>
        <a:p>
          <a:endParaRPr lang="en-US"/>
        </a:p>
      </dgm:t>
    </dgm:pt>
    <dgm:pt modelId="{5CDC6320-E866-4F03-98D6-6D0F0333E165}" type="sibTrans" cxnId="{DA2226A5-869C-4628-A539-F5A9340F41DE}">
      <dgm:prSet/>
      <dgm:spPr/>
      <dgm:t>
        <a:bodyPr/>
        <a:lstStyle/>
        <a:p>
          <a:endParaRPr lang="en-US"/>
        </a:p>
      </dgm:t>
    </dgm:pt>
    <dgm:pt modelId="{A9BD4655-50FA-4BA3-8FBD-0022EA60FF23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A5A2DCD4-E9E5-4C58-ADA9-7C3002F4742C}" type="parTrans" cxnId="{168ADE7E-3CAF-4D8C-8541-569C7F16ABBA}">
      <dgm:prSet/>
      <dgm:spPr/>
      <dgm:t>
        <a:bodyPr/>
        <a:lstStyle/>
        <a:p>
          <a:endParaRPr lang="en-US"/>
        </a:p>
      </dgm:t>
    </dgm:pt>
    <dgm:pt modelId="{139B47E2-3F3B-48D8-BEB4-905A89CBF9D0}" type="sibTrans" cxnId="{168ADE7E-3CAF-4D8C-8541-569C7F16ABBA}">
      <dgm:prSet/>
      <dgm:spPr/>
      <dgm:t>
        <a:bodyPr/>
        <a:lstStyle/>
        <a:p>
          <a:endParaRPr lang="en-US"/>
        </a:p>
      </dgm:t>
    </dgm:pt>
    <dgm:pt modelId="{D486DD60-D598-4B74-B629-40B299159E96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927A48D1-7D50-4333-8C9D-44BE69FB5428}" type="parTrans" cxnId="{8A4AE938-681E-4E9F-9A77-442961A996CC}">
      <dgm:prSet/>
      <dgm:spPr/>
      <dgm:t>
        <a:bodyPr/>
        <a:lstStyle/>
        <a:p>
          <a:endParaRPr lang="en-US"/>
        </a:p>
      </dgm:t>
    </dgm:pt>
    <dgm:pt modelId="{71D80135-E05E-4A24-811A-19941D75A031}" type="sibTrans" cxnId="{8A4AE938-681E-4E9F-9A77-442961A996CC}">
      <dgm:prSet/>
      <dgm:spPr/>
      <dgm:t>
        <a:bodyPr/>
        <a:lstStyle/>
        <a:p>
          <a:endParaRPr lang="en-US"/>
        </a:p>
      </dgm:t>
    </dgm:pt>
    <dgm:pt modelId="{CC5FEFF4-172E-4FB9-9E83-58B73B44656D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0D25F77C-BBDF-4F86-93DF-2E7CEE70F3D6}" type="parTrans" cxnId="{AC1BB409-B08E-4ED6-86EA-FEB48CBA1FB3}">
      <dgm:prSet/>
      <dgm:spPr/>
      <dgm:t>
        <a:bodyPr/>
        <a:lstStyle/>
        <a:p>
          <a:endParaRPr lang="en-US"/>
        </a:p>
      </dgm:t>
    </dgm:pt>
    <dgm:pt modelId="{D87E84C2-CE0D-4F3E-8D27-A858CE3475B9}" type="sibTrans" cxnId="{AC1BB409-B08E-4ED6-86EA-FEB48CBA1FB3}">
      <dgm:prSet/>
      <dgm:spPr/>
      <dgm:t>
        <a:bodyPr/>
        <a:lstStyle/>
        <a:p>
          <a:endParaRPr lang="en-US"/>
        </a:p>
      </dgm:t>
    </dgm:pt>
    <dgm:pt modelId="{7829A572-AEAE-44F8-8BCC-EBE7C0C20A12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3F6335DC-019A-4C8A-9C5B-D81E83034FF4}" type="parTrans" cxnId="{394AF4C3-C02A-44F1-93FF-783209CBBA32}">
      <dgm:prSet/>
      <dgm:spPr/>
      <dgm:t>
        <a:bodyPr/>
        <a:lstStyle/>
        <a:p>
          <a:endParaRPr lang="en-US"/>
        </a:p>
      </dgm:t>
    </dgm:pt>
    <dgm:pt modelId="{F90C4FAC-359A-4132-9D28-4EC2BB591294}" type="sibTrans" cxnId="{394AF4C3-C02A-44F1-93FF-783209CBBA32}">
      <dgm:prSet/>
      <dgm:spPr/>
      <dgm:t>
        <a:bodyPr/>
        <a:lstStyle/>
        <a:p>
          <a:endParaRPr lang="en-US"/>
        </a:p>
      </dgm:t>
    </dgm:pt>
    <dgm:pt modelId="{6A62D9A8-E22E-464C-BA27-F0969E6B0CD0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D19ACD61-3181-4122-9B89-4037A0210D73}" type="parTrans" cxnId="{03EE227F-8C56-43C0-B08B-E81EFEA8606F}">
      <dgm:prSet/>
      <dgm:spPr/>
      <dgm:t>
        <a:bodyPr/>
        <a:lstStyle/>
        <a:p>
          <a:endParaRPr lang="en-US"/>
        </a:p>
      </dgm:t>
    </dgm:pt>
    <dgm:pt modelId="{7DD551D0-3C06-4DCC-AED4-36E91C3FA059}" type="sibTrans" cxnId="{03EE227F-8C56-43C0-B08B-E81EFEA8606F}">
      <dgm:prSet/>
      <dgm:spPr/>
      <dgm:t>
        <a:bodyPr/>
        <a:lstStyle/>
        <a:p>
          <a:endParaRPr lang="en-US"/>
        </a:p>
      </dgm:t>
    </dgm:pt>
    <dgm:pt modelId="{493FA5A4-B0C7-431E-886E-6AAFB564C213}">
      <dgm:prSet phldrT="[Text]"/>
      <dgm:spPr/>
      <dgm:t>
        <a:bodyPr/>
        <a:lstStyle/>
        <a:p>
          <a:r>
            <a:rPr lang="pl-PL" dirty="0"/>
            <a:t>Tabela wymiarów</a:t>
          </a:r>
          <a:endParaRPr lang="en-US" dirty="0"/>
        </a:p>
      </dgm:t>
    </dgm:pt>
    <dgm:pt modelId="{3156E352-4000-437D-9360-0717825FA31E}" type="parTrans" cxnId="{7B0D7EC0-426D-46DD-A025-16DA5B721EA6}">
      <dgm:prSet/>
      <dgm:spPr/>
      <dgm:t>
        <a:bodyPr/>
        <a:lstStyle/>
        <a:p>
          <a:endParaRPr lang="en-US"/>
        </a:p>
      </dgm:t>
    </dgm:pt>
    <dgm:pt modelId="{2F382412-B1A6-4BFA-AFD0-6F2D483F5C0D}" type="sibTrans" cxnId="{7B0D7EC0-426D-46DD-A025-16DA5B721EA6}">
      <dgm:prSet/>
      <dgm:spPr/>
      <dgm:t>
        <a:bodyPr/>
        <a:lstStyle/>
        <a:p>
          <a:endParaRPr lang="en-US"/>
        </a:p>
      </dgm:t>
    </dgm:pt>
    <dgm:pt modelId="{F738B836-7285-450F-99FE-FCD2E1AE3A02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75036A69-F3B2-4E0E-9191-7FB4BAEAEDA9}" type="parTrans" cxnId="{DF06A02D-30B9-47FA-ABE8-ED74F44956A6}">
      <dgm:prSet/>
      <dgm:spPr/>
      <dgm:t>
        <a:bodyPr/>
        <a:lstStyle/>
        <a:p>
          <a:endParaRPr lang="en-US"/>
        </a:p>
      </dgm:t>
    </dgm:pt>
    <dgm:pt modelId="{9641629E-B6D2-405C-A84A-BB1993519ED5}" type="sibTrans" cxnId="{DF06A02D-30B9-47FA-ABE8-ED74F44956A6}">
      <dgm:prSet/>
      <dgm:spPr/>
      <dgm:t>
        <a:bodyPr/>
        <a:lstStyle/>
        <a:p>
          <a:endParaRPr lang="en-US"/>
        </a:p>
      </dgm:t>
    </dgm:pt>
    <dgm:pt modelId="{505A42CB-D8A7-436A-8F2C-6D607D9639A3}">
      <dgm:prSet phldrT="[Text]"/>
      <dgm:spPr/>
      <dgm:t>
        <a:bodyPr/>
        <a:lstStyle/>
        <a:p>
          <a:r>
            <a:rPr lang="pl-PL"/>
            <a:t>Tabela wymiarów</a:t>
          </a:r>
          <a:endParaRPr lang="en-US" dirty="0"/>
        </a:p>
      </dgm:t>
    </dgm:pt>
    <dgm:pt modelId="{5E8C9AE4-7809-4D8D-95FF-BE0D122C4646}" type="parTrans" cxnId="{FD799702-2F78-41D1-A849-BEC749135887}">
      <dgm:prSet/>
      <dgm:spPr/>
      <dgm:t>
        <a:bodyPr/>
        <a:lstStyle/>
        <a:p>
          <a:endParaRPr lang="en-US"/>
        </a:p>
      </dgm:t>
    </dgm:pt>
    <dgm:pt modelId="{9283DDD7-15A4-455C-8547-5AFC38A0699C}" type="sibTrans" cxnId="{FD799702-2F78-41D1-A849-BEC749135887}">
      <dgm:prSet/>
      <dgm:spPr/>
      <dgm:t>
        <a:bodyPr/>
        <a:lstStyle/>
        <a:p>
          <a:endParaRPr lang="en-US"/>
        </a:p>
      </dgm:t>
    </dgm:pt>
    <dgm:pt modelId="{C690A4E5-23C0-4E55-935B-AA52ECF40CE9}" type="pres">
      <dgm:prSet presAssocID="{B58C5E0A-39C3-4A8A-A6AB-172A51F58F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3955F7B-F3AE-438B-BB8D-0894EB1274A1}" type="pres">
      <dgm:prSet presAssocID="{D621B6CC-20B6-44C6-95CD-4360988072BC}" presName="textCenter" presStyleLbl="node1" presStyleIdx="0" presStyleCnt="13"/>
      <dgm:spPr/>
    </dgm:pt>
    <dgm:pt modelId="{532672CF-38CC-464D-A484-137993A20104}" type="pres">
      <dgm:prSet presAssocID="{D621B6CC-20B6-44C6-95CD-4360988072BC}" presName="cycle_1" presStyleCnt="0"/>
      <dgm:spPr/>
    </dgm:pt>
    <dgm:pt modelId="{27E3700D-ACD2-4F44-BC51-01E16F48F499}" type="pres">
      <dgm:prSet presAssocID="{9551416F-D471-4C85-8F61-C87AE42B7E28}" presName="childCenter1" presStyleLbl="node1" presStyleIdx="1" presStyleCnt="13"/>
      <dgm:spPr/>
    </dgm:pt>
    <dgm:pt modelId="{05FD59D5-2457-4DA3-8FE2-0A089BA76944}" type="pres">
      <dgm:prSet presAssocID="{0D25F77C-BBDF-4F86-93DF-2E7CEE70F3D6}" presName="Name141" presStyleLbl="parChTrans1D3" presStyleIdx="0" presStyleCnt="6"/>
      <dgm:spPr/>
    </dgm:pt>
    <dgm:pt modelId="{FB7F0D59-AA78-44DB-AFBD-FDAD0F4EBDB8}" type="pres">
      <dgm:prSet presAssocID="{CC5FEFF4-172E-4FB9-9E83-58B73B44656D}" presName="text1" presStyleLbl="node1" presStyleIdx="2" presStyleCnt="13">
        <dgm:presLayoutVars>
          <dgm:bulletEnabled val="1"/>
        </dgm:presLayoutVars>
      </dgm:prSet>
      <dgm:spPr/>
    </dgm:pt>
    <dgm:pt modelId="{912C009D-6440-47AF-9327-C6E61AA94319}" type="pres">
      <dgm:prSet presAssocID="{3F6335DC-019A-4C8A-9C5B-D81E83034FF4}" presName="Name141" presStyleLbl="parChTrans1D3" presStyleIdx="1" presStyleCnt="6"/>
      <dgm:spPr/>
    </dgm:pt>
    <dgm:pt modelId="{C5E0A1C4-780E-40B9-833E-D93100AE3503}" type="pres">
      <dgm:prSet presAssocID="{7829A572-AEAE-44F8-8BCC-EBE7C0C20A12}" presName="text1" presStyleLbl="node1" presStyleIdx="3" presStyleCnt="13">
        <dgm:presLayoutVars>
          <dgm:bulletEnabled val="1"/>
        </dgm:presLayoutVars>
      </dgm:prSet>
      <dgm:spPr/>
    </dgm:pt>
    <dgm:pt modelId="{5C98F379-62C1-498B-9DDF-12EB837FD355}" type="pres">
      <dgm:prSet presAssocID="{D19ACD61-3181-4122-9B89-4037A0210D73}" presName="Name141" presStyleLbl="parChTrans1D3" presStyleIdx="2" presStyleCnt="6"/>
      <dgm:spPr/>
    </dgm:pt>
    <dgm:pt modelId="{498194F7-BF68-4A47-B9DA-8214DF782F51}" type="pres">
      <dgm:prSet presAssocID="{6A62D9A8-E22E-464C-BA27-F0969E6B0CD0}" presName="text1" presStyleLbl="node1" presStyleIdx="4" presStyleCnt="13">
        <dgm:presLayoutVars>
          <dgm:bulletEnabled val="1"/>
        </dgm:presLayoutVars>
      </dgm:prSet>
      <dgm:spPr/>
    </dgm:pt>
    <dgm:pt modelId="{0E95BDB0-667F-4EBB-9D3D-7DCE2F03697E}" type="pres">
      <dgm:prSet presAssocID="{9C4AE60C-6D6E-4D45-9D25-40EA881B2D7C}" presName="Name144" presStyleLbl="parChTrans1D2" presStyleIdx="0" presStyleCnt="6"/>
      <dgm:spPr/>
    </dgm:pt>
    <dgm:pt modelId="{B4E19EB0-844F-4AFC-BEAC-49E29A69FCB7}" type="pres">
      <dgm:prSet presAssocID="{D621B6CC-20B6-44C6-95CD-4360988072BC}" presName="cycle_2" presStyleCnt="0"/>
      <dgm:spPr/>
    </dgm:pt>
    <dgm:pt modelId="{D3401D6A-EB11-40A1-AEDB-FC96EA86258F}" type="pres">
      <dgm:prSet presAssocID="{0A2FF7C2-EAC9-44D1-A09D-7B1F81E95503}" presName="childCenter2" presStyleLbl="node1" presStyleIdx="5" presStyleCnt="13"/>
      <dgm:spPr/>
    </dgm:pt>
    <dgm:pt modelId="{741D5F87-F478-49DD-9CE1-49551F3B14B8}" type="pres">
      <dgm:prSet presAssocID="{659E6626-5629-4173-8AC1-02C464F7B8C1}" presName="Name221" presStyleLbl="parChTrans1D2" presStyleIdx="1" presStyleCnt="6"/>
      <dgm:spPr/>
    </dgm:pt>
    <dgm:pt modelId="{A2AFC395-C9E2-4C2A-9FCF-A4CD1C6740C3}" type="pres">
      <dgm:prSet presAssocID="{D621B6CC-20B6-44C6-95CD-4360988072BC}" presName="cycle_3" presStyleCnt="0"/>
      <dgm:spPr/>
    </dgm:pt>
    <dgm:pt modelId="{EB96B5D8-D54D-4527-B3C2-BADFC22FCACB}" type="pres">
      <dgm:prSet presAssocID="{B5FBC68F-DC0F-4F72-B586-8986E7363FCF}" presName="childCenter3" presStyleLbl="node1" presStyleIdx="6" presStyleCnt="13"/>
      <dgm:spPr/>
    </dgm:pt>
    <dgm:pt modelId="{4A58DA88-997A-4750-AAB1-A6B2EC6702CE}" type="pres">
      <dgm:prSet presAssocID="{3156E352-4000-437D-9360-0717825FA31E}" presName="Name285" presStyleLbl="parChTrans1D3" presStyleIdx="3" presStyleCnt="6"/>
      <dgm:spPr/>
    </dgm:pt>
    <dgm:pt modelId="{544F6848-6C33-441A-876E-DC46999AFCE2}" type="pres">
      <dgm:prSet presAssocID="{493FA5A4-B0C7-431E-886E-6AAFB564C213}" presName="text3" presStyleLbl="node1" presStyleIdx="7" presStyleCnt="13">
        <dgm:presLayoutVars>
          <dgm:bulletEnabled val="1"/>
        </dgm:presLayoutVars>
      </dgm:prSet>
      <dgm:spPr/>
    </dgm:pt>
    <dgm:pt modelId="{17BF5CC6-A697-41CC-91DB-732869813377}" type="pres">
      <dgm:prSet presAssocID="{5625501C-F0C9-4C5D-985D-42F1B674DE09}" presName="Name288" presStyleLbl="parChTrans1D2" presStyleIdx="2" presStyleCnt="6"/>
      <dgm:spPr/>
    </dgm:pt>
    <dgm:pt modelId="{65BCDFCA-AF28-414C-9650-04E89AEFC08F}" type="pres">
      <dgm:prSet presAssocID="{D621B6CC-20B6-44C6-95CD-4360988072BC}" presName="cycle_4" presStyleCnt="0"/>
      <dgm:spPr/>
    </dgm:pt>
    <dgm:pt modelId="{2973C7BA-4793-4CF5-9FC8-65D44597D63C}" type="pres">
      <dgm:prSet presAssocID="{D33A17C0-7CD5-4D7C-8A45-F9F13339BE8E}" presName="childCenter4" presStyleLbl="node1" presStyleIdx="8" presStyleCnt="13"/>
      <dgm:spPr/>
    </dgm:pt>
    <dgm:pt modelId="{663339F6-FC0E-43BD-8384-49A87772F5F6}" type="pres">
      <dgm:prSet presAssocID="{72D12839-31F3-4238-A26B-369D757B3F1F}" presName="Name345" presStyleLbl="parChTrans1D2" presStyleIdx="3" presStyleCnt="6"/>
      <dgm:spPr/>
    </dgm:pt>
    <dgm:pt modelId="{09B51D71-6377-4589-9FC7-92136A5372D4}" type="pres">
      <dgm:prSet presAssocID="{D621B6CC-20B6-44C6-95CD-4360988072BC}" presName="cycle_5" presStyleCnt="0"/>
      <dgm:spPr/>
    </dgm:pt>
    <dgm:pt modelId="{074580B4-650C-4566-A6E9-A369A50BC91D}" type="pres">
      <dgm:prSet presAssocID="{A9BD4655-50FA-4BA3-8FBD-0022EA60FF23}" presName="childCenter5" presStyleLbl="node1" presStyleIdx="9" presStyleCnt="13"/>
      <dgm:spPr/>
    </dgm:pt>
    <dgm:pt modelId="{8976EEB2-C04E-430B-B5CC-53AF421A1476}" type="pres">
      <dgm:prSet presAssocID="{75036A69-F3B2-4E0E-9191-7FB4BAEAEDA9}" presName="Name389" presStyleLbl="parChTrans1D3" presStyleIdx="4" presStyleCnt="6"/>
      <dgm:spPr/>
    </dgm:pt>
    <dgm:pt modelId="{EF897A9F-549A-44C3-AD1F-436026A6B831}" type="pres">
      <dgm:prSet presAssocID="{F738B836-7285-450F-99FE-FCD2E1AE3A02}" presName="text5" presStyleLbl="node1" presStyleIdx="10" presStyleCnt="13">
        <dgm:presLayoutVars>
          <dgm:bulletEnabled val="1"/>
        </dgm:presLayoutVars>
      </dgm:prSet>
      <dgm:spPr/>
    </dgm:pt>
    <dgm:pt modelId="{6E38764F-7F82-4994-A8E5-F77A3225AF1F}" type="pres">
      <dgm:prSet presAssocID="{5E8C9AE4-7809-4D8D-95FF-BE0D122C4646}" presName="Name389" presStyleLbl="parChTrans1D3" presStyleIdx="5" presStyleCnt="6"/>
      <dgm:spPr/>
    </dgm:pt>
    <dgm:pt modelId="{5F63AB7D-BEF3-4D10-BA68-FC7F7FA1A413}" type="pres">
      <dgm:prSet presAssocID="{505A42CB-D8A7-436A-8F2C-6D607D9639A3}" presName="text5" presStyleLbl="node1" presStyleIdx="11" presStyleCnt="13">
        <dgm:presLayoutVars>
          <dgm:bulletEnabled val="1"/>
        </dgm:presLayoutVars>
      </dgm:prSet>
      <dgm:spPr/>
    </dgm:pt>
    <dgm:pt modelId="{4C1A37B9-B4A6-41E8-A730-3688312DBFFD}" type="pres">
      <dgm:prSet presAssocID="{A5A2DCD4-E9E5-4C58-ADA9-7C3002F4742C}" presName="Name392" presStyleLbl="parChTrans1D2" presStyleIdx="4" presStyleCnt="6"/>
      <dgm:spPr/>
    </dgm:pt>
    <dgm:pt modelId="{E0A13890-B8E2-41AD-9AD4-914EBE535880}" type="pres">
      <dgm:prSet presAssocID="{D621B6CC-20B6-44C6-95CD-4360988072BC}" presName="cycle_6" presStyleCnt="0"/>
      <dgm:spPr/>
    </dgm:pt>
    <dgm:pt modelId="{D1683EAC-4F77-4DFC-BA3C-F61ED71E7639}" type="pres">
      <dgm:prSet presAssocID="{D486DD60-D598-4B74-B629-40B299159E96}" presName="childCenter6" presStyleLbl="node1" presStyleIdx="12" presStyleCnt="13"/>
      <dgm:spPr/>
    </dgm:pt>
    <dgm:pt modelId="{550ACC30-E40E-4B3A-B196-3D5555FB7CB9}" type="pres">
      <dgm:prSet presAssocID="{927A48D1-7D50-4333-8C9D-44BE69FB5428}" presName="Name429" presStyleLbl="parChTrans1D2" presStyleIdx="5" presStyleCnt="6"/>
      <dgm:spPr/>
    </dgm:pt>
  </dgm:ptLst>
  <dgm:cxnLst>
    <dgm:cxn modelId="{B5688802-BCA3-47D4-BACB-5FBAF0AA0A97}" type="presOf" srcId="{9551416F-D471-4C85-8F61-C87AE42B7E28}" destId="{27E3700D-ACD2-4F44-BC51-01E16F48F499}" srcOrd="0" destOrd="0" presId="urn:microsoft.com/office/officeart/2008/layout/RadialCluster"/>
    <dgm:cxn modelId="{FD799702-2F78-41D1-A849-BEC749135887}" srcId="{A9BD4655-50FA-4BA3-8FBD-0022EA60FF23}" destId="{505A42CB-D8A7-436A-8F2C-6D607D9639A3}" srcOrd="1" destOrd="0" parTransId="{5E8C9AE4-7809-4D8D-95FF-BE0D122C4646}" sibTransId="{9283DDD7-15A4-455C-8547-5AFC38A0699C}"/>
    <dgm:cxn modelId="{AC1BB409-B08E-4ED6-86EA-FEB48CBA1FB3}" srcId="{9551416F-D471-4C85-8F61-C87AE42B7E28}" destId="{CC5FEFF4-172E-4FB9-9E83-58B73B44656D}" srcOrd="0" destOrd="0" parTransId="{0D25F77C-BBDF-4F86-93DF-2E7CEE70F3D6}" sibTransId="{D87E84C2-CE0D-4F3E-8D27-A858CE3475B9}"/>
    <dgm:cxn modelId="{B2AB2D1E-2EF8-43D9-9FCC-313D4935D803}" type="presOf" srcId="{6A62D9A8-E22E-464C-BA27-F0969E6B0CD0}" destId="{498194F7-BF68-4A47-B9DA-8214DF782F51}" srcOrd="0" destOrd="0" presId="urn:microsoft.com/office/officeart/2008/layout/RadialCluster"/>
    <dgm:cxn modelId="{ED038A1F-FF7F-4546-872C-912DA5858363}" type="presOf" srcId="{927A48D1-7D50-4333-8C9D-44BE69FB5428}" destId="{550ACC30-E40E-4B3A-B196-3D5555FB7CB9}" srcOrd="0" destOrd="0" presId="urn:microsoft.com/office/officeart/2008/layout/RadialCluster"/>
    <dgm:cxn modelId="{DF06A02D-30B9-47FA-ABE8-ED74F44956A6}" srcId="{A9BD4655-50FA-4BA3-8FBD-0022EA60FF23}" destId="{F738B836-7285-450F-99FE-FCD2E1AE3A02}" srcOrd="0" destOrd="0" parTransId="{75036A69-F3B2-4E0E-9191-7FB4BAEAEDA9}" sibTransId="{9641629E-B6D2-405C-A84A-BB1993519ED5}"/>
    <dgm:cxn modelId="{00F2C12D-6369-4D82-BAD4-73A93C1491B8}" srcId="{D621B6CC-20B6-44C6-95CD-4360988072BC}" destId="{B5FBC68F-DC0F-4F72-B586-8986E7363FCF}" srcOrd="2" destOrd="0" parTransId="{5625501C-F0C9-4C5D-985D-42F1B674DE09}" sibTransId="{83787B58-630D-4397-BB34-BADB51315D86}"/>
    <dgm:cxn modelId="{3C4D962E-ED14-4F2E-98B9-D9D30C1BDA97}" type="presOf" srcId="{B58C5E0A-39C3-4A8A-A6AB-172A51F58F4A}" destId="{C690A4E5-23C0-4E55-935B-AA52ECF40CE9}" srcOrd="0" destOrd="0" presId="urn:microsoft.com/office/officeart/2008/layout/RadialCluster"/>
    <dgm:cxn modelId="{36015B2F-DDC4-4781-995D-0D44B2B4860B}" type="presOf" srcId="{A5A2DCD4-E9E5-4C58-ADA9-7C3002F4742C}" destId="{4C1A37B9-B4A6-41E8-A730-3688312DBFFD}" srcOrd="0" destOrd="0" presId="urn:microsoft.com/office/officeart/2008/layout/RadialCluster"/>
    <dgm:cxn modelId="{8A4AE938-681E-4E9F-9A77-442961A996CC}" srcId="{D621B6CC-20B6-44C6-95CD-4360988072BC}" destId="{D486DD60-D598-4B74-B629-40B299159E96}" srcOrd="5" destOrd="0" parTransId="{927A48D1-7D50-4333-8C9D-44BE69FB5428}" sibTransId="{71D80135-E05E-4A24-811A-19941D75A031}"/>
    <dgm:cxn modelId="{36E1333F-F1EA-413A-8C2E-3A848D9DE029}" type="presOf" srcId="{B5FBC68F-DC0F-4F72-B586-8986E7363FCF}" destId="{EB96B5D8-D54D-4527-B3C2-BADFC22FCACB}" srcOrd="0" destOrd="0" presId="urn:microsoft.com/office/officeart/2008/layout/RadialCluster"/>
    <dgm:cxn modelId="{782C695C-ECB8-4D30-9C7A-8D5AC75E924F}" type="presOf" srcId="{3F6335DC-019A-4C8A-9C5B-D81E83034FF4}" destId="{912C009D-6440-47AF-9327-C6E61AA94319}" srcOrd="0" destOrd="0" presId="urn:microsoft.com/office/officeart/2008/layout/RadialCluster"/>
    <dgm:cxn modelId="{A02B1161-64CD-4891-BA6E-4D5FA4805BF9}" type="presOf" srcId="{D486DD60-D598-4B74-B629-40B299159E96}" destId="{D1683EAC-4F77-4DFC-BA3C-F61ED71E7639}" srcOrd="0" destOrd="0" presId="urn:microsoft.com/office/officeart/2008/layout/RadialCluster"/>
    <dgm:cxn modelId="{7BD13761-F862-4F9D-85BF-DA3AD3E3FDF4}" type="presOf" srcId="{659E6626-5629-4173-8AC1-02C464F7B8C1}" destId="{741D5F87-F478-49DD-9CE1-49551F3B14B8}" srcOrd="0" destOrd="0" presId="urn:microsoft.com/office/officeart/2008/layout/RadialCluster"/>
    <dgm:cxn modelId="{3CA2D944-4C7E-42A1-8398-25B37CEA4EEC}" type="presOf" srcId="{0D25F77C-BBDF-4F86-93DF-2E7CEE70F3D6}" destId="{05FD59D5-2457-4DA3-8FE2-0A089BA76944}" srcOrd="0" destOrd="0" presId="urn:microsoft.com/office/officeart/2008/layout/RadialCluster"/>
    <dgm:cxn modelId="{BEE1F745-1469-4447-B442-98663869C23D}" type="presOf" srcId="{72D12839-31F3-4238-A26B-369D757B3F1F}" destId="{663339F6-FC0E-43BD-8384-49A87772F5F6}" srcOrd="0" destOrd="0" presId="urn:microsoft.com/office/officeart/2008/layout/RadialCluster"/>
    <dgm:cxn modelId="{AEFEAC67-80A0-466A-895E-4CDD923FE90E}" type="presOf" srcId="{493FA5A4-B0C7-431E-886E-6AAFB564C213}" destId="{544F6848-6C33-441A-876E-DC46999AFCE2}" srcOrd="0" destOrd="0" presId="urn:microsoft.com/office/officeart/2008/layout/RadialCluster"/>
    <dgm:cxn modelId="{E028766F-8284-45DE-9914-BF2EC5FFAAF7}" type="presOf" srcId="{CC5FEFF4-172E-4FB9-9E83-58B73B44656D}" destId="{FB7F0D59-AA78-44DB-AFBD-FDAD0F4EBDB8}" srcOrd="0" destOrd="0" presId="urn:microsoft.com/office/officeart/2008/layout/RadialCluster"/>
    <dgm:cxn modelId="{168ADE7E-3CAF-4D8C-8541-569C7F16ABBA}" srcId="{D621B6CC-20B6-44C6-95CD-4360988072BC}" destId="{A9BD4655-50FA-4BA3-8FBD-0022EA60FF23}" srcOrd="4" destOrd="0" parTransId="{A5A2DCD4-E9E5-4C58-ADA9-7C3002F4742C}" sibTransId="{139B47E2-3F3B-48D8-BEB4-905A89CBF9D0}"/>
    <dgm:cxn modelId="{03EE227F-8C56-43C0-B08B-E81EFEA8606F}" srcId="{9551416F-D471-4C85-8F61-C87AE42B7E28}" destId="{6A62D9A8-E22E-464C-BA27-F0969E6B0CD0}" srcOrd="2" destOrd="0" parTransId="{D19ACD61-3181-4122-9B89-4037A0210D73}" sibTransId="{7DD551D0-3C06-4DCC-AED4-36E91C3FA059}"/>
    <dgm:cxn modelId="{9FBD877F-9E34-411A-9278-D74642D2275A}" type="presOf" srcId="{0A2FF7C2-EAC9-44D1-A09D-7B1F81E95503}" destId="{D3401D6A-EB11-40A1-AEDB-FC96EA86258F}" srcOrd="0" destOrd="0" presId="urn:microsoft.com/office/officeart/2008/layout/RadialCluster"/>
    <dgm:cxn modelId="{F6F42E81-02FA-4237-B6C6-ACCDDBA11790}" srcId="{D621B6CC-20B6-44C6-95CD-4360988072BC}" destId="{9551416F-D471-4C85-8F61-C87AE42B7E28}" srcOrd="0" destOrd="0" parTransId="{9C4AE60C-6D6E-4D45-9D25-40EA881B2D7C}" sibTransId="{3CD798E6-FFBE-4A57-9BAF-804449F8E463}"/>
    <dgm:cxn modelId="{FEEF128C-6DC9-42FF-80F8-D589CBD5DF3D}" type="presOf" srcId="{3156E352-4000-437D-9360-0717825FA31E}" destId="{4A58DA88-997A-4750-AAB1-A6B2EC6702CE}" srcOrd="0" destOrd="0" presId="urn:microsoft.com/office/officeart/2008/layout/RadialCluster"/>
    <dgm:cxn modelId="{4885308D-633E-40E7-A3B6-B102321B27B3}" type="presOf" srcId="{5E8C9AE4-7809-4D8D-95FF-BE0D122C4646}" destId="{6E38764F-7F82-4994-A8E5-F77A3225AF1F}" srcOrd="0" destOrd="0" presId="urn:microsoft.com/office/officeart/2008/layout/RadialCluster"/>
    <dgm:cxn modelId="{63D56F94-DE7C-4A8D-8D66-9EE8D1ACB63E}" type="presOf" srcId="{5625501C-F0C9-4C5D-985D-42F1B674DE09}" destId="{17BF5CC6-A697-41CC-91DB-732869813377}" srcOrd="0" destOrd="0" presId="urn:microsoft.com/office/officeart/2008/layout/RadialCluster"/>
    <dgm:cxn modelId="{CEB61097-61F4-4263-B987-7857938ABEBA}" type="presOf" srcId="{7829A572-AEAE-44F8-8BCC-EBE7C0C20A12}" destId="{C5E0A1C4-780E-40B9-833E-D93100AE3503}" srcOrd="0" destOrd="0" presId="urn:microsoft.com/office/officeart/2008/layout/RadialCluster"/>
    <dgm:cxn modelId="{0B603B9E-3A24-4DA3-8BA9-C5463A5C27A5}" type="presOf" srcId="{A9BD4655-50FA-4BA3-8FBD-0022EA60FF23}" destId="{074580B4-650C-4566-A6E9-A369A50BC91D}" srcOrd="0" destOrd="0" presId="urn:microsoft.com/office/officeart/2008/layout/RadialCluster"/>
    <dgm:cxn modelId="{04A570A1-7B92-494B-9FFC-A3BBA2FDE510}" type="presOf" srcId="{505A42CB-D8A7-436A-8F2C-6D607D9639A3}" destId="{5F63AB7D-BEF3-4D10-BA68-FC7F7FA1A413}" srcOrd="0" destOrd="0" presId="urn:microsoft.com/office/officeart/2008/layout/RadialCluster"/>
    <dgm:cxn modelId="{A453FDA1-03A7-4C42-8ED3-C5E28A70CA39}" srcId="{D621B6CC-20B6-44C6-95CD-4360988072BC}" destId="{0A2FF7C2-EAC9-44D1-A09D-7B1F81E95503}" srcOrd="1" destOrd="0" parTransId="{659E6626-5629-4173-8AC1-02C464F7B8C1}" sibTransId="{BBBCFCE3-9EA0-4657-9E5F-AB9E40D36D68}"/>
    <dgm:cxn modelId="{DA2226A5-869C-4628-A539-F5A9340F41DE}" srcId="{D621B6CC-20B6-44C6-95CD-4360988072BC}" destId="{D33A17C0-7CD5-4D7C-8A45-F9F13339BE8E}" srcOrd="3" destOrd="0" parTransId="{72D12839-31F3-4238-A26B-369D757B3F1F}" sibTransId="{5CDC6320-E866-4F03-98D6-6D0F0333E165}"/>
    <dgm:cxn modelId="{7D639CA5-59F8-4A89-A2CA-024E5C0888FA}" type="presOf" srcId="{9C4AE60C-6D6E-4D45-9D25-40EA881B2D7C}" destId="{0E95BDB0-667F-4EBB-9D3D-7DCE2F03697E}" srcOrd="0" destOrd="0" presId="urn:microsoft.com/office/officeart/2008/layout/RadialCluster"/>
    <dgm:cxn modelId="{7B0D7EC0-426D-46DD-A025-16DA5B721EA6}" srcId="{B5FBC68F-DC0F-4F72-B586-8986E7363FCF}" destId="{493FA5A4-B0C7-431E-886E-6AAFB564C213}" srcOrd="0" destOrd="0" parTransId="{3156E352-4000-437D-9360-0717825FA31E}" sibTransId="{2F382412-B1A6-4BFA-AFD0-6F2D483F5C0D}"/>
    <dgm:cxn modelId="{394AF4C3-C02A-44F1-93FF-783209CBBA32}" srcId="{9551416F-D471-4C85-8F61-C87AE42B7E28}" destId="{7829A572-AEAE-44F8-8BCC-EBE7C0C20A12}" srcOrd="1" destOrd="0" parTransId="{3F6335DC-019A-4C8A-9C5B-D81E83034FF4}" sibTransId="{F90C4FAC-359A-4132-9D28-4EC2BB591294}"/>
    <dgm:cxn modelId="{D11407C6-613F-46C0-9ED8-1913CAC7DB1B}" type="presOf" srcId="{D621B6CC-20B6-44C6-95CD-4360988072BC}" destId="{A3955F7B-F3AE-438B-BB8D-0894EB1274A1}" srcOrd="0" destOrd="0" presId="urn:microsoft.com/office/officeart/2008/layout/RadialCluster"/>
    <dgm:cxn modelId="{3A969DDE-5D5B-4346-97F3-11F7A218F3BE}" type="presOf" srcId="{D33A17C0-7CD5-4D7C-8A45-F9F13339BE8E}" destId="{2973C7BA-4793-4CF5-9FC8-65D44597D63C}" srcOrd="0" destOrd="0" presId="urn:microsoft.com/office/officeart/2008/layout/RadialCluster"/>
    <dgm:cxn modelId="{27A6DDE1-6070-4B7B-9DDF-99D4DE9D43D1}" srcId="{B58C5E0A-39C3-4A8A-A6AB-172A51F58F4A}" destId="{D621B6CC-20B6-44C6-95CD-4360988072BC}" srcOrd="0" destOrd="0" parTransId="{288304F3-8656-49A7-BF17-D9301B21E71E}" sibTransId="{A11350AC-19E3-4E12-9C27-53D208EDA421}"/>
    <dgm:cxn modelId="{056ABFF2-4C85-49F7-B0BF-6C679703CF84}" type="presOf" srcId="{D19ACD61-3181-4122-9B89-4037A0210D73}" destId="{5C98F379-62C1-498B-9DDF-12EB837FD355}" srcOrd="0" destOrd="0" presId="urn:microsoft.com/office/officeart/2008/layout/RadialCluster"/>
    <dgm:cxn modelId="{A7EBBBF6-1976-40AF-84F5-EE73E408888B}" type="presOf" srcId="{F738B836-7285-450F-99FE-FCD2E1AE3A02}" destId="{EF897A9F-549A-44C3-AD1F-436026A6B831}" srcOrd="0" destOrd="0" presId="urn:microsoft.com/office/officeart/2008/layout/RadialCluster"/>
    <dgm:cxn modelId="{29F21FFE-7889-4A45-8A4A-008B9371DE96}" type="presOf" srcId="{75036A69-F3B2-4E0E-9191-7FB4BAEAEDA9}" destId="{8976EEB2-C04E-430B-B5CC-53AF421A1476}" srcOrd="0" destOrd="0" presId="urn:microsoft.com/office/officeart/2008/layout/RadialCluster"/>
    <dgm:cxn modelId="{194C0DD1-56C1-4473-AF8A-E1AF401039AF}" type="presParOf" srcId="{C690A4E5-23C0-4E55-935B-AA52ECF40CE9}" destId="{A3955F7B-F3AE-438B-BB8D-0894EB1274A1}" srcOrd="0" destOrd="0" presId="urn:microsoft.com/office/officeart/2008/layout/RadialCluster"/>
    <dgm:cxn modelId="{68D5A520-9222-4F77-AF10-EEEC5AAA9612}" type="presParOf" srcId="{C690A4E5-23C0-4E55-935B-AA52ECF40CE9}" destId="{532672CF-38CC-464D-A484-137993A20104}" srcOrd="1" destOrd="0" presId="urn:microsoft.com/office/officeart/2008/layout/RadialCluster"/>
    <dgm:cxn modelId="{674F138F-157E-450C-A055-0D1BEC760284}" type="presParOf" srcId="{532672CF-38CC-464D-A484-137993A20104}" destId="{27E3700D-ACD2-4F44-BC51-01E16F48F499}" srcOrd="0" destOrd="0" presId="urn:microsoft.com/office/officeart/2008/layout/RadialCluster"/>
    <dgm:cxn modelId="{CAFD7956-436E-4022-8BBD-E830E105172E}" type="presParOf" srcId="{532672CF-38CC-464D-A484-137993A20104}" destId="{05FD59D5-2457-4DA3-8FE2-0A089BA76944}" srcOrd="1" destOrd="0" presId="urn:microsoft.com/office/officeart/2008/layout/RadialCluster"/>
    <dgm:cxn modelId="{609EE1FF-5AAD-487A-AAF5-B45052E953BA}" type="presParOf" srcId="{532672CF-38CC-464D-A484-137993A20104}" destId="{FB7F0D59-AA78-44DB-AFBD-FDAD0F4EBDB8}" srcOrd="2" destOrd="0" presId="urn:microsoft.com/office/officeart/2008/layout/RadialCluster"/>
    <dgm:cxn modelId="{6C32B641-77E1-4274-96A9-6E0591040E87}" type="presParOf" srcId="{532672CF-38CC-464D-A484-137993A20104}" destId="{912C009D-6440-47AF-9327-C6E61AA94319}" srcOrd="3" destOrd="0" presId="urn:microsoft.com/office/officeart/2008/layout/RadialCluster"/>
    <dgm:cxn modelId="{056AD9E0-3653-483F-B1A2-A0092AF612BD}" type="presParOf" srcId="{532672CF-38CC-464D-A484-137993A20104}" destId="{C5E0A1C4-780E-40B9-833E-D93100AE3503}" srcOrd="4" destOrd="0" presId="urn:microsoft.com/office/officeart/2008/layout/RadialCluster"/>
    <dgm:cxn modelId="{F3607A56-B102-42A9-98AB-1E4151FCE17B}" type="presParOf" srcId="{532672CF-38CC-464D-A484-137993A20104}" destId="{5C98F379-62C1-498B-9DDF-12EB837FD355}" srcOrd="5" destOrd="0" presId="urn:microsoft.com/office/officeart/2008/layout/RadialCluster"/>
    <dgm:cxn modelId="{AE2CE4FA-433B-40A8-A489-48BA0FBEBDE1}" type="presParOf" srcId="{532672CF-38CC-464D-A484-137993A20104}" destId="{498194F7-BF68-4A47-B9DA-8214DF782F51}" srcOrd="6" destOrd="0" presId="urn:microsoft.com/office/officeart/2008/layout/RadialCluster"/>
    <dgm:cxn modelId="{EEF6A1CF-56C4-49F0-86E4-E2073DE127D5}" type="presParOf" srcId="{C690A4E5-23C0-4E55-935B-AA52ECF40CE9}" destId="{0E95BDB0-667F-4EBB-9D3D-7DCE2F03697E}" srcOrd="2" destOrd="0" presId="urn:microsoft.com/office/officeart/2008/layout/RadialCluster"/>
    <dgm:cxn modelId="{9197A5F4-5C69-4C56-B8F0-4C8E5D99E6F6}" type="presParOf" srcId="{C690A4E5-23C0-4E55-935B-AA52ECF40CE9}" destId="{B4E19EB0-844F-4AFC-BEAC-49E29A69FCB7}" srcOrd="3" destOrd="0" presId="urn:microsoft.com/office/officeart/2008/layout/RadialCluster"/>
    <dgm:cxn modelId="{939A37D4-09A2-4B86-9B62-B85FEAAA264D}" type="presParOf" srcId="{B4E19EB0-844F-4AFC-BEAC-49E29A69FCB7}" destId="{D3401D6A-EB11-40A1-AEDB-FC96EA86258F}" srcOrd="0" destOrd="0" presId="urn:microsoft.com/office/officeart/2008/layout/RadialCluster"/>
    <dgm:cxn modelId="{66BDC97A-5DC4-4955-952B-A3A9917C53FB}" type="presParOf" srcId="{C690A4E5-23C0-4E55-935B-AA52ECF40CE9}" destId="{741D5F87-F478-49DD-9CE1-49551F3B14B8}" srcOrd="4" destOrd="0" presId="urn:microsoft.com/office/officeart/2008/layout/RadialCluster"/>
    <dgm:cxn modelId="{559DCB37-793B-4704-B1C7-D1FEBAE2C89D}" type="presParOf" srcId="{C690A4E5-23C0-4E55-935B-AA52ECF40CE9}" destId="{A2AFC395-C9E2-4C2A-9FCF-A4CD1C6740C3}" srcOrd="5" destOrd="0" presId="urn:microsoft.com/office/officeart/2008/layout/RadialCluster"/>
    <dgm:cxn modelId="{D5314D86-ACBC-4ACE-B914-DFAC7A9A319C}" type="presParOf" srcId="{A2AFC395-C9E2-4C2A-9FCF-A4CD1C6740C3}" destId="{EB96B5D8-D54D-4527-B3C2-BADFC22FCACB}" srcOrd="0" destOrd="0" presId="urn:microsoft.com/office/officeart/2008/layout/RadialCluster"/>
    <dgm:cxn modelId="{733638E9-7C41-464C-84A1-715C891C1158}" type="presParOf" srcId="{A2AFC395-C9E2-4C2A-9FCF-A4CD1C6740C3}" destId="{4A58DA88-997A-4750-AAB1-A6B2EC6702CE}" srcOrd="1" destOrd="0" presId="urn:microsoft.com/office/officeart/2008/layout/RadialCluster"/>
    <dgm:cxn modelId="{A583E95D-E522-420D-B8B6-20F719A0470F}" type="presParOf" srcId="{A2AFC395-C9E2-4C2A-9FCF-A4CD1C6740C3}" destId="{544F6848-6C33-441A-876E-DC46999AFCE2}" srcOrd="2" destOrd="0" presId="urn:microsoft.com/office/officeart/2008/layout/RadialCluster"/>
    <dgm:cxn modelId="{5B3E4011-68AB-4B39-9C9E-33C1B041EC04}" type="presParOf" srcId="{C690A4E5-23C0-4E55-935B-AA52ECF40CE9}" destId="{17BF5CC6-A697-41CC-91DB-732869813377}" srcOrd="6" destOrd="0" presId="urn:microsoft.com/office/officeart/2008/layout/RadialCluster"/>
    <dgm:cxn modelId="{A061EB5D-86F8-4BAA-A802-59829FB28F3E}" type="presParOf" srcId="{C690A4E5-23C0-4E55-935B-AA52ECF40CE9}" destId="{65BCDFCA-AF28-414C-9650-04E89AEFC08F}" srcOrd="7" destOrd="0" presId="urn:microsoft.com/office/officeart/2008/layout/RadialCluster"/>
    <dgm:cxn modelId="{860363EA-105A-466A-A2CA-FD4348D59D32}" type="presParOf" srcId="{65BCDFCA-AF28-414C-9650-04E89AEFC08F}" destId="{2973C7BA-4793-4CF5-9FC8-65D44597D63C}" srcOrd="0" destOrd="0" presId="urn:microsoft.com/office/officeart/2008/layout/RadialCluster"/>
    <dgm:cxn modelId="{23275E7B-C4DB-4933-BE16-FD07263E0457}" type="presParOf" srcId="{C690A4E5-23C0-4E55-935B-AA52ECF40CE9}" destId="{663339F6-FC0E-43BD-8384-49A87772F5F6}" srcOrd="8" destOrd="0" presId="urn:microsoft.com/office/officeart/2008/layout/RadialCluster"/>
    <dgm:cxn modelId="{A4A1C1EF-2515-4E04-9418-FC744147BA1F}" type="presParOf" srcId="{C690A4E5-23C0-4E55-935B-AA52ECF40CE9}" destId="{09B51D71-6377-4589-9FC7-92136A5372D4}" srcOrd="9" destOrd="0" presId="urn:microsoft.com/office/officeart/2008/layout/RadialCluster"/>
    <dgm:cxn modelId="{9D838EFC-8227-4776-BB9A-2FA1BC3F5BD9}" type="presParOf" srcId="{09B51D71-6377-4589-9FC7-92136A5372D4}" destId="{074580B4-650C-4566-A6E9-A369A50BC91D}" srcOrd="0" destOrd="0" presId="urn:microsoft.com/office/officeart/2008/layout/RadialCluster"/>
    <dgm:cxn modelId="{27523948-96D1-4E0A-B773-5D355A9A4B41}" type="presParOf" srcId="{09B51D71-6377-4589-9FC7-92136A5372D4}" destId="{8976EEB2-C04E-430B-B5CC-53AF421A1476}" srcOrd="1" destOrd="0" presId="urn:microsoft.com/office/officeart/2008/layout/RadialCluster"/>
    <dgm:cxn modelId="{24D1A303-23F6-460D-AEFE-5BE960F0DC2A}" type="presParOf" srcId="{09B51D71-6377-4589-9FC7-92136A5372D4}" destId="{EF897A9F-549A-44C3-AD1F-436026A6B831}" srcOrd="2" destOrd="0" presId="urn:microsoft.com/office/officeart/2008/layout/RadialCluster"/>
    <dgm:cxn modelId="{D0D337F8-B734-4ABB-8ADE-BB09194F27CC}" type="presParOf" srcId="{09B51D71-6377-4589-9FC7-92136A5372D4}" destId="{6E38764F-7F82-4994-A8E5-F77A3225AF1F}" srcOrd="3" destOrd="0" presId="urn:microsoft.com/office/officeart/2008/layout/RadialCluster"/>
    <dgm:cxn modelId="{26B54525-AF38-480E-A69C-016964FE45F8}" type="presParOf" srcId="{09B51D71-6377-4589-9FC7-92136A5372D4}" destId="{5F63AB7D-BEF3-4D10-BA68-FC7F7FA1A413}" srcOrd="4" destOrd="0" presId="urn:microsoft.com/office/officeart/2008/layout/RadialCluster"/>
    <dgm:cxn modelId="{A14BA1B1-83FC-48A4-AE19-4780979CC9FD}" type="presParOf" srcId="{C690A4E5-23C0-4E55-935B-AA52ECF40CE9}" destId="{4C1A37B9-B4A6-41E8-A730-3688312DBFFD}" srcOrd="10" destOrd="0" presId="urn:microsoft.com/office/officeart/2008/layout/RadialCluster"/>
    <dgm:cxn modelId="{B3D4467D-11AF-4E34-AF02-9522FFA3E8FF}" type="presParOf" srcId="{C690A4E5-23C0-4E55-935B-AA52ECF40CE9}" destId="{E0A13890-B8E2-41AD-9AD4-914EBE535880}" srcOrd="11" destOrd="0" presId="urn:microsoft.com/office/officeart/2008/layout/RadialCluster"/>
    <dgm:cxn modelId="{8299DB3C-8378-46B8-9DBE-2D1DA6AC3FE7}" type="presParOf" srcId="{E0A13890-B8E2-41AD-9AD4-914EBE535880}" destId="{D1683EAC-4F77-4DFC-BA3C-F61ED71E7639}" srcOrd="0" destOrd="0" presId="urn:microsoft.com/office/officeart/2008/layout/RadialCluster"/>
    <dgm:cxn modelId="{CC424779-3B1E-404D-B719-9D9487525907}" type="presParOf" srcId="{C690A4E5-23C0-4E55-935B-AA52ECF40CE9}" destId="{550ACC30-E40E-4B3A-B196-3D5555FB7CB9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8C5E0A-39C3-4A8A-A6AB-172A51F58F4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21B6CC-20B6-44C6-95CD-4360988072B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l-PL" dirty="0"/>
            <a:t>Tabela miar i wymiarów</a:t>
          </a:r>
          <a:endParaRPr lang="en-US" dirty="0"/>
        </a:p>
      </dgm:t>
    </dgm:pt>
    <dgm:pt modelId="{288304F3-8656-49A7-BF17-D9301B21E71E}" type="parTrans" cxnId="{27A6DDE1-6070-4B7B-9DDF-99D4DE9D43D1}">
      <dgm:prSet/>
      <dgm:spPr/>
      <dgm:t>
        <a:bodyPr/>
        <a:lstStyle/>
        <a:p>
          <a:endParaRPr lang="en-US"/>
        </a:p>
      </dgm:t>
    </dgm:pt>
    <dgm:pt modelId="{A11350AC-19E3-4E12-9C27-53D208EDA421}" type="sibTrans" cxnId="{27A6DDE1-6070-4B7B-9DDF-99D4DE9D43D1}">
      <dgm:prSet/>
      <dgm:spPr/>
      <dgm:t>
        <a:bodyPr/>
        <a:lstStyle/>
        <a:p>
          <a:endParaRPr lang="en-US"/>
        </a:p>
      </dgm:t>
    </dgm:pt>
    <dgm:pt modelId="{C690A4E5-23C0-4E55-935B-AA52ECF40CE9}" type="pres">
      <dgm:prSet presAssocID="{B58C5E0A-39C3-4A8A-A6AB-172A51F58F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716E5A-3B63-4B41-8E56-FCDECA1C2ED4}" type="pres">
      <dgm:prSet presAssocID="{D621B6CC-20B6-44C6-95CD-4360988072BC}" presName="singleCycle" presStyleCnt="0"/>
      <dgm:spPr/>
    </dgm:pt>
    <dgm:pt modelId="{F29AC158-BD47-48B3-A23D-9275B0DAE388}" type="pres">
      <dgm:prSet presAssocID="{D621B6CC-20B6-44C6-95CD-4360988072BC}" presName="singleCenter" presStyleLbl="node1" presStyleIdx="0" presStyleCnt="1">
        <dgm:presLayoutVars>
          <dgm:chMax val="7"/>
          <dgm:chPref val="7"/>
        </dgm:presLayoutVars>
      </dgm:prSet>
      <dgm:spPr/>
    </dgm:pt>
  </dgm:ptLst>
  <dgm:cxnLst>
    <dgm:cxn modelId="{3C4D962E-ED14-4F2E-98B9-D9D30C1BDA97}" type="presOf" srcId="{B58C5E0A-39C3-4A8A-A6AB-172A51F58F4A}" destId="{C690A4E5-23C0-4E55-935B-AA52ECF40CE9}" srcOrd="0" destOrd="0" presId="urn:microsoft.com/office/officeart/2008/layout/RadialCluster"/>
    <dgm:cxn modelId="{27A6DDE1-6070-4B7B-9DDF-99D4DE9D43D1}" srcId="{B58C5E0A-39C3-4A8A-A6AB-172A51F58F4A}" destId="{D621B6CC-20B6-44C6-95CD-4360988072BC}" srcOrd="0" destOrd="0" parTransId="{288304F3-8656-49A7-BF17-D9301B21E71E}" sibTransId="{A11350AC-19E3-4E12-9C27-53D208EDA421}"/>
    <dgm:cxn modelId="{0D402CEB-84AE-43CA-BBE2-23AFD6627815}" type="presOf" srcId="{D621B6CC-20B6-44C6-95CD-4360988072BC}" destId="{F29AC158-BD47-48B3-A23D-9275B0DAE388}" srcOrd="0" destOrd="0" presId="urn:microsoft.com/office/officeart/2008/layout/RadialCluster"/>
    <dgm:cxn modelId="{D00CF89D-C599-40D4-B076-0077C804EBC2}" type="presParOf" srcId="{C690A4E5-23C0-4E55-935B-AA52ECF40CE9}" destId="{60716E5A-3B63-4B41-8E56-FCDECA1C2ED4}" srcOrd="0" destOrd="0" presId="urn:microsoft.com/office/officeart/2008/layout/RadialCluster"/>
    <dgm:cxn modelId="{2AE7CCF1-269A-4784-81F4-9EA964B871FF}" type="presParOf" srcId="{60716E5A-3B63-4B41-8E56-FCDECA1C2ED4}" destId="{F29AC158-BD47-48B3-A23D-9275B0DAE388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5A6EC-7635-419F-9BF1-1E3A13F59E0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Pozyskiwanie danych</a:t>
          </a:r>
          <a:endParaRPr lang="en-US" sz="3200" kern="1200" dirty="0"/>
        </a:p>
      </dsp:txBody>
      <dsp:txXfrm>
        <a:off x="144776" y="50451"/>
        <a:ext cx="2620721" cy="1534246"/>
      </dsp:txXfrm>
    </dsp:sp>
    <dsp:sp modelId="{E5243F43-FC76-46EF-91D4-CF501A9EB97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052255" y="615490"/>
        <a:ext cx="403082" cy="404168"/>
      </dsp:txXfrm>
    </dsp:sp>
    <dsp:sp modelId="{1A261B73-45E9-4CFA-A2E1-D7984627E70E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Transformacja danych</a:t>
          </a:r>
          <a:endParaRPr lang="en-US" sz="3200" kern="1200" dirty="0"/>
        </a:p>
      </dsp:txBody>
      <dsp:txXfrm>
        <a:off x="3947439" y="50451"/>
        <a:ext cx="2620721" cy="1534246"/>
      </dsp:txXfrm>
    </dsp:sp>
    <dsp:sp modelId="{8595321D-8D07-4237-A9B3-BE2274026564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54918" y="615490"/>
        <a:ext cx="403082" cy="404168"/>
      </dsp:txXfrm>
    </dsp:sp>
    <dsp:sp modelId="{F781CAC1-D36A-441B-9930-1E153E185A1B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Ładowanie danych</a:t>
          </a:r>
          <a:endParaRPr lang="en-US" sz="3200" kern="1200" dirty="0"/>
        </a:p>
      </dsp:txBody>
      <dsp:txXfrm>
        <a:off x="7750101" y="50451"/>
        <a:ext cx="2620721" cy="1534246"/>
      </dsp:txXfrm>
    </dsp:sp>
    <dsp:sp modelId="{E8ED3AEC-8244-40DD-A981-602286D57C4F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8858378" y="1871456"/>
        <a:ext cx="404168" cy="403082"/>
      </dsp:txXfrm>
    </dsp:sp>
    <dsp:sp modelId="{4B911FEF-CC1A-4C9C-97CD-C0B4F09DE3B0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Modelowanie</a:t>
          </a:r>
          <a:endParaRPr lang="en-US" sz="3200" kern="1200" dirty="0"/>
        </a:p>
      </dsp:txBody>
      <dsp:txXfrm>
        <a:off x="7750101" y="2766639"/>
        <a:ext cx="2620721" cy="1534246"/>
      </dsp:txXfrm>
    </dsp:sp>
    <dsp:sp modelId="{F9A7ED33-22B0-4E1F-88EA-C8FD73B4B3F5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10800000">
        <a:off x="7060261" y="3331678"/>
        <a:ext cx="403082" cy="404168"/>
      </dsp:txXfrm>
    </dsp:sp>
    <dsp:sp modelId="{CDF0DABC-0603-436C-B706-AEACDB8D5648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Wizualizacja</a:t>
          </a:r>
          <a:endParaRPr lang="en-US" sz="3200" kern="1200" dirty="0"/>
        </a:p>
      </dsp:txBody>
      <dsp:txXfrm>
        <a:off x="3947439" y="2766639"/>
        <a:ext cx="2620721" cy="1534246"/>
      </dsp:txXfrm>
    </dsp:sp>
    <dsp:sp modelId="{6C01AC81-E7A4-49D1-BF90-6B4F63FA280C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10800000">
        <a:off x="3257598" y="3331678"/>
        <a:ext cx="403082" cy="404168"/>
      </dsp:txXfrm>
    </dsp:sp>
    <dsp:sp modelId="{8434212F-DC7D-4EAB-8D91-E064239ED346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Publikacja</a:t>
          </a:r>
          <a:endParaRPr lang="en-US" sz="32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1FF0B-AC7E-4BDF-B334-3CD9EFCA37A3}">
      <dsp:nvSpPr>
        <dsp:cNvPr id="0" name=""/>
        <dsp:cNvSpPr/>
      </dsp:nvSpPr>
      <dsp:spPr>
        <a:xfrm>
          <a:off x="1103" y="0"/>
          <a:ext cx="2869360" cy="4447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Struktura</a:t>
          </a:r>
          <a:endParaRPr lang="en-US" sz="2500" kern="1200" dirty="0"/>
        </a:p>
      </dsp:txBody>
      <dsp:txXfrm>
        <a:off x="1103" y="0"/>
        <a:ext cx="2869360" cy="1334293"/>
      </dsp:txXfrm>
    </dsp:sp>
    <dsp:sp modelId="{3802E1B9-049D-4690-AD69-EE75BDE328C9}">
      <dsp:nvSpPr>
        <dsp:cNvPr id="0" name=""/>
        <dsp:cNvSpPr/>
      </dsp:nvSpPr>
      <dsp:spPr>
        <a:xfrm>
          <a:off x="288039" y="1335135"/>
          <a:ext cx="2295488" cy="514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Tabele</a:t>
          </a:r>
          <a:endParaRPr lang="en-US" sz="2700" kern="1200" dirty="0"/>
        </a:p>
      </dsp:txBody>
      <dsp:txXfrm>
        <a:off x="303109" y="1350205"/>
        <a:ext cx="2265348" cy="484390"/>
      </dsp:txXfrm>
    </dsp:sp>
    <dsp:sp modelId="{6F662C96-B707-429B-8D78-421E00746A48}">
      <dsp:nvSpPr>
        <dsp:cNvPr id="0" name=""/>
        <dsp:cNvSpPr/>
      </dsp:nvSpPr>
      <dsp:spPr>
        <a:xfrm>
          <a:off x="288039" y="1928823"/>
          <a:ext cx="2295488" cy="514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Relacje</a:t>
          </a:r>
          <a:endParaRPr lang="en-US" sz="2700" kern="1200" dirty="0"/>
        </a:p>
      </dsp:txBody>
      <dsp:txXfrm>
        <a:off x="303109" y="1943893"/>
        <a:ext cx="2265348" cy="484390"/>
      </dsp:txXfrm>
    </dsp:sp>
    <dsp:sp modelId="{0525495F-17BF-4DDF-A3D6-3B8834D2F5D4}">
      <dsp:nvSpPr>
        <dsp:cNvPr id="0" name=""/>
        <dsp:cNvSpPr/>
      </dsp:nvSpPr>
      <dsp:spPr>
        <a:xfrm>
          <a:off x="288039" y="2522512"/>
          <a:ext cx="2295488" cy="514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Kalkulacje</a:t>
          </a:r>
          <a:endParaRPr lang="en-US" sz="2700" kern="1200" dirty="0"/>
        </a:p>
      </dsp:txBody>
      <dsp:txXfrm>
        <a:off x="303109" y="2537582"/>
        <a:ext cx="2265348" cy="484390"/>
      </dsp:txXfrm>
    </dsp:sp>
    <dsp:sp modelId="{D5FF5FB3-CD89-4697-A74C-2DC2461CACAF}">
      <dsp:nvSpPr>
        <dsp:cNvPr id="0" name=""/>
        <dsp:cNvSpPr/>
      </dsp:nvSpPr>
      <dsp:spPr>
        <a:xfrm>
          <a:off x="288039" y="3116201"/>
          <a:ext cx="2295488" cy="514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Filtry RLS</a:t>
          </a:r>
          <a:endParaRPr lang="en-US" sz="2700" kern="1200" dirty="0"/>
        </a:p>
      </dsp:txBody>
      <dsp:txXfrm>
        <a:off x="303109" y="3131271"/>
        <a:ext cx="2265348" cy="484390"/>
      </dsp:txXfrm>
    </dsp:sp>
    <dsp:sp modelId="{25C99D63-BA98-47AB-8EDF-3AEDCB9B2BDD}">
      <dsp:nvSpPr>
        <dsp:cNvPr id="0" name=""/>
        <dsp:cNvSpPr/>
      </dsp:nvSpPr>
      <dsp:spPr>
        <a:xfrm>
          <a:off x="288039" y="3709890"/>
          <a:ext cx="2295488" cy="514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Inne: Q&amp;A</a:t>
          </a:r>
          <a:endParaRPr lang="en-US" sz="2700" kern="1200" dirty="0"/>
        </a:p>
      </dsp:txBody>
      <dsp:txXfrm>
        <a:off x="303109" y="3724960"/>
        <a:ext cx="2265348" cy="484390"/>
      </dsp:txXfrm>
    </dsp:sp>
    <dsp:sp modelId="{35D7D26B-FC78-4E62-9A06-FC3028A52303}">
      <dsp:nvSpPr>
        <dsp:cNvPr id="0" name=""/>
        <dsp:cNvSpPr/>
      </dsp:nvSpPr>
      <dsp:spPr>
        <a:xfrm>
          <a:off x="3085665" y="0"/>
          <a:ext cx="2869360" cy="4447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Obiekty fizyczne</a:t>
          </a:r>
          <a:endParaRPr lang="en-US" sz="2500" kern="1200" dirty="0"/>
        </a:p>
      </dsp:txBody>
      <dsp:txXfrm>
        <a:off x="3085665" y="0"/>
        <a:ext cx="2869360" cy="1334293"/>
      </dsp:txXfrm>
    </dsp:sp>
    <dsp:sp modelId="{79D35E77-0523-476B-BCE8-D5DB71AE7680}">
      <dsp:nvSpPr>
        <dsp:cNvPr id="0" name=""/>
        <dsp:cNvSpPr/>
      </dsp:nvSpPr>
      <dsp:spPr>
        <a:xfrm>
          <a:off x="3372601" y="1335596"/>
          <a:ext cx="2295488" cy="1341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Partycje</a:t>
          </a:r>
          <a:endParaRPr lang="en-US" sz="2700" kern="1200" dirty="0"/>
        </a:p>
      </dsp:txBody>
      <dsp:txXfrm>
        <a:off x="3411878" y="1374873"/>
        <a:ext cx="2216934" cy="1262471"/>
      </dsp:txXfrm>
    </dsp:sp>
    <dsp:sp modelId="{C10C32BF-C5A0-4198-BC05-A1EAB82AA784}">
      <dsp:nvSpPr>
        <dsp:cNvPr id="0" name=""/>
        <dsp:cNvSpPr/>
      </dsp:nvSpPr>
      <dsp:spPr>
        <a:xfrm>
          <a:off x="3372601" y="2882933"/>
          <a:ext cx="2295488" cy="1341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Agregacje</a:t>
          </a:r>
          <a:endParaRPr lang="en-US" sz="2700" kern="1200" dirty="0"/>
        </a:p>
      </dsp:txBody>
      <dsp:txXfrm>
        <a:off x="3411878" y="2922210"/>
        <a:ext cx="2216934" cy="1262471"/>
      </dsp:txXfrm>
    </dsp:sp>
    <dsp:sp modelId="{5F2E2C16-A18F-4A5F-BD46-F129B9B2A29E}">
      <dsp:nvSpPr>
        <dsp:cNvPr id="0" name=""/>
        <dsp:cNvSpPr/>
      </dsp:nvSpPr>
      <dsp:spPr>
        <a:xfrm>
          <a:off x="6170228" y="0"/>
          <a:ext cx="2869360" cy="4447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Składowanie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(typ storage </a:t>
          </a:r>
          <a:r>
            <a:rPr lang="pl-PL" sz="2500" kern="1200" dirty="0" err="1"/>
            <a:t>engine</a:t>
          </a:r>
          <a:r>
            <a:rPr lang="pl-PL" sz="2500" kern="1200" dirty="0"/>
            <a:t>)</a:t>
          </a:r>
          <a:endParaRPr lang="en-US" sz="2500" kern="1200" dirty="0"/>
        </a:p>
      </dsp:txBody>
      <dsp:txXfrm>
        <a:off x="6170228" y="0"/>
        <a:ext cx="2869360" cy="1334293"/>
      </dsp:txXfrm>
    </dsp:sp>
    <dsp:sp modelId="{BD607775-6BCB-45FB-BF21-DE781679FF1D}">
      <dsp:nvSpPr>
        <dsp:cNvPr id="0" name=""/>
        <dsp:cNvSpPr/>
      </dsp:nvSpPr>
      <dsp:spPr>
        <a:xfrm>
          <a:off x="6457164" y="1334402"/>
          <a:ext cx="2295488" cy="647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In-</a:t>
          </a:r>
          <a:r>
            <a:rPr lang="pl-PL" sz="2700" kern="1200" dirty="0" err="1"/>
            <a:t>memory</a:t>
          </a:r>
          <a:endParaRPr lang="en-US" sz="2700" kern="1200" dirty="0"/>
        </a:p>
      </dsp:txBody>
      <dsp:txXfrm>
        <a:off x="6476141" y="1353379"/>
        <a:ext cx="2257534" cy="609973"/>
      </dsp:txXfrm>
    </dsp:sp>
    <dsp:sp modelId="{573F2EA3-8DF3-4A55-BDA6-DABAE8A904A3}">
      <dsp:nvSpPr>
        <dsp:cNvPr id="0" name=""/>
        <dsp:cNvSpPr/>
      </dsp:nvSpPr>
      <dsp:spPr>
        <a:xfrm>
          <a:off x="6457164" y="2082010"/>
          <a:ext cx="2295488" cy="647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DirectQuery</a:t>
          </a:r>
          <a:endParaRPr lang="en-US" sz="2700" kern="1200" dirty="0"/>
        </a:p>
      </dsp:txBody>
      <dsp:txXfrm>
        <a:off x="6476141" y="2100987"/>
        <a:ext cx="2257534" cy="609973"/>
      </dsp:txXfrm>
    </dsp:sp>
    <dsp:sp modelId="{F4149C7C-F51A-4677-B258-8701119FE255}">
      <dsp:nvSpPr>
        <dsp:cNvPr id="0" name=""/>
        <dsp:cNvSpPr/>
      </dsp:nvSpPr>
      <dsp:spPr>
        <a:xfrm>
          <a:off x="6457164" y="2829618"/>
          <a:ext cx="2295488" cy="647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Composite</a:t>
          </a:r>
          <a:endParaRPr lang="en-US" sz="2700" kern="1200" dirty="0"/>
        </a:p>
      </dsp:txBody>
      <dsp:txXfrm>
        <a:off x="6476141" y="2848595"/>
        <a:ext cx="2257534" cy="609973"/>
      </dsp:txXfrm>
    </dsp:sp>
    <dsp:sp modelId="{B4EE50EF-CF55-443F-A242-AD2EAABD7EA4}">
      <dsp:nvSpPr>
        <dsp:cNvPr id="0" name=""/>
        <dsp:cNvSpPr/>
      </dsp:nvSpPr>
      <dsp:spPr>
        <a:xfrm>
          <a:off x="6457164" y="3577226"/>
          <a:ext cx="2295488" cy="647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Hybrid</a:t>
          </a:r>
          <a:endParaRPr lang="en-US" sz="2700" kern="1200" dirty="0"/>
        </a:p>
      </dsp:txBody>
      <dsp:txXfrm>
        <a:off x="6476141" y="3596203"/>
        <a:ext cx="2257534" cy="609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6FFF0-F390-4F11-BF44-AB9F2AE6F0AC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Definicja wymagań</a:t>
          </a:r>
          <a:endParaRPr lang="en-US" sz="1600" kern="1200" dirty="0"/>
        </a:p>
      </dsp:txBody>
      <dsp:txXfrm>
        <a:off x="4589386" y="46558"/>
        <a:ext cx="1336826" cy="837232"/>
      </dsp:txXfrm>
    </dsp:sp>
    <dsp:sp modelId="{9E98BC55-56AE-41A4-A0CC-F106EDF9C982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762497" y="235865"/>
              </a:moveTo>
              <a:arcTo wR="1856803" hR="1856803" stAng="17951648" swAng="12143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2B574-A6D8-4C0D-A611-9116F7A90699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Przygotowanie danych</a:t>
          </a:r>
          <a:endParaRPr lang="en-US" sz="1600" kern="1200" dirty="0"/>
        </a:p>
      </dsp:txBody>
      <dsp:txXfrm>
        <a:off x="6355312" y="1329578"/>
        <a:ext cx="1336826" cy="837232"/>
      </dsp:txXfrm>
    </dsp:sp>
    <dsp:sp modelId="{15CB7D0B-8C37-4DF7-94AA-70E0DC9F717D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09188" y="1984834"/>
              </a:moveTo>
              <a:arcTo wR="1856803" hR="1856803" stAng="21837228" swAng="136192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F035D-5CCC-44F7-9326-5CD49DDFE16D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Budowa modelu</a:t>
          </a:r>
          <a:endParaRPr lang="en-US" sz="1600" kern="1200" dirty="0"/>
        </a:p>
      </dsp:txBody>
      <dsp:txXfrm>
        <a:off x="5680788" y="3405548"/>
        <a:ext cx="1336826" cy="837232"/>
      </dsp:txXfrm>
    </dsp:sp>
    <dsp:sp modelId="{530A31BF-C772-4FA7-B605-3F2AFC370665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085494" y="3699470"/>
              </a:moveTo>
              <a:arcTo wR="1856803" hR="1856803" stAng="4975518" swAng="8489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D4E18-4544-4F31-B759-5853D90DBF94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Testowanie</a:t>
          </a:r>
          <a:endParaRPr lang="en-US" sz="1600" kern="1200" dirty="0"/>
        </a:p>
      </dsp:txBody>
      <dsp:txXfrm>
        <a:off x="3497984" y="3405548"/>
        <a:ext cx="1336826" cy="837232"/>
      </dsp:txXfrm>
    </dsp:sp>
    <dsp:sp modelId="{CE95A20A-C702-4A3D-985B-89EAF6A71256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197297" y="2689725"/>
              </a:moveTo>
              <a:arcTo wR="1856803" hR="1856803" stAng="9200850" swAng="136192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21E4E-32ED-4919-8DB2-89FA8ACAB275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Akceptacja użytkowników</a:t>
          </a:r>
          <a:endParaRPr lang="en-US" sz="1600" kern="1200" dirty="0"/>
        </a:p>
      </dsp:txBody>
      <dsp:txXfrm>
        <a:off x="2823461" y="1329578"/>
        <a:ext cx="1336826" cy="837232"/>
      </dsp:txXfrm>
    </dsp:sp>
    <dsp:sp modelId="{30F0435C-773E-44CB-A6D2-A89D04CB64DB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446274" y="649274"/>
              </a:moveTo>
              <a:arcTo wR="1856803" hR="1856803" stAng="13233976" swAng="12143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D462C-DBDC-42A1-A088-1C475D50315A}">
      <dsp:nvSpPr>
        <dsp:cNvPr id="0" name=""/>
        <dsp:cNvSpPr/>
      </dsp:nvSpPr>
      <dsp:spPr>
        <a:xfrm>
          <a:off x="2063883" y="2166"/>
          <a:ext cx="1197377" cy="778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Zrozumienie uwarunkowań biznesowych</a:t>
          </a:r>
          <a:endParaRPr lang="en-US" sz="1200" b="1" kern="1200" dirty="0"/>
        </a:p>
      </dsp:txBody>
      <dsp:txXfrm>
        <a:off x="2101876" y="40159"/>
        <a:ext cx="1121391" cy="702309"/>
      </dsp:txXfrm>
    </dsp:sp>
    <dsp:sp modelId="{295BA7CA-7D07-4DF6-9FC5-232BFD4C2C4A}">
      <dsp:nvSpPr>
        <dsp:cNvPr id="0" name=""/>
        <dsp:cNvSpPr/>
      </dsp:nvSpPr>
      <dsp:spPr>
        <a:xfrm>
          <a:off x="830064" y="391314"/>
          <a:ext cx="3665016" cy="3665016"/>
        </a:xfrm>
        <a:custGeom>
          <a:avLst/>
          <a:gdLst/>
          <a:ahLst/>
          <a:cxnLst/>
          <a:rect l="0" t="0" r="0" b="0"/>
          <a:pathLst>
            <a:path>
              <a:moveTo>
                <a:pt x="2581584" y="160093"/>
              </a:moveTo>
              <a:arcTo wR="1832508" hR="1832508" stAng="17647661" swAng="923186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1E3E373-CD36-49EB-A093-160130A720F2}">
      <dsp:nvSpPr>
        <dsp:cNvPr id="0" name=""/>
        <dsp:cNvSpPr/>
      </dsp:nvSpPr>
      <dsp:spPr>
        <a:xfrm>
          <a:off x="3650882" y="918420"/>
          <a:ext cx="1197377" cy="778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Zrozumienie danych</a:t>
          </a:r>
          <a:endParaRPr lang="en-US" sz="1200" b="1" kern="1200" dirty="0"/>
        </a:p>
      </dsp:txBody>
      <dsp:txXfrm>
        <a:off x="3688875" y="956413"/>
        <a:ext cx="1121391" cy="702309"/>
      </dsp:txXfrm>
    </dsp:sp>
    <dsp:sp modelId="{6B63B2F0-77FB-4284-A15C-FC680CBC4D1F}">
      <dsp:nvSpPr>
        <dsp:cNvPr id="0" name=""/>
        <dsp:cNvSpPr/>
      </dsp:nvSpPr>
      <dsp:spPr>
        <a:xfrm>
          <a:off x="830064" y="391314"/>
          <a:ext cx="3665016" cy="3665016"/>
        </a:xfrm>
        <a:custGeom>
          <a:avLst/>
          <a:gdLst/>
          <a:ahLst/>
          <a:cxnLst/>
          <a:rect l="0" t="0" r="0" b="0"/>
          <a:pathLst>
            <a:path>
              <a:moveTo>
                <a:pt x="3636480" y="1510373"/>
              </a:moveTo>
              <a:arcTo wR="1832508" hR="1832508" stAng="20992526" swAng="121494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B713C224-96B5-416A-AF4A-AE065F38A385}">
      <dsp:nvSpPr>
        <dsp:cNvPr id="0" name=""/>
        <dsp:cNvSpPr/>
      </dsp:nvSpPr>
      <dsp:spPr>
        <a:xfrm>
          <a:off x="3650882" y="2750928"/>
          <a:ext cx="1197377" cy="778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Przygotowanie danych</a:t>
          </a:r>
          <a:endParaRPr lang="en-US" sz="1200" b="1" kern="1200" dirty="0"/>
        </a:p>
      </dsp:txBody>
      <dsp:txXfrm>
        <a:off x="3688875" y="2788921"/>
        <a:ext cx="1121391" cy="702309"/>
      </dsp:txXfrm>
    </dsp:sp>
    <dsp:sp modelId="{A5F761ED-F6C4-476C-B34C-CDAF5701B40B}">
      <dsp:nvSpPr>
        <dsp:cNvPr id="0" name=""/>
        <dsp:cNvSpPr/>
      </dsp:nvSpPr>
      <dsp:spPr>
        <a:xfrm>
          <a:off x="830064" y="391314"/>
          <a:ext cx="3665016" cy="3665016"/>
        </a:xfrm>
        <a:custGeom>
          <a:avLst/>
          <a:gdLst/>
          <a:ahLst/>
          <a:cxnLst/>
          <a:rect l="0" t="0" r="0" b="0"/>
          <a:pathLst>
            <a:path>
              <a:moveTo>
                <a:pt x="2998474" y="3246229"/>
              </a:moveTo>
              <a:arcTo wR="1832508" hR="1832508" stAng="3029153" swAng="923186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1485B90-24FA-4A93-A22D-B9D406BA333D}">
      <dsp:nvSpPr>
        <dsp:cNvPr id="0" name=""/>
        <dsp:cNvSpPr/>
      </dsp:nvSpPr>
      <dsp:spPr>
        <a:xfrm>
          <a:off x="2063883" y="3667182"/>
          <a:ext cx="1197377" cy="778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Modelowanie</a:t>
          </a:r>
          <a:endParaRPr lang="en-US" sz="1200" b="1" kern="1200" dirty="0"/>
        </a:p>
      </dsp:txBody>
      <dsp:txXfrm>
        <a:off x="2101876" y="3705175"/>
        <a:ext cx="1121391" cy="702309"/>
      </dsp:txXfrm>
    </dsp:sp>
    <dsp:sp modelId="{AA63AC63-AD18-4F4A-997E-94B164228965}">
      <dsp:nvSpPr>
        <dsp:cNvPr id="0" name=""/>
        <dsp:cNvSpPr/>
      </dsp:nvSpPr>
      <dsp:spPr>
        <a:xfrm>
          <a:off x="830064" y="391314"/>
          <a:ext cx="3665016" cy="3665016"/>
        </a:xfrm>
        <a:custGeom>
          <a:avLst/>
          <a:gdLst/>
          <a:ahLst/>
          <a:cxnLst/>
          <a:rect l="0" t="0" r="0" b="0"/>
          <a:pathLst>
            <a:path>
              <a:moveTo>
                <a:pt x="1083431" y="3504922"/>
              </a:moveTo>
              <a:arcTo wR="1832508" hR="1832508" stAng="6847661" swAng="923186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59C91A0-CC4F-48BE-99F2-65707DC0CDFE}">
      <dsp:nvSpPr>
        <dsp:cNvPr id="0" name=""/>
        <dsp:cNvSpPr/>
      </dsp:nvSpPr>
      <dsp:spPr>
        <a:xfrm>
          <a:off x="476885" y="2750928"/>
          <a:ext cx="1197377" cy="778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Ewaluacja</a:t>
          </a:r>
          <a:endParaRPr lang="en-US" sz="1200" b="1" kern="1200" dirty="0"/>
        </a:p>
      </dsp:txBody>
      <dsp:txXfrm>
        <a:off x="514878" y="2788921"/>
        <a:ext cx="1121391" cy="702309"/>
      </dsp:txXfrm>
    </dsp:sp>
    <dsp:sp modelId="{D27054A4-6739-4B71-9D29-AACF3A00E404}">
      <dsp:nvSpPr>
        <dsp:cNvPr id="0" name=""/>
        <dsp:cNvSpPr/>
      </dsp:nvSpPr>
      <dsp:spPr>
        <a:xfrm>
          <a:off x="830064" y="391314"/>
          <a:ext cx="3665016" cy="3665016"/>
        </a:xfrm>
        <a:custGeom>
          <a:avLst/>
          <a:gdLst/>
          <a:ahLst/>
          <a:cxnLst/>
          <a:rect l="0" t="0" r="0" b="0"/>
          <a:pathLst>
            <a:path>
              <a:moveTo>
                <a:pt x="28536" y="2154642"/>
              </a:moveTo>
              <a:arcTo wR="1832508" hR="1832508" stAng="10192526" swAng="121494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37BEF3A9-497F-4A1F-8608-1E49C653AC35}">
      <dsp:nvSpPr>
        <dsp:cNvPr id="0" name=""/>
        <dsp:cNvSpPr/>
      </dsp:nvSpPr>
      <dsp:spPr>
        <a:xfrm>
          <a:off x="476885" y="918420"/>
          <a:ext cx="1197377" cy="778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Wdrożenie</a:t>
          </a:r>
          <a:endParaRPr lang="en-US" sz="1200" b="1" kern="1200" dirty="0"/>
        </a:p>
      </dsp:txBody>
      <dsp:txXfrm>
        <a:off x="514878" y="956413"/>
        <a:ext cx="1121391" cy="702309"/>
      </dsp:txXfrm>
    </dsp:sp>
    <dsp:sp modelId="{51EB9150-DCC6-41FA-8B5C-F7D67D9A9DE3}">
      <dsp:nvSpPr>
        <dsp:cNvPr id="0" name=""/>
        <dsp:cNvSpPr/>
      </dsp:nvSpPr>
      <dsp:spPr>
        <a:xfrm>
          <a:off x="830064" y="391314"/>
          <a:ext cx="3665016" cy="3665016"/>
        </a:xfrm>
        <a:custGeom>
          <a:avLst/>
          <a:gdLst/>
          <a:ahLst/>
          <a:cxnLst/>
          <a:rect l="0" t="0" r="0" b="0"/>
          <a:pathLst>
            <a:path>
              <a:moveTo>
                <a:pt x="666541" y="418786"/>
              </a:moveTo>
              <a:arcTo wR="1832508" hR="1832508" stAng="13829153" swAng="923186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AC158-BD47-48B3-A23D-9275B0DAE388}">
      <dsp:nvSpPr>
        <dsp:cNvPr id="0" name=""/>
        <dsp:cNvSpPr/>
      </dsp:nvSpPr>
      <dsp:spPr>
        <a:xfrm>
          <a:off x="2216683" y="1522968"/>
          <a:ext cx="1305401" cy="1305401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Tabela miar</a:t>
          </a:r>
          <a:endParaRPr lang="en-US" sz="3000" kern="1200" dirty="0"/>
        </a:p>
      </dsp:txBody>
      <dsp:txXfrm>
        <a:off x="2280407" y="1586692"/>
        <a:ext cx="1177953" cy="1177953"/>
      </dsp:txXfrm>
    </dsp:sp>
    <dsp:sp modelId="{717C711C-6867-4416-9114-155F1061F425}">
      <dsp:nvSpPr>
        <dsp:cNvPr id="0" name=""/>
        <dsp:cNvSpPr/>
      </dsp:nvSpPr>
      <dsp:spPr>
        <a:xfrm rot="16200000">
          <a:off x="2545396" y="1198980"/>
          <a:ext cx="6479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797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CDDB5-E6CD-46EE-99D3-78A394445360}">
      <dsp:nvSpPr>
        <dsp:cNvPr id="0" name=""/>
        <dsp:cNvSpPr/>
      </dsp:nvSpPr>
      <dsp:spPr>
        <a:xfrm>
          <a:off x="2432075" y="373"/>
          <a:ext cx="874618" cy="8746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Tabela wymiarów</a:t>
          </a:r>
          <a:endParaRPr lang="en-US" sz="1300" kern="1200" dirty="0"/>
        </a:p>
      </dsp:txBody>
      <dsp:txXfrm>
        <a:off x="2474770" y="43068"/>
        <a:ext cx="789228" cy="789228"/>
      </dsp:txXfrm>
    </dsp:sp>
    <dsp:sp modelId="{EC927FFB-F6E4-474D-BE66-BE0723C46FCB}">
      <dsp:nvSpPr>
        <dsp:cNvPr id="0" name=""/>
        <dsp:cNvSpPr/>
      </dsp:nvSpPr>
      <dsp:spPr>
        <a:xfrm rot="19800000">
          <a:off x="3489974" y="1678994"/>
          <a:ext cx="4793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935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41528-482F-44D7-B006-F1CD05A03C68}">
      <dsp:nvSpPr>
        <dsp:cNvPr id="0" name=""/>
        <dsp:cNvSpPr/>
      </dsp:nvSpPr>
      <dsp:spPr>
        <a:xfrm>
          <a:off x="3937214" y="869366"/>
          <a:ext cx="874618" cy="8746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Tabela wymiarów</a:t>
          </a:r>
          <a:endParaRPr lang="en-US" sz="1300" kern="1200" dirty="0"/>
        </a:p>
      </dsp:txBody>
      <dsp:txXfrm>
        <a:off x="3979909" y="912061"/>
        <a:ext cx="789228" cy="789228"/>
      </dsp:txXfrm>
    </dsp:sp>
    <dsp:sp modelId="{2E84106A-432B-412C-AB08-E58F646CC7BD}">
      <dsp:nvSpPr>
        <dsp:cNvPr id="0" name=""/>
        <dsp:cNvSpPr/>
      </dsp:nvSpPr>
      <dsp:spPr>
        <a:xfrm rot="1800000">
          <a:off x="3489974" y="2672343"/>
          <a:ext cx="4793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935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3EF19-9F5F-4098-807F-64F35F0EDBAB}">
      <dsp:nvSpPr>
        <dsp:cNvPr id="0" name=""/>
        <dsp:cNvSpPr/>
      </dsp:nvSpPr>
      <dsp:spPr>
        <a:xfrm>
          <a:off x="3937214" y="2607352"/>
          <a:ext cx="874618" cy="8746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Tabela wymiarów</a:t>
          </a:r>
          <a:endParaRPr lang="en-US" sz="1300" kern="1200" dirty="0"/>
        </a:p>
      </dsp:txBody>
      <dsp:txXfrm>
        <a:off x="3979909" y="2650047"/>
        <a:ext cx="789228" cy="789228"/>
      </dsp:txXfrm>
    </dsp:sp>
    <dsp:sp modelId="{ACF7064A-31C3-4EF9-BA65-33379A74EBF1}">
      <dsp:nvSpPr>
        <dsp:cNvPr id="0" name=""/>
        <dsp:cNvSpPr/>
      </dsp:nvSpPr>
      <dsp:spPr>
        <a:xfrm rot="5400000">
          <a:off x="2545396" y="3152357"/>
          <a:ext cx="6479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797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0DC2-1CEC-4C51-B666-CF5A8632B16B}">
      <dsp:nvSpPr>
        <dsp:cNvPr id="0" name=""/>
        <dsp:cNvSpPr/>
      </dsp:nvSpPr>
      <dsp:spPr>
        <a:xfrm>
          <a:off x="2432075" y="3476345"/>
          <a:ext cx="874618" cy="8746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Tabela wymiarów</a:t>
          </a:r>
          <a:endParaRPr lang="en-US" sz="1300" kern="1200" dirty="0"/>
        </a:p>
      </dsp:txBody>
      <dsp:txXfrm>
        <a:off x="2474770" y="3519040"/>
        <a:ext cx="789228" cy="789228"/>
      </dsp:txXfrm>
    </dsp:sp>
    <dsp:sp modelId="{B779EC2E-DD1D-410F-935F-7C47009CEECB}">
      <dsp:nvSpPr>
        <dsp:cNvPr id="0" name=""/>
        <dsp:cNvSpPr/>
      </dsp:nvSpPr>
      <dsp:spPr>
        <a:xfrm rot="9000000">
          <a:off x="1769443" y="2672343"/>
          <a:ext cx="4793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935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6CBEC-7E92-499F-9901-6EB970F988C2}">
      <dsp:nvSpPr>
        <dsp:cNvPr id="0" name=""/>
        <dsp:cNvSpPr/>
      </dsp:nvSpPr>
      <dsp:spPr>
        <a:xfrm>
          <a:off x="926935" y="2607352"/>
          <a:ext cx="874618" cy="8746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Tabela wymiarów</a:t>
          </a:r>
          <a:endParaRPr lang="en-US" sz="1300" kern="1200" dirty="0"/>
        </a:p>
      </dsp:txBody>
      <dsp:txXfrm>
        <a:off x="969630" y="2650047"/>
        <a:ext cx="789228" cy="789228"/>
      </dsp:txXfrm>
    </dsp:sp>
    <dsp:sp modelId="{924DE1BE-05AC-4A9B-B097-A481A8433E3A}">
      <dsp:nvSpPr>
        <dsp:cNvPr id="0" name=""/>
        <dsp:cNvSpPr/>
      </dsp:nvSpPr>
      <dsp:spPr>
        <a:xfrm rot="12600000">
          <a:off x="1769443" y="1678994"/>
          <a:ext cx="4793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935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65C1B-A23D-44AD-8422-5551C8C7D609}">
      <dsp:nvSpPr>
        <dsp:cNvPr id="0" name=""/>
        <dsp:cNvSpPr/>
      </dsp:nvSpPr>
      <dsp:spPr>
        <a:xfrm>
          <a:off x="926935" y="869366"/>
          <a:ext cx="874618" cy="8746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Tabela wymiarów</a:t>
          </a:r>
          <a:endParaRPr lang="en-US" sz="1300" kern="1200" dirty="0"/>
        </a:p>
      </dsp:txBody>
      <dsp:txXfrm>
        <a:off x="969630" y="912061"/>
        <a:ext cx="789228" cy="789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ACC30-E40E-4B3A-B196-3D5555FB7CB9}">
      <dsp:nvSpPr>
        <dsp:cNvPr id="0" name=""/>
        <dsp:cNvSpPr/>
      </dsp:nvSpPr>
      <dsp:spPr>
        <a:xfrm rot="12373318">
          <a:off x="1661295" y="1994536"/>
          <a:ext cx="8148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88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A37B9-B4A6-41E8-A730-3688312DBFFD}">
      <dsp:nvSpPr>
        <dsp:cNvPr id="0" name=""/>
        <dsp:cNvSpPr/>
      </dsp:nvSpPr>
      <dsp:spPr>
        <a:xfrm rot="9438841">
          <a:off x="2019922" y="2653894"/>
          <a:ext cx="4310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100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339F6-FC0E-43BD-8384-49A87772F5F6}">
      <dsp:nvSpPr>
        <dsp:cNvPr id="0" name=""/>
        <dsp:cNvSpPr/>
      </dsp:nvSpPr>
      <dsp:spPr>
        <a:xfrm rot="5400000">
          <a:off x="2503872" y="3189530"/>
          <a:ext cx="7310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102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F5CC6-A697-41CC-91DB-732869813377}">
      <dsp:nvSpPr>
        <dsp:cNvPr id="0" name=""/>
        <dsp:cNvSpPr/>
      </dsp:nvSpPr>
      <dsp:spPr>
        <a:xfrm rot="1475008">
          <a:off x="3289328" y="2657665"/>
          <a:ext cx="3351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143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D5F87-F478-49DD-9CE1-49551F3B14B8}">
      <dsp:nvSpPr>
        <dsp:cNvPr id="0" name=""/>
        <dsp:cNvSpPr/>
      </dsp:nvSpPr>
      <dsp:spPr>
        <a:xfrm rot="20026682">
          <a:off x="3262587" y="1994536"/>
          <a:ext cx="8148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88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5BDB0-667F-4EBB-9D3D-7DCE2F03697E}">
      <dsp:nvSpPr>
        <dsp:cNvPr id="0" name=""/>
        <dsp:cNvSpPr/>
      </dsp:nvSpPr>
      <dsp:spPr>
        <a:xfrm rot="16200000">
          <a:off x="2536103" y="1620469"/>
          <a:ext cx="6665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6562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55F7B-F3AE-438B-BB8D-0894EB1274A1}">
      <dsp:nvSpPr>
        <dsp:cNvPr id="0" name=""/>
        <dsp:cNvSpPr/>
      </dsp:nvSpPr>
      <dsp:spPr>
        <a:xfrm>
          <a:off x="2434250" y="1953750"/>
          <a:ext cx="870267" cy="870267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Tabela miar</a:t>
          </a:r>
          <a:endParaRPr lang="en-US" sz="2000" kern="1200" dirty="0"/>
        </a:p>
      </dsp:txBody>
      <dsp:txXfrm>
        <a:off x="2476733" y="1996233"/>
        <a:ext cx="785301" cy="785301"/>
      </dsp:txXfrm>
    </dsp:sp>
    <dsp:sp modelId="{27E3700D-ACD2-4F44-BC51-01E16F48F499}">
      <dsp:nvSpPr>
        <dsp:cNvPr id="0" name=""/>
        <dsp:cNvSpPr/>
      </dsp:nvSpPr>
      <dsp:spPr>
        <a:xfrm>
          <a:off x="2660125" y="868669"/>
          <a:ext cx="418518" cy="4185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 dirty="0"/>
            <a:t>Tabela wymiarów</a:t>
          </a:r>
          <a:endParaRPr lang="en-US" sz="600" kern="1200" dirty="0"/>
        </a:p>
      </dsp:txBody>
      <dsp:txXfrm>
        <a:off x="2680555" y="889099"/>
        <a:ext cx="377658" cy="377658"/>
      </dsp:txXfrm>
    </dsp:sp>
    <dsp:sp modelId="{05FD59D5-2457-4DA3-8FE2-0A089BA76944}">
      <dsp:nvSpPr>
        <dsp:cNvPr id="0" name=""/>
        <dsp:cNvSpPr/>
      </dsp:nvSpPr>
      <dsp:spPr>
        <a:xfrm rot="16200000">
          <a:off x="2785159" y="784444"/>
          <a:ext cx="1684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45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F0D59-AA78-44DB-AFBD-FDAD0F4EBDB8}">
      <dsp:nvSpPr>
        <dsp:cNvPr id="0" name=""/>
        <dsp:cNvSpPr/>
      </dsp:nvSpPr>
      <dsp:spPr>
        <a:xfrm>
          <a:off x="2660125" y="281700"/>
          <a:ext cx="418518" cy="4185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/>
            <a:t>Tabela wymiarów</a:t>
          </a:r>
          <a:endParaRPr lang="en-US" sz="600" kern="1200" dirty="0"/>
        </a:p>
      </dsp:txBody>
      <dsp:txXfrm>
        <a:off x="2680555" y="302130"/>
        <a:ext cx="377658" cy="377658"/>
      </dsp:txXfrm>
    </dsp:sp>
    <dsp:sp modelId="{912C009D-6440-47AF-9327-C6E61AA94319}">
      <dsp:nvSpPr>
        <dsp:cNvPr id="0" name=""/>
        <dsp:cNvSpPr/>
      </dsp:nvSpPr>
      <dsp:spPr>
        <a:xfrm rot="1800000">
          <a:off x="3071696" y="1224670"/>
          <a:ext cx="103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05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0A1C4-780E-40B9-833E-D93100AE3503}">
      <dsp:nvSpPr>
        <dsp:cNvPr id="0" name=""/>
        <dsp:cNvSpPr/>
      </dsp:nvSpPr>
      <dsp:spPr>
        <a:xfrm>
          <a:off x="3168455" y="1162153"/>
          <a:ext cx="418518" cy="4185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/>
            <a:t>Tabela wymiarów</a:t>
          </a:r>
          <a:endParaRPr lang="en-US" sz="600" kern="1200" dirty="0"/>
        </a:p>
      </dsp:txBody>
      <dsp:txXfrm>
        <a:off x="3188885" y="1182583"/>
        <a:ext cx="377658" cy="377658"/>
      </dsp:txXfrm>
    </dsp:sp>
    <dsp:sp modelId="{5C98F379-62C1-498B-9DDF-12EB837FD355}">
      <dsp:nvSpPr>
        <dsp:cNvPr id="0" name=""/>
        <dsp:cNvSpPr/>
      </dsp:nvSpPr>
      <dsp:spPr>
        <a:xfrm rot="9000000">
          <a:off x="2563366" y="1224670"/>
          <a:ext cx="103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05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194F7-BF68-4A47-B9DA-8214DF782F51}">
      <dsp:nvSpPr>
        <dsp:cNvPr id="0" name=""/>
        <dsp:cNvSpPr/>
      </dsp:nvSpPr>
      <dsp:spPr>
        <a:xfrm>
          <a:off x="2151794" y="1162153"/>
          <a:ext cx="418518" cy="41851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/>
            <a:t>Tabela wymiarów</a:t>
          </a:r>
          <a:endParaRPr lang="en-US" sz="600" kern="1200" dirty="0"/>
        </a:p>
      </dsp:txBody>
      <dsp:txXfrm>
        <a:off x="2172224" y="1182583"/>
        <a:ext cx="377658" cy="377658"/>
      </dsp:txXfrm>
    </dsp:sp>
    <dsp:sp modelId="{D3401D6A-EB11-40A1-AEDB-FC96EA86258F}">
      <dsp:nvSpPr>
        <dsp:cNvPr id="0" name=""/>
        <dsp:cNvSpPr/>
      </dsp:nvSpPr>
      <dsp:spPr>
        <a:xfrm>
          <a:off x="4035543" y="1379374"/>
          <a:ext cx="583079" cy="5830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 dirty="0"/>
            <a:t>Tabela wymiarów</a:t>
          </a:r>
          <a:endParaRPr lang="en-US" sz="600" kern="1200" dirty="0"/>
        </a:p>
      </dsp:txBody>
      <dsp:txXfrm>
        <a:off x="4064007" y="1407838"/>
        <a:ext cx="526151" cy="526151"/>
      </dsp:txXfrm>
    </dsp:sp>
    <dsp:sp modelId="{EB96B5D8-D54D-4527-B3C2-BADFC22FCACB}">
      <dsp:nvSpPr>
        <dsp:cNvPr id="0" name=""/>
        <dsp:cNvSpPr/>
      </dsp:nvSpPr>
      <dsp:spPr>
        <a:xfrm>
          <a:off x="3609283" y="2569214"/>
          <a:ext cx="583079" cy="5830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 dirty="0"/>
            <a:t>Tabela wymiarów</a:t>
          </a:r>
          <a:endParaRPr lang="en-US" sz="600" kern="1200" dirty="0"/>
        </a:p>
      </dsp:txBody>
      <dsp:txXfrm>
        <a:off x="3637747" y="2597678"/>
        <a:ext cx="526151" cy="526151"/>
      </dsp:txXfrm>
    </dsp:sp>
    <dsp:sp modelId="{4A58DA88-997A-4750-AAB1-A6B2EC6702CE}">
      <dsp:nvSpPr>
        <dsp:cNvPr id="0" name=""/>
        <dsp:cNvSpPr/>
      </dsp:nvSpPr>
      <dsp:spPr>
        <a:xfrm rot="1800000">
          <a:off x="4171521" y="3106855"/>
          <a:ext cx="3111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123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F6848-6C33-441A-876E-DC46999AFCE2}">
      <dsp:nvSpPr>
        <dsp:cNvPr id="0" name=""/>
        <dsp:cNvSpPr/>
      </dsp:nvSpPr>
      <dsp:spPr>
        <a:xfrm>
          <a:off x="4461803" y="3061416"/>
          <a:ext cx="583079" cy="5830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 dirty="0"/>
            <a:t>Tabela wymiarów</a:t>
          </a:r>
          <a:endParaRPr lang="en-US" sz="600" kern="1200" dirty="0"/>
        </a:p>
      </dsp:txBody>
      <dsp:txXfrm>
        <a:off x="4490267" y="3089880"/>
        <a:ext cx="526151" cy="526151"/>
      </dsp:txXfrm>
    </dsp:sp>
    <dsp:sp modelId="{2973C7BA-4793-4CF5-9FC8-65D44597D63C}">
      <dsp:nvSpPr>
        <dsp:cNvPr id="0" name=""/>
        <dsp:cNvSpPr/>
      </dsp:nvSpPr>
      <dsp:spPr>
        <a:xfrm>
          <a:off x="2577844" y="3555043"/>
          <a:ext cx="583079" cy="5830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 dirty="0"/>
            <a:t>Tabela wymiarów</a:t>
          </a:r>
          <a:endParaRPr lang="en-US" sz="600" kern="1200" dirty="0"/>
        </a:p>
      </dsp:txBody>
      <dsp:txXfrm>
        <a:off x="2606308" y="3583507"/>
        <a:ext cx="526151" cy="526151"/>
      </dsp:txXfrm>
    </dsp:sp>
    <dsp:sp modelId="{074580B4-650C-4566-A6E9-A369A50BC91D}">
      <dsp:nvSpPr>
        <dsp:cNvPr id="0" name=""/>
        <dsp:cNvSpPr/>
      </dsp:nvSpPr>
      <dsp:spPr>
        <a:xfrm>
          <a:off x="1478570" y="2574629"/>
          <a:ext cx="558025" cy="558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 dirty="0"/>
            <a:t>Tabela wymiarów</a:t>
          </a:r>
          <a:endParaRPr lang="en-US" sz="600" kern="1200" dirty="0"/>
        </a:p>
      </dsp:txBody>
      <dsp:txXfrm>
        <a:off x="1505811" y="2601870"/>
        <a:ext cx="503543" cy="503543"/>
      </dsp:txXfrm>
    </dsp:sp>
    <dsp:sp modelId="{8976EEB2-C04E-430B-B5CC-53AF421A1476}">
      <dsp:nvSpPr>
        <dsp:cNvPr id="0" name=""/>
        <dsp:cNvSpPr/>
      </dsp:nvSpPr>
      <dsp:spPr>
        <a:xfrm rot="6300000">
          <a:off x="1595656" y="3199537"/>
          <a:ext cx="1384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4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97A9F-549A-44C3-AD1F-436026A6B831}">
      <dsp:nvSpPr>
        <dsp:cNvPr id="0" name=""/>
        <dsp:cNvSpPr/>
      </dsp:nvSpPr>
      <dsp:spPr>
        <a:xfrm>
          <a:off x="1293204" y="3266421"/>
          <a:ext cx="558025" cy="558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/>
            <a:t>Tabela wymiarów</a:t>
          </a:r>
          <a:endParaRPr lang="en-US" sz="600" kern="1200" dirty="0"/>
        </a:p>
      </dsp:txBody>
      <dsp:txXfrm>
        <a:off x="1320445" y="3293662"/>
        <a:ext cx="503543" cy="503543"/>
      </dsp:txXfrm>
    </dsp:sp>
    <dsp:sp modelId="{6E38764F-7F82-4994-A8E5-F77A3225AF1F}">
      <dsp:nvSpPr>
        <dsp:cNvPr id="0" name=""/>
        <dsp:cNvSpPr/>
      </dsp:nvSpPr>
      <dsp:spPr>
        <a:xfrm rot="11700000">
          <a:off x="1342443" y="2760958"/>
          <a:ext cx="1384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4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3AB7D-BEF3-4D10-BA68-FC7F7FA1A413}">
      <dsp:nvSpPr>
        <dsp:cNvPr id="0" name=""/>
        <dsp:cNvSpPr/>
      </dsp:nvSpPr>
      <dsp:spPr>
        <a:xfrm>
          <a:off x="786777" y="2389263"/>
          <a:ext cx="558025" cy="558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/>
            <a:t>Tabela wymiarów</a:t>
          </a:r>
          <a:endParaRPr lang="en-US" sz="600" kern="1200" dirty="0"/>
        </a:p>
      </dsp:txBody>
      <dsp:txXfrm>
        <a:off x="814018" y="2416504"/>
        <a:ext cx="503543" cy="503543"/>
      </dsp:txXfrm>
    </dsp:sp>
    <dsp:sp modelId="{D1683EAC-4F77-4DFC-BA3C-F61ED71E7639}">
      <dsp:nvSpPr>
        <dsp:cNvPr id="0" name=""/>
        <dsp:cNvSpPr/>
      </dsp:nvSpPr>
      <dsp:spPr>
        <a:xfrm>
          <a:off x="1120146" y="1379374"/>
          <a:ext cx="583079" cy="5830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" kern="1200"/>
            <a:t>Tabela wymiarów</a:t>
          </a:r>
          <a:endParaRPr lang="en-US" sz="600" kern="1200" dirty="0"/>
        </a:p>
      </dsp:txBody>
      <dsp:txXfrm>
        <a:off x="1148610" y="1407838"/>
        <a:ext cx="526151" cy="5261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AC158-BD47-48B3-A23D-9275B0DAE388}">
      <dsp:nvSpPr>
        <dsp:cNvPr id="0" name=""/>
        <dsp:cNvSpPr/>
      </dsp:nvSpPr>
      <dsp:spPr>
        <a:xfrm>
          <a:off x="693715" y="0"/>
          <a:ext cx="4351338" cy="4351338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Tabela miar i wymiarów</a:t>
          </a:r>
          <a:endParaRPr lang="en-US" sz="3600" kern="1200" dirty="0"/>
        </a:p>
      </dsp:txBody>
      <dsp:txXfrm>
        <a:off x="906130" y="212415"/>
        <a:ext cx="3926508" cy="3926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662A-A472-9459-6532-D4F997CAB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D8076-B79E-2CAB-058D-A67CD352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848E-C960-13A6-A604-740E7FF5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CCB4-5604-1DA3-8E63-34C1583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36E5-27C6-1605-0ED7-0137E10D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70C6-4C08-F7A7-DA6D-C9C0BAED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A4A96-D407-15F3-F64B-C113ED41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AC4E-AE20-0CEA-EE7D-738414E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D883-BB05-A251-DFBF-4F8690AE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F9CB-7E13-A3D7-0EB1-7F161EEC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33154-76ED-BD6F-1171-1E0521A5E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FD390-EBAB-BF93-808C-8BAC3041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B665-171D-C702-7E5B-95D54770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44B41-23E5-510D-F34E-2EBD1473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CCB0-DF7C-E6E1-074F-80222610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E70D-8F4A-03BE-5F99-7EE96C3A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5F5B-8ACB-CE6C-0655-FD32C8FF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0DF8-FCA7-CF41-629F-213BAB03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27F2-2F9D-ECF5-6350-A42513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BC04-74C4-FBB5-A48B-6BD9160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5F45-8618-8E3F-818C-A16BCD38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D6EA-DAB1-0447-7D6B-437376DB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B41A-B66C-C901-6467-F1CB7D1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1EE3-B953-DF86-B832-B247CA01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015D-E47A-E014-1FAD-9E4DC693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9A94-19CD-FC8F-A89C-D96FFE0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DDF0-DDCD-C6C2-4C50-5B1EC98C4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89BC3-9500-7A27-806D-681DA11B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D1782-F529-2D49-A0E4-4E59CAF8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553FE-AEF8-13F9-6133-CAFDA9D8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2504-F79A-B4FD-023D-8B852F1F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0D35-B9A4-C39D-BCE1-5F2D5363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2003-A6D4-3348-F392-351A572C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92B2B-0E69-61F8-72A4-920B84FD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20EBF-2F0B-A7EB-FF9B-DABF8C84A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DF80F-C95A-01F5-BB81-273A19BCA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EAC81-B99A-DFCC-362E-451CF080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EA1E8-3905-774A-7B87-0B70813A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E3026-94D5-5FD1-AA2E-D7F55B41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4053-B571-2A17-3232-5E8335E1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BE47B-262E-A161-CCA2-0128EF9E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4EF4A-2C57-61BB-5540-70169CE0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4FEAF-3D75-6685-0560-226DCE5C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88054-8E78-2896-C532-5A9A7E5C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E098-6ABB-5183-70E9-5EA63972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ED6E5-E473-3E8E-7A20-1817898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A841-A9BF-778C-91E3-9CEDDCEB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9013-EE56-7800-C22A-B21B5B30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E6417-57FC-A4B1-DEE3-480BBC67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79F9E-E9DE-07FB-1649-5EE30607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DE823-02D6-5600-2BAE-C1E7908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C72C-0CA6-501A-D89C-FE8F5B0E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E7A5-622C-20F6-A5E6-20D4177F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F0AB4-3AFC-07D7-312B-5ECBCC65D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CE667-5495-740B-9BDF-35DB89A7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6DBF0-CF0F-ACBB-2905-40680FEE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23214-177F-7531-D866-9473405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E196E-DB02-3D73-32A3-2B89810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58D0D-70D0-4E59-DDCD-E3BE6668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0EE7-C911-80C9-87C5-EDF17858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28B4-6BE4-BEAF-2DDA-7158AA6C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5F09-7CA6-41EA-957D-2D1F5B4AA53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BC61-4D1B-A0BD-D126-D6E22BE7C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5D09-EBC8-9740-5CD8-975FC348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8A80-6728-4E01-8708-25E4377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au/blog/announcing-public-preview-of-the-tabular-model-definition-language-tmdl/" TargetMode="External"/><Relationship Id="rId2" Type="http://schemas.openxmlformats.org/officeDocument/2006/relationships/hyperlink" Target="https://pbi.tool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abulareditor.github.io/" TargetMode="External"/><Relationship Id="rId2" Type="http://schemas.openxmlformats.org/officeDocument/2006/relationships/hyperlink" Target="https://daxstudio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deckler/MicrosoftHatesGregsQuickMeasures" TargetMode="External"/><Relationship Id="rId2" Type="http://schemas.openxmlformats.org/officeDocument/2006/relationships/hyperlink" Target="https://github.com/pbidax/DAXDebugOutput/release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2FA-9FD9-D323-0524-30EA1C8F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Jak stworzyć dobry model danych?</a:t>
            </a:r>
            <a:br>
              <a:rPr lang="pl-PL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14831-99F1-62B7-AA44-E00CB0FD7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Grzegorz Stolecki</a:t>
            </a:r>
          </a:p>
          <a:p>
            <a:r>
              <a:rPr lang="pl-PL" dirty="0"/>
              <a:t>grzegorz.stolecki@gmail.com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4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8A15-6883-B11B-E218-D497E43A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Pułapka formatu relacyjnego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995-DFBA-7ADB-7755-9EF443EA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Bazy relacyjne różnią się mocno od baz analitycznych (Analysis Services, Power BI).</a:t>
            </a:r>
          </a:p>
          <a:p>
            <a:pPr marL="0" indent="0">
              <a:buNone/>
            </a:pPr>
            <a:r>
              <a:rPr lang="pl-PL" dirty="0"/>
              <a:t>W bazie relacyjnej „połączenia” pomiędzy tabelami służą przede wszystkim do ochrony integralności danych – ograniczenia referencyjne.</a:t>
            </a:r>
          </a:p>
          <a:p>
            <a:pPr marL="0" indent="0">
              <a:buNone/>
            </a:pPr>
            <a:r>
              <a:rPr lang="pl-PL" dirty="0"/>
              <a:t>W zapytaniu SQL można całkowicie dowolnie połączyć ze sobą wiersze z całkowicie dowolnych tabel. Dopasowanie jest ustalane na poziomie zapytania (są wyjątki – tzw. złączenie naturalne – niedostępne w SQL Server).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388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76DC-3CF6-C292-6A91-9B4EA68E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Grupa kalkulacyjna - definicja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B2CC-94A0-A495-709B-DA599C70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Dodaj grupę kalkulacyjną.</a:t>
            </a:r>
          </a:p>
          <a:p>
            <a:r>
              <a:rPr lang="pl-PL" dirty="0"/>
              <a:t>Dodaj elementy do grupy kalkulacyjnej.</a:t>
            </a:r>
          </a:p>
          <a:p>
            <a:r>
              <a:rPr lang="pl-PL" dirty="0"/>
              <a:t>W definicji elementu funkcja SELECTEDMEASURE() oznacza miejsce gdzie zostanie wstawiona referencja do używanej miary.</a:t>
            </a:r>
          </a:p>
          <a:p>
            <a:r>
              <a:rPr lang="pl-PL" dirty="0"/>
              <a:t>Każdy element grupy kalkulacyjnej może mieć własny ciąg formatowania.</a:t>
            </a:r>
          </a:p>
          <a:p>
            <a:r>
              <a:rPr lang="pl-PL" dirty="0"/>
              <a:t>ISSELECTEDMEASURE – sprawdza czy miara z listy w parametrach jest wybrana w kontekście.</a:t>
            </a:r>
          </a:p>
          <a:p>
            <a:r>
              <a:rPr lang="pl-PL" dirty="0"/>
              <a:t>SELECTEDMEASURENAME() – zwraca nazwę miary, dla której obliczany jest element grupy.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769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A446-5A51-9767-CB6C-C441778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Zabezpieczenia – </a:t>
            </a:r>
            <a:r>
              <a:rPr lang="pl-PL" dirty="0" err="1"/>
              <a:t>Row</a:t>
            </a:r>
            <a:r>
              <a:rPr lang="pl-PL" dirty="0"/>
              <a:t> Level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BD99-B6C5-E84E-0E19-777BCA93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Rola</a:t>
            </a:r>
            <a:r>
              <a:rPr lang="pl-PL" dirty="0"/>
              <a:t> – zestaw zdefiniowanych uprawnień.</a:t>
            </a:r>
          </a:p>
          <a:p>
            <a:pPr marL="0" indent="0">
              <a:buNone/>
            </a:pPr>
            <a:r>
              <a:rPr lang="pl-PL" b="1" dirty="0"/>
              <a:t>Rola </a:t>
            </a:r>
            <a:r>
              <a:rPr lang="pl-PL" dirty="0"/>
              <a:t>zawiera filtry, wyrażenia logiczne określające widoczność wierszy w tabelach.</a:t>
            </a:r>
          </a:p>
          <a:p>
            <a:pPr marL="0" indent="0">
              <a:buNone/>
            </a:pPr>
            <a:r>
              <a:rPr lang="pl-PL" dirty="0"/>
              <a:t>W Power BI Desktop można</a:t>
            </a:r>
          </a:p>
          <a:p>
            <a:r>
              <a:rPr lang="pl-PL" dirty="0"/>
              <a:t>Zdefiniować role i ich filtry</a:t>
            </a:r>
          </a:p>
          <a:p>
            <a:r>
              <a:rPr lang="pl-PL" dirty="0"/>
              <a:t>Przetestować działanie roli (obowiązkowo!)</a:t>
            </a:r>
          </a:p>
          <a:p>
            <a:pPr marL="0" indent="0">
              <a:buNone/>
            </a:pPr>
            <a:r>
              <a:rPr lang="pl-PL" dirty="0"/>
              <a:t>Członków roli określa się w usłudze.</a:t>
            </a:r>
          </a:p>
          <a:p>
            <a:pPr marL="0" indent="0">
              <a:buNone/>
            </a:pPr>
            <a:r>
              <a:rPr lang="pl-PL" dirty="0"/>
              <a:t>Zabezpieczenia NIE DZIAŁAJĄ w Desktop. Są aktywne w USŁUDZE.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154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4FA9-0850-4D76-7EC4-0E6C8211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Role statyczne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9915-D409-2A59-A308-DCB6DEF3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Filtry odnoszą się do konkretnych wartości kolumny w tabeli.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[Country] = ”Germany”</a:t>
            </a:r>
          </a:p>
          <a:p>
            <a:pPr marL="457200" lvl="1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/>
              <a:t>Może istnieć konieczność dodania kolumny do modelu, która ułatwi definiowanie ról.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065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79A0-EE2C-63B1-BDA8-E557A2DE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Role dynamiczne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6767-DB18-3D48-21E5-1B7AA259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wyrażeniu filtra roli można zidentyfikować bieżącego użytkownika:</a:t>
            </a:r>
          </a:p>
          <a:p>
            <a:r>
              <a:rPr lang="pl-PL" dirty="0"/>
              <a:t>USERNAME()</a:t>
            </a:r>
          </a:p>
          <a:p>
            <a:r>
              <a:rPr lang="pl-PL" dirty="0"/>
              <a:t>USERPRINCIPALNAME()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035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C048-C8B2-1D7A-B1EA-B5D7E966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Zabezpieczenia na poziomie obiektów - 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FB52-4DF5-08CF-A1CC-26C3A91D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OLS – Object Level Security.</a:t>
            </a:r>
          </a:p>
          <a:p>
            <a:pPr marL="0" indent="0">
              <a:buNone/>
            </a:pPr>
            <a:r>
              <a:rPr lang="pl-PL" dirty="0"/>
              <a:t>Aktywne tylko w usłudze (jak RLS).</a:t>
            </a:r>
          </a:p>
          <a:p>
            <a:pPr marL="0" indent="0">
              <a:buNone/>
            </a:pPr>
            <a:r>
              <a:rPr lang="pl-PL" dirty="0"/>
              <a:t>Najpierw należy utworzyć role zabezpieczeń w Desktop.</a:t>
            </a:r>
          </a:p>
          <a:p>
            <a:pPr marL="0" indent="0">
              <a:buNone/>
            </a:pPr>
            <a:r>
              <a:rPr lang="pl-PL" dirty="0"/>
              <a:t>Następnie ustawić opcje OLS poprzez </a:t>
            </a:r>
            <a:r>
              <a:rPr lang="pl-PL" dirty="0" err="1"/>
              <a:t>Tabular</a:t>
            </a:r>
            <a:r>
              <a:rPr lang="pl-PL" dirty="0"/>
              <a:t> Editor.</a:t>
            </a:r>
          </a:p>
          <a:p>
            <a:pPr marL="457200" lvl="1" indent="0">
              <a:buNone/>
            </a:pPr>
            <a:r>
              <a:rPr lang="pl-PL" dirty="0" err="1"/>
              <a:t>Właściwośc</a:t>
            </a:r>
            <a:r>
              <a:rPr lang="pl-PL" dirty="0"/>
              <a:t> tabeli </a:t>
            </a:r>
            <a:r>
              <a:rPr lang="pl-PL" dirty="0">
                <a:sym typeface="Wingdings" panose="05000000000000000000" pitchFamily="2" charset="2"/>
              </a:rPr>
              <a:t> Object Level Security</a:t>
            </a:r>
            <a:endParaRPr lang="pl-PL" dirty="0"/>
          </a:p>
          <a:p>
            <a:pPr marL="457200" lvl="1" indent="0">
              <a:buNone/>
            </a:pPr>
            <a:r>
              <a:rPr lang="pl-PL" dirty="0" err="1"/>
              <a:t>None</a:t>
            </a:r>
            <a:r>
              <a:rPr lang="pl-PL" dirty="0"/>
              <a:t> – brak dostępu do obiektu</a:t>
            </a:r>
          </a:p>
          <a:p>
            <a:pPr marL="457200" lvl="1" indent="0">
              <a:buNone/>
            </a:pPr>
            <a:r>
              <a:rPr lang="pl-PL" dirty="0"/>
              <a:t>Read – obiekt dostępny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Można łączyć w jednej roli OLS i RLS. </a:t>
            </a:r>
          </a:p>
          <a:p>
            <a:pPr marL="0" indent="0">
              <a:buNone/>
            </a:pPr>
            <a:r>
              <a:rPr lang="pl-PL" dirty="0"/>
              <a:t>Power BI blokuje wykorzystanie OLS i RLS z osobnych ról.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850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9A4B-772D-8DC2-EF03-A677E182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Zabezpieczenia – o czym trzeba pamiętać?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B5B5-547F-450D-4A07-0A5FC8AE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Zabezpieczenia działają dla użytkowników </a:t>
            </a:r>
            <a:r>
              <a:rPr lang="pl-PL" b="1" dirty="0"/>
              <a:t>Viewer</a:t>
            </a:r>
            <a:r>
              <a:rPr lang="pl-PL" dirty="0"/>
              <a:t> obszaru roboczego oraz dla użytkowników z uprawnieniami </a:t>
            </a:r>
            <a:r>
              <a:rPr lang="pl-PL" b="1" dirty="0"/>
              <a:t>Read </a:t>
            </a:r>
            <a:r>
              <a:rPr lang="pl-PL" b="1" dirty="0" err="1"/>
              <a:t>Only</a:t>
            </a:r>
            <a:r>
              <a:rPr lang="pl-PL" b="1" dirty="0"/>
              <a:t> </a:t>
            </a:r>
            <a:r>
              <a:rPr lang="pl-PL" dirty="0"/>
              <a:t>lub </a:t>
            </a:r>
            <a:r>
              <a:rPr lang="pl-PL" b="1" dirty="0"/>
              <a:t>Read and </a:t>
            </a:r>
            <a:r>
              <a:rPr lang="pl-PL" b="1" dirty="0" err="1"/>
              <a:t>Build</a:t>
            </a:r>
            <a:r>
              <a:rPr lang="pl-PL" b="1" dirty="0"/>
              <a:t> </a:t>
            </a:r>
            <a:r>
              <a:rPr lang="pl-PL" dirty="0"/>
              <a:t>na zestawie danych.</a:t>
            </a:r>
          </a:p>
          <a:p>
            <a:r>
              <a:rPr lang="pl-PL" dirty="0"/>
              <a:t>RLS i OLS są dostępne dla typów połączeń: Import, </a:t>
            </a:r>
            <a:r>
              <a:rPr lang="pl-PL" dirty="0" err="1"/>
              <a:t>DirectQuery</a:t>
            </a:r>
            <a:r>
              <a:rPr lang="pl-PL" dirty="0"/>
              <a:t>, </a:t>
            </a:r>
            <a:r>
              <a:rPr lang="pl-PL" dirty="0" err="1"/>
              <a:t>Composite</a:t>
            </a:r>
            <a:r>
              <a:rPr lang="pl-PL" dirty="0"/>
              <a:t> (</a:t>
            </a:r>
            <a:r>
              <a:rPr lang="pl-PL" dirty="0" err="1"/>
              <a:t>mixed</a:t>
            </a:r>
            <a:r>
              <a:rPr lang="pl-PL" dirty="0"/>
              <a:t>).</a:t>
            </a:r>
          </a:p>
          <a:p>
            <a:r>
              <a:rPr lang="pl-PL" dirty="0"/>
              <a:t>Zakazując dostępu (OLS) do tabeli przerywany jest łańcuch relacji. </a:t>
            </a:r>
          </a:p>
          <a:p>
            <a:r>
              <a:rPr lang="pl-PL" dirty="0"/>
              <a:t>Grupy kalkulacyjne nie wspierają OLS i RLS.</a:t>
            </a:r>
          </a:p>
          <a:p>
            <a:r>
              <a:rPr lang="pl-PL" dirty="0"/>
              <a:t>Gdy użytkownik należy do kilku ról – ich filtry są sumowane! </a:t>
            </a:r>
          </a:p>
          <a:p>
            <a:r>
              <a:rPr lang="pl-PL" dirty="0"/>
              <a:t>Dobra praktyka: użytkownik powinien należeć </a:t>
            </a:r>
            <a:r>
              <a:rPr lang="pl-PL"/>
              <a:t>do jednej roli.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20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2334-F171-E1D4-9F00-47B25DEB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 – rozmiar 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10FC-07A6-CE42-AE15-8B56BF4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Usuń wszelkie niepotrzebne kolumny</a:t>
            </a:r>
          </a:p>
          <a:p>
            <a:pPr marL="457200" lvl="1" indent="0">
              <a:buNone/>
            </a:pPr>
            <a:r>
              <a:rPr lang="pl-PL" dirty="0"/>
              <a:t>Klucz główny w tabeli miar, nieużywany w relacjach</a:t>
            </a:r>
          </a:p>
          <a:p>
            <a:pPr marL="457200" lvl="1" indent="0">
              <a:buNone/>
            </a:pPr>
            <a:r>
              <a:rPr lang="pl-PL" dirty="0"/>
              <a:t>Kolumny audytowe (Zmodyfikował, Czas modyfikacji itp.)</a:t>
            </a:r>
          </a:p>
          <a:p>
            <a:pPr marL="457200" lvl="1" indent="0">
              <a:buNone/>
            </a:pPr>
            <a:r>
              <a:rPr lang="pl-PL" dirty="0"/>
              <a:t>Etapowe obliczenia (skonsoliduj formułę w jednej kolumnie)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Nie importuj wszystkich wierszy</a:t>
            </a:r>
          </a:p>
          <a:p>
            <a:pPr marL="457200" lvl="1" indent="0">
              <a:buNone/>
            </a:pPr>
            <a:r>
              <a:rPr lang="pl-PL" dirty="0"/>
              <a:t>Ograniczenie danych tylko do wybranej liczby ostatnich okresów (np. rok bieżący i poprzedni)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80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2334-F171-E1D4-9F00-47B25DEB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 – rozmiar 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10FC-07A6-CE42-AE15-8B56BF4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Użyj agregacji</a:t>
            </a:r>
          </a:p>
          <a:p>
            <a:pPr marL="457200" lvl="1" indent="0">
              <a:buNone/>
            </a:pPr>
            <a:r>
              <a:rPr lang="pl-PL" dirty="0"/>
              <a:t>Np. użytkownicy raportów nie potrzebują danych szczegółowych, wystarczą wartości miesięczne.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Wyłącz automatyczne tabele kalendarza</a:t>
            </a:r>
          </a:p>
          <a:p>
            <a:pPr marL="457200" lvl="1" indent="0">
              <a:buNone/>
            </a:pPr>
            <a:r>
              <a:rPr lang="pl-PL" dirty="0"/>
              <a:t>Są tworzone dla wszystkich dat w modelu.</a:t>
            </a:r>
          </a:p>
          <a:p>
            <a:pPr marL="457200" lvl="1" indent="0">
              <a:buNone/>
            </a:pPr>
            <a:r>
              <a:rPr lang="pl-PL" dirty="0"/>
              <a:t>Własna tabela kalendarza może zawierać inne, dodatkowe atrybuty.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975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2334-F171-E1D4-9F00-47B25DEB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 – rozmiar 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10FC-07A6-CE42-AE15-8B56BF4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Nie twórz własnych tabel słownikowych</a:t>
            </a:r>
          </a:p>
          <a:p>
            <a:pPr marL="457200" lvl="1" indent="0">
              <a:buNone/>
            </a:pPr>
            <a:r>
              <a:rPr lang="pl-PL" dirty="0"/>
              <a:t>Silnik </a:t>
            </a:r>
            <a:r>
              <a:rPr lang="pl-PL" dirty="0" err="1"/>
              <a:t>Vertipaq</a:t>
            </a:r>
            <a:r>
              <a:rPr lang="pl-PL" dirty="0"/>
              <a:t> i tak robi to w tle.</a:t>
            </a:r>
          </a:p>
          <a:p>
            <a:pPr marL="457200" lvl="1" indent="0">
              <a:buNone/>
            </a:pPr>
            <a:r>
              <a:rPr lang="pl-PL" dirty="0"/>
              <a:t>Wymiary zdegenerowane nie stanowią problemu w trybie Import.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Przyjrzyj się typom danych</a:t>
            </a:r>
          </a:p>
          <a:p>
            <a:pPr marL="457200" lvl="1" indent="0">
              <a:buNone/>
            </a:pPr>
            <a:r>
              <a:rPr lang="pl-PL" dirty="0"/>
              <a:t>Zwykle efekty będą niewielkie, ale warto spojrzeć.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355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9E65-55E5-850F-D835-48782C89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rady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8BC0-16D9-9861-7B6F-5CABDB1D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Poznaj dobrze możliwości Power BI.</a:t>
            </a:r>
          </a:p>
          <a:p>
            <a:pPr marL="0" indent="0">
              <a:buNone/>
            </a:pPr>
            <a:r>
              <a:rPr lang="pl-PL" dirty="0"/>
              <a:t>Szczególnie – opcje i funkcje usługi dostępne na poszczególnych poziomach uprawnień.</a:t>
            </a:r>
          </a:p>
          <a:p>
            <a:pPr marL="0" indent="0">
              <a:buNone/>
            </a:pPr>
            <a:r>
              <a:rPr lang="pl-PL" dirty="0"/>
              <a:t>Przyda się również wiedza na temat ustawień administracyjnych – jest tam wiele ustawień określających co mogą robić użytkownicy.</a:t>
            </a:r>
          </a:p>
          <a:p>
            <a:pPr marL="0" indent="0">
              <a:buNone/>
            </a:pPr>
            <a:r>
              <a:rPr lang="pl-PL" dirty="0"/>
              <a:t>Poznaj fizyczne obiekty i funkcje modelu danych – agregacje, partycje, odświeżanie przyrostowe, tabele hybrydowe.</a:t>
            </a:r>
          </a:p>
          <a:p>
            <a:pPr marL="0" indent="0">
              <a:buNone/>
            </a:pPr>
            <a:r>
              <a:rPr lang="pl-PL" dirty="0"/>
              <a:t>SQL to podstawa! Ale nie daj się pożreć przez relacyjną mgłę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3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86F1-27AF-A8B6-427C-31130336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Pułapka formatu relacyjnego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1A84-0418-6E0A-C9D6-FAFD31CC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modelu tabelarycznym relacje dopasowujące wiersze są zdefiniowane w modelu i są domyślnie używane w zapytaniach.</a:t>
            </a:r>
          </a:p>
          <a:p>
            <a:pPr marL="0" indent="0">
              <a:buNone/>
            </a:pPr>
            <a:r>
              <a:rPr lang="pl-PL" dirty="0"/>
              <a:t>Model tabelaryczny pozwala na definiowanie relacji w zapytaniach ale nie jest to jego normalne działanie.</a:t>
            </a:r>
          </a:p>
          <a:p>
            <a:pPr marL="0" indent="0">
              <a:buNone/>
            </a:pPr>
            <a:r>
              <a:rPr lang="pl-PL" dirty="0"/>
              <a:t>Model tabelaryczny zablokuje Twój pomysł na raport jeśli tabele nie są ze sobą w relacji (pomimo, że połączenie istnieje).</a:t>
            </a:r>
          </a:p>
          <a:p>
            <a:pPr marL="0" indent="0">
              <a:buNone/>
            </a:pPr>
            <a:r>
              <a:rPr lang="pl-PL" dirty="0"/>
              <a:t>Patrz – problem trzech tabel.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4F0A-4383-6299-1BB1-E5C5E8E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danych – Power BI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F183B3-D3F5-A3E1-1C4F-054CA03E4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789309"/>
              </p:ext>
            </p:extLst>
          </p:nvPr>
        </p:nvGraphicFramePr>
        <p:xfrm>
          <a:off x="1575654" y="1706257"/>
          <a:ext cx="904069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38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559-EE34-A946-5169-BE8BB8B0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Analityczny model 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8AE0-A776-48E5-54ED-8CDB6854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Cel</a:t>
            </a:r>
          </a:p>
          <a:p>
            <a:r>
              <a:rPr lang="pl-PL" dirty="0"/>
              <a:t>Uzyskać odpowiedź na stawiane pytania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Zastosowania</a:t>
            </a:r>
          </a:p>
          <a:p>
            <a:r>
              <a:rPr lang="pl-PL" dirty="0"/>
              <a:t>Poszukiwanie zależności pomiędzy elementami danych – tworzenie pochodnych modeli danych (np. z użyciem uczenia maszynowego)</a:t>
            </a:r>
          </a:p>
          <a:p>
            <a:r>
              <a:rPr lang="pl-PL" dirty="0"/>
              <a:t>Wizualizacja danych, storytelling</a:t>
            </a:r>
          </a:p>
          <a:p>
            <a:r>
              <a:rPr lang="pl-PL" dirty="0"/>
              <a:t>Predykcja</a:t>
            </a:r>
          </a:p>
        </p:txBody>
      </p:sp>
    </p:spTree>
    <p:extLst>
      <p:ext uri="{BB962C8B-B14F-4D97-AF65-F5344CB8AC3E}">
        <p14:creationId xmlns:p14="http://schemas.microsoft.com/office/powerpoint/2010/main" val="400512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559-EE34-A946-5169-BE8BB8B0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Wielowymiarowy model 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8AE0-A776-48E5-54ED-8CDB6854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Najwygodniejszy z punktu działania wizualnych narzędzi do eksploracji danych.</a:t>
            </a:r>
          </a:p>
          <a:p>
            <a:pPr marL="0" indent="0">
              <a:buNone/>
            </a:pPr>
            <a:r>
              <a:rPr lang="pl-PL" dirty="0"/>
              <a:t>	Power BI, Tableau, Qlik, Excel, tabele/wykresy przestawne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Najefektywniejszy dla koderów jest model relacyjny z obsługą w SQL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278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654C-53FE-4260-218B-4107239C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Budujemy model 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7A2D-63D0-E7D2-4E13-EDED81CB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b="1" dirty="0"/>
              <a:t>Analiza wymagań</a:t>
            </a:r>
          </a:p>
          <a:p>
            <a:r>
              <a:rPr lang="pl-PL" b="1" dirty="0"/>
              <a:t>Funkcjonalne</a:t>
            </a:r>
            <a:r>
              <a:rPr lang="pl-PL" dirty="0"/>
              <a:t> – co będzie zawierał model danych? Co będzie można umieścić w raportach?</a:t>
            </a:r>
          </a:p>
          <a:p>
            <a:r>
              <a:rPr lang="pl-PL" b="1" dirty="0"/>
              <a:t>Niefunkcjonalne</a:t>
            </a:r>
            <a:r>
              <a:rPr lang="pl-PL" dirty="0"/>
              <a:t> – jak będzie działał? Jakie są ograniczenia techniczne?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Wszystkie wymagania mają wpływ na budowę modelu.</a:t>
            </a:r>
          </a:p>
          <a:p>
            <a:pPr marL="0" indent="0">
              <a:buNone/>
            </a:pPr>
            <a:r>
              <a:rPr lang="pl-PL" b="1" dirty="0"/>
              <a:t>Nie zaczynaj budowy jeśli nie masz kompletu wymagań.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7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C48B-4DDC-DDC1-A043-D499A56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będzie używany model danych?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14B7-009D-8317-0369-39D7AB6D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Predefiniowane raporty</a:t>
            </a:r>
          </a:p>
          <a:p>
            <a:pPr marL="457200" lvl="1" indent="0">
              <a:buNone/>
            </a:pPr>
            <a:r>
              <a:rPr lang="pl-PL" dirty="0"/>
              <a:t>Użytkownik tylko przegląda raport, może zmieniać parametry przy pomocy wizualizacji dostępnych w raporcie.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Predefiniowane raporty z możliwością dopasowania wizualizacji</a:t>
            </a:r>
          </a:p>
          <a:p>
            <a:pPr marL="457200" lvl="1" indent="0">
              <a:buNone/>
            </a:pPr>
            <a:r>
              <a:rPr lang="pl-PL" dirty="0"/>
              <a:t>Użytkownik przegląda raport, może zmieniać parametry raportu oraz właściwości wizualizacji.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Eksploracja danych</a:t>
            </a:r>
          </a:p>
          <a:p>
            <a:pPr marL="457200" lvl="1" indent="0">
              <a:buNone/>
            </a:pPr>
            <a:r>
              <a:rPr lang="pl-PL" dirty="0"/>
              <a:t>Użytkownik może tworzyć nowe raporty wykorzystując model danych.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0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CA8-86D0-C85A-894E-199780ED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jakim narzędziu będzie używany model?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B7D1-0531-BE3F-F7A8-C1E0B5E0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jakim narzędziu będą tworzone raporty?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Power BI – Desktop / Service</a:t>
            </a:r>
          </a:p>
          <a:p>
            <a:pPr marL="0" indent="0">
              <a:buNone/>
            </a:pPr>
            <a:r>
              <a:rPr lang="pl-PL" dirty="0"/>
              <a:t>Power BI Report Server</a:t>
            </a:r>
          </a:p>
          <a:p>
            <a:pPr marL="0" indent="0">
              <a:buNone/>
            </a:pPr>
            <a:r>
              <a:rPr lang="pl-PL" dirty="0"/>
              <a:t>Excel – </a:t>
            </a:r>
            <a:r>
              <a:rPr lang="pl-PL" b="1" dirty="0"/>
              <a:t>uwaga na problemy z kompatybilnością!</a:t>
            </a:r>
          </a:p>
          <a:p>
            <a:pPr marL="0" indent="0">
              <a:buNone/>
            </a:pPr>
            <a:r>
              <a:rPr lang="pl-PL" dirty="0"/>
              <a:t>Report Builder / Reporting Services</a:t>
            </a:r>
          </a:p>
          <a:p>
            <a:pPr marL="0" indent="0">
              <a:buNone/>
            </a:pPr>
            <a:r>
              <a:rPr lang="pl-PL" dirty="0"/>
              <a:t>Inne narzędzie (np. Tableau, </a:t>
            </a:r>
            <a:r>
              <a:rPr lang="pl-PL" dirty="0" err="1"/>
              <a:t>Qlik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ABC5-92FE-D02A-8334-BB4CFC9C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będzie umieszczony model?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82C4-6437-88CC-5C04-98DC7EF5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Lokalny plik Power BI (PBIX)</a:t>
            </a:r>
          </a:p>
          <a:p>
            <a:pPr marL="0" indent="0">
              <a:buNone/>
            </a:pPr>
            <a:r>
              <a:rPr lang="pl-PL" dirty="0"/>
              <a:t>Lokalny plik Excel</a:t>
            </a:r>
          </a:p>
          <a:p>
            <a:pPr marL="0" indent="0">
              <a:buNone/>
            </a:pPr>
            <a:r>
              <a:rPr lang="pl-PL" dirty="0" err="1"/>
              <a:t>Dataset</a:t>
            </a:r>
            <a:r>
              <a:rPr lang="pl-PL" dirty="0"/>
              <a:t> Power BI w usłudze</a:t>
            </a:r>
          </a:p>
          <a:p>
            <a:pPr marL="0" indent="0">
              <a:buNone/>
            </a:pPr>
            <a:r>
              <a:rPr lang="pl-PL" dirty="0" err="1"/>
              <a:t>Dataset</a:t>
            </a:r>
            <a:r>
              <a:rPr lang="pl-PL" dirty="0"/>
              <a:t> Analysis Services ( SQL Server AS / </a:t>
            </a:r>
            <a:r>
              <a:rPr lang="pl-PL" dirty="0" err="1"/>
              <a:t>Azure</a:t>
            </a:r>
            <a:r>
              <a:rPr lang="pl-PL" dirty="0"/>
              <a:t> AS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F211-B51D-F8FA-06C2-98052DDB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praw dostępu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32C0-4C1B-3881-6F12-FA80771E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Obszary robocze Power BI Service</a:t>
            </a:r>
          </a:p>
          <a:p>
            <a:pPr marL="0" indent="0">
              <a:buNone/>
            </a:pPr>
            <a:r>
              <a:rPr lang="pl-PL" dirty="0" err="1"/>
              <a:t>Row</a:t>
            </a:r>
            <a:r>
              <a:rPr lang="pl-PL" dirty="0"/>
              <a:t> Level Security</a:t>
            </a:r>
          </a:p>
          <a:p>
            <a:pPr marL="0" indent="0">
              <a:buNone/>
            </a:pPr>
            <a:r>
              <a:rPr lang="pl-PL" dirty="0"/>
              <a:t>Object Level Security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Schemat zabezpieczeń powinien opierać się na rolach i grupach użytkowników z </a:t>
            </a:r>
            <a:r>
              <a:rPr lang="pl-PL" dirty="0" err="1"/>
              <a:t>Azure</a:t>
            </a:r>
            <a:r>
              <a:rPr lang="pl-PL" dirty="0"/>
              <a:t> Active Directory.</a:t>
            </a:r>
          </a:p>
          <a:p>
            <a:pPr marL="0" indent="0">
              <a:buNone/>
            </a:pPr>
            <a:r>
              <a:rPr lang="pl-PL" dirty="0"/>
              <a:t>Do realizacji praw dostępu mogą być konieczne dodatkowe obiekty (tabele, kolumny </a:t>
            </a:r>
            <a:r>
              <a:rPr lang="pl-PL"/>
              <a:t>w tabelach).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665D-997C-F1E4-2107-1A4D5097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E542-B7CF-1388-A22F-8FDF42A6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Zanim rozpoczniesz budowę modelu – wymagania, ograniczenia.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Składniki i budowa modelu.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Gdzie przydaje się DAX?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Zaawansowane składniki modelu – grupy kalkulacyjne, agregacje. Wspomnimy też o partycjach oraz </a:t>
            </a:r>
            <a:r>
              <a:rPr lang="pl-PL"/>
              <a:t>tabelach hybrydowych.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Modele kompozytowe.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908F-C05C-1CD7-4710-DBA93416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Scenariusze testowania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F080-6888-C1B9-C81D-E33DD1BE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Przygotuj pary testowe:</a:t>
            </a:r>
          </a:p>
          <a:p>
            <a:r>
              <a:rPr lang="pl-PL" dirty="0"/>
              <a:t>Zapytanie do modelu danych (wizualizacja Power BI, zapytanie DAX)</a:t>
            </a:r>
          </a:p>
          <a:p>
            <a:r>
              <a:rPr lang="pl-PL" dirty="0"/>
              <a:t>Zapytanie do źródła danych (zapytanie SQL, raport ze źródła)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Kryteria wyboru danych muszą być identyczne.</a:t>
            </a:r>
          </a:p>
          <a:p>
            <a:pPr marL="0" indent="0">
              <a:buNone/>
            </a:pPr>
            <a:r>
              <a:rPr lang="pl-PL" dirty="0"/>
              <a:t>Najwygodniej robi się to w SQL Server Management Studio przy pomocy zapytań DAX i SQL.</a:t>
            </a:r>
          </a:p>
          <a:p>
            <a:pPr marL="0" indent="0">
              <a:buNone/>
            </a:pPr>
            <a:r>
              <a:rPr lang="pl-PL" b="1" dirty="0"/>
              <a:t>Dla zabezpieczeń też należy zdefiniować scenariusze testowe!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576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5448-7D3A-EB65-ECE0-C81C3778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D310-921F-AA6F-4719-4E4F8F31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Słaba wydajność modelu – długi czas wykonywania zapytań – to najpoważniejsze ryzyko przy budowie modelu.</a:t>
            </a:r>
          </a:p>
          <a:p>
            <a:pPr marL="0" indent="0">
              <a:buNone/>
            </a:pPr>
            <a:r>
              <a:rPr lang="pl-PL" dirty="0"/>
              <a:t>Konieczne jest przetestowanie modelu na przewidywanym wolumenie danych.</a:t>
            </a:r>
          </a:p>
          <a:p>
            <a:pPr marL="0" indent="0">
              <a:buNone/>
            </a:pPr>
            <a:r>
              <a:rPr lang="pl-PL" dirty="0"/>
              <a:t>Jeśli brak dostępu do oryginalnych danych – należy wygenerować odpowiednią liczbę wierszy.</a:t>
            </a:r>
          </a:p>
          <a:p>
            <a:pPr marL="0" indent="0">
              <a:buNone/>
            </a:pPr>
            <a:r>
              <a:rPr lang="pl-PL" dirty="0"/>
              <a:t>Należy przy tym zachować rozkład danych w ważniejszych kolumnach.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9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3C2A-7395-2395-956B-E56FC73F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F781-1816-448D-A8EC-E8D6AC33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Należy pamiętać o symulacji pracy wielu użytkowników.</a:t>
            </a:r>
          </a:p>
          <a:p>
            <a:pPr marL="0" indent="0">
              <a:buNone/>
            </a:pPr>
            <a:r>
              <a:rPr lang="pl-PL" dirty="0"/>
              <a:t>Model może być szybki, gdy testujemy go lokalnie lub z usługi ale pojedynczymi zapytaniami.</a:t>
            </a:r>
          </a:p>
          <a:p>
            <a:pPr marL="0" indent="0">
              <a:buNone/>
            </a:pPr>
            <a:r>
              <a:rPr lang="pl-PL" dirty="0"/>
              <a:t>Przy wielu użytkownikach w usłudze Microsoft może „przykręcić” zawór. Szczególnie gdy używamy pojemności współdzielonej.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Możliwości:</a:t>
            </a:r>
          </a:p>
          <a:p>
            <a:r>
              <a:rPr lang="pl-PL" dirty="0" err="1"/>
              <a:t>Selenium</a:t>
            </a:r>
            <a:r>
              <a:rPr lang="pl-PL" dirty="0"/>
              <a:t> – automatyzacja przeglądarki internetowej</a:t>
            </a:r>
          </a:p>
          <a:p>
            <a:r>
              <a:rPr lang="pl-PL" dirty="0" err="1"/>
              <a:t>Powershell</a:t>
            </a:r>
            <a:r>
              <a:rPr lang="pl-PL" dirty="0"/>
              <a:t>, Power </a:t>
            </a:r>
            <a:r>
              <a:rPr lang="pl-PL" dirty="0" err="1"/>
              <a:t>Automate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0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5029-7F8D-B91E-21C6-6118CF9A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zastosowania </a:t>
            </a:r>
            <a:r>
              <a:rPr lang="pl-PL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6974-20C7-18D5-3181-65938D7D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Problem polega na tym, że „kod” modelu jest zaszyty w pliku PBIX.</a:t>
            </a:r>
          </a:p>
          <a:p>
            <a:pPr marL="0" indent="0">
              <a:buNone/>
            </a:pPr>
            <a:r>
              <a:rPr lang="pl-PL" dirty="0"/>
              <a:t>Są rozwiązania oparte na wydobywaniu zawartości z pliku PBIX (jest to zwykłe archiwum ZIP).</a:t>
            </a:r>
          </a:p>
          <a:p>
            <a:pPr marL="0" indent="0">
              <a:buNone/>
            </a:pPr>
            <a:r>
              <a:rPr lang="pl-PL" dirty="0"/>
              <a:t>Dostępne narzędzia:</a:t>
            </a:r>
          </a:p>
          <a:p>
            <a:r>
              <a:rPr lang="pl-PL" dirty="0" err="1"/>
              <a:t>Tabular</a:t>
            </a:r>
            <a:r>
              <a:rPr lang="pl-PL" dirty="0"/>
              <a:t> Editor 2/3</a:t>
            </a:r>
          </a:p>
          <a:p>
            <a:r>
              <a:rPr lang="pl-PL" dirty="0" err="1"/>
              <a:t>Pbi-tools</a:t>
            </a:r>
            <a:r>
              <a:rPr lang="pl-PL" dirty="0"/>
              <a:t>  </a:t>
            </a:r>
            <a:r>
              <a:rPr lang="pl-PL" dirty="0">
                <a:hlinkClick r:id="rId2"/>
              </a:rPr>
              <a:t>https://pbi.tools/</a:t>
            </a:r>
            <a:endParaRPr lang="pl-PL" dirty="0"/>
          </a:p>
          <a:p>
            <a:r>
              <a:rPr lang="pl-PL" dirty="0"/>
              <a:t>TMDL  </a:t>
            </a:r>
            <a:r>
              <a:rPr lang="pl-PL" dirty="0">
                <a:hlinkClick r:id="rId3"/>
              </a:rPr>
              <a:t>https://powerbi.microsoft.com/en-au/blog/announcing-public-preview-of-the-tabular-model-definition-language-tmdl/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6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5DA9-0B5D-9BD7-A078-E36DE9F2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ważne kwestie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B2DA-4DEB-9B3D-BF95-10130EA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Budżet</a:t>
            </a:r>
          </a:p>
          <a:p>
            <a:pPr marL="0" indent="0">
              <a:buNone/>
            </a:pPr>
            <a:r>
              <a:rPr lang="pl-PL" b="1" dirty="0"/>
              <a:t>Rozmiar modelu</a:t>
            </a:r>
          </a:p>
          <a:p>
            <a:pPr marL="0" indent="0">
              <a:buNone/>
            </a:pPr>
            <a:r>
              <a:rPr lang="pl-PL" b="1" dirty="0"/>
              <a:t>Intensywność wykorzystania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592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3BD1-6A48-F187-385B-5AC6DB41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Mnóstwo możliwości… Co wybrać?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CA4F-E819-78B2-0D80-2AEB8109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Czy zestaw danych będzie używany do tworzenia raportów przez innych użytkowników?</a:t>
            </a:r>
            <a:endParaRPr lang="pl-PL" i="1" dirty="0"/>
          </a:p>
          <a:p>
            <a:pPr marL="0" indent="0">
              <a:buNone/>
            </a:pPr>
            <a:r>
              <a:rPr lang="pl-PL" dirty="0"/>
              <a:t>Jak ma wyglądać odświeżanie danych?</a:t>
            </a:r>
          </a:p>
          <a:p>
            <a:pPr lvl="1"/>
            <a:r>
              <a:rPr lang="pl-PL" dirty="0"/>
              <a:t>Dane na żywo</a:t>
            </a:r>
          </a:p>
          <a:p>
            <a:pPr lvl="1"/>
            <a:r>
              <a:rPr lang="pl-PL" dirty="0"/>
              <a:t>Rzadkie lub częste odświeżenie</a:t>
            </a:r>
          </a:p>
          <a:p>
            <a:pPr marL="0" indent="0">
              <a:buNone/>
            </a:pPr>
            <a:r>
              <a:rPr lang="pl-PL" dirty="0"/>
              <a:t>Jaki jest docelowy rozmiar danych?</a:t>
            </a:r>
          </a:p>
          <a:p>
            <a:pPr marL="0" indent="0">
              <a:buNone/>
            </a:pPr>
            <a:r>
              <a:rPr lang="pl-PL" dirty="0"/>
              <a:t>Jakie są wymagane zabezpieczenia dostępu do danych?</a:t>
            </a:r>
          </a:p>
          <a:p>
            <a:pPr marL="0" indent="0">
              <a:buNone/>
            </a:pPr>
            <a:r>
              <a:rPr lang="pl-PL" dirty="0"/>
              <a:t>Ile mamy pieniędzy? $$$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0522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D7C7-47B3-2BCE-A9FE-F72F05FD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ma zawierać model danych?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CF3B-D44A-5A88-DAB7-2689CA5F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Najlepsze źródło informacji to </a:t>
            </a:r>
            <a:r>
              <a:rPr lang="pl-PL" b="1" dirty="0"/>
              <a:t>makiety raportów</a:t>
            </a:r>
          </a:p>
          <a:p>
            <a:pPr marL="0" indent="0">
              <a:buNone/>
            </a:pPr>
            <a:r>
              <a:rPr lang="pl-PL" dirty="0"/>
              <a:t>lub obecnie funkcjonujące raporty.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Idealne narzędzie do tworzenia makiet raportów to </a:t>
            </a:r>
            <a:r>
              <a:rPr lang="pl-PL" b="1" dirty="0"/>
              <a:t>EXCEL</a:t>
            </a:r>
          </a:p>
          <a:p>
            <a:pPr marL="0" indent="0">
              <a:buNone/>
            </a:pPr>
            <a:r>
              <a:rPr lang="pl-PL" dirty="0"/>
              <a:t>lub inny arkusz kalkulacyjny.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5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F797-A873-638C-B228-4C0C7BE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Makieta raportu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BFDC-5AAF-4CEF-CB0A-AEB59C7F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Raport Power BI może składać się z wielu stron.</a:t>
            </a:r>
          </a:p>
          <a:p>
            <a:pPr marL="0" indent="0">
              <a:buNone/>
            </a:pPr>
            <a:r>
              <a:rPr lang="pl-PL" dirty="0"/>
              <a:t>Każda strona może zawierać jedną lub więcej wizualizacji.</a:t>
            </a:r>
          </a:p>
          <a:p>
            <a:pPr marL="0" indent="0">
              <a:buNone/>
            </a:pPr>
            <a:r>
              <a:rPr lang="pl-PL" dirty="0"/>
              <a:t>Wizualizacje na pojedynczej stronie wchodzą w interakcje.</a:t>
            </a:r>
          </a:p>
          <a:p>
            <a:pPr marL="0" indent="0">
              <a:buNone/>
            </a:pPr>
            <a:r>
              <a:rPr lang="pl-PL" dirty="0"/>
              <a:t>Pamiętaj o zakładkach, nawigacji, synchronizacji fragmentatorów…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Czy naprawdę twórca modelu danych musi to brać pod uwagę?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539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F797-A873-638C-B228-4C0C7BE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Makieta raportu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BFDC-5AAF-4CEF-CB0A-AEB59C7F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Czy naprawdę twórca modelu danych musi to brać pod uwagę?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Twórca modelu musi się skoncentrować na </a:t>
            </a:r>
            <a:r>
              <a:rPr lang="pl-PL" b="1" dirty="0"/>
              <a:t>pojedynczych wizualizacjach</a:t>
            </a:r>
            <a:r>
              <a:rPr lang="pl-PL" dirty="0"/>
              <a:t> – tabelach, wykresach itd.</a:t>
            </a:r>
          </a:p>
          <a:p>
            <a:pPr marL="0" indent="0">
              <a:buNone/>
            </a:pPr>
            <a:r>
              <a:rPr lang="pl-PL" dirty="0"/>
              <a:t>Model danych musi zawierać potrzebne elementy danych oraz umożliwiać wymagane grupowanie, agregację, filtrowanie oraz sortowanie.</a:t>
            </a:r>
          </a:p>
          <a:p>
            <a:pPr marL="0" indent="0">
              <a:buNone/>
            </a:pPr>
            <a:r>
              <a:rPr lang="pl-PL" dirty="0"/>
              <a:t>Pamiętaj o izolacji modelu danych oraz samej wizualizacji!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F0CA-940F-8861-2C36-79CF031E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modelu danych i wizualizacji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EB06-AB2C-EE6A-37E7-DF71592C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Power BI dla każdej wizualizacji generuje </a:t>
            </a:r>
            <a:r>
              <a:rPr lang="pl-PL" b="1" dirty="0"/>
              <a:t>osobne </a:t>
            </a:r>
            <a:r>
              <a:rPr lang="pl-PL" dirty="0"/>
              <a:t>zapytanie na model danych.</a:t>
            </a:r>
          </a:p>
          <a:p>
            <a:pPr marL="0" indent="0">
              <a:buNone/>
            </a:pPr>
            <a:r>
              <a:rPr lang="pl-PL" dirty="0"/>
              <a:t>Interakcja (np. ustawiony fragmentator) wchodzi do zapytania jako filtr.</a:t>
            </a:r>
          </a:p>
          <a:p>
            <a:pPr marL="0" indent="0">
              <a:buNone/>
            </a:pPr>
            <a:r>
              <a:rPr lang="pl-PL" dirty="0"/>
              <a:t>Power BI ogranicza liczbę zwracanych wierszy zapytania.</a:t>
            </a:r>
          </a:p>
          <a:p>
            <a:pPr marL="0" indent="0">
              <a:buNone/>
            </a:pPr>
            <a:r>
              <a:rPr lang="pl-PL" dirty="0"/>
              <a:t>Im więcej wizualizacji na stronie tym więcej zapytań – dłuższy czas odświeżania strony.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0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94CC-07AA-BB3D-07A0-7CDF944E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nie będziemy mówili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605A-58D1-0393-85CA-88F0676F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Tworzenie zapytań i transformacji danych w </a:t>
            </a:r>
            <a:r>
              <a:rPr lang="pl-PL" dirty="0" err="1"/>
              <a:t>PowerQuery</a:t>
            </a:r>
            <a:r>
              <a:rPr lang="pl-PL" dirty="0"/>
              <a:t>.</a:t>
            </a:r>
          </a:p>
          <a:p>
            <a:r>
              <a:rPr lang="pl-PL" dirty="0"/>
              <a:t>Optymalizacja wydajnościowa zapytań w DAX.</a:t>
            </a:r>
          </a:p>
          <a:p>
            <a:r>
              <a:rPr lang="pl-PL" dirty="0"/>
              <a:t>Optymalizacja wydajnościowa zapytań w SQL (coś tam jednak powiemy, ale niewiele).</a:t>
            </a:r>
          </a:p>
          <a:p>
            <a:r>
              <a:rPr lang="pl-PL" dirty="0"/>
              <a:t>Sztuczki i triki w wizualizacjach danych – często opierają się </a:t>
            </a:r>
            <a:r>
              <a:rPr lang="pl-PL"/>
              <a:t>na formułach DAX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4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973-8098-881B-4D38-72DDF40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Makieta wizualizacji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7F8B-97CF-8AF3-C0ED-EAC56EC1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Forma – tabela, tabela przestawna, wykres, wizualizacja R/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Co znajduje się w wierszach, kolumnach, w komórkach na przecięciu, w poszczególnych punktach danych.</a:t>
            </a:r>
          </a:p>
          <a:p>
            <a:pPr marL="0" indent="0">
              <a:buNone/>
            </a:pPr>
            <a:r>
              <a:rPr lang="pl-PL" dirty="0"/>
              <a:t>Formuły kolumn, wierszy, komórek obliczanych.</a:t>
            </a:r>
          </a:p>
          <a:p>
            <a:pPr marL="0" indent="0">
              <a:buNone/>
            </a:pPr>
            <a:r>
              <a:rPr lang="pl-PL" dirty="0"/>
              <a:t>Formatowanie liczb.</a:t>
            </a:r>
          </a:p>
          <a:p>
            <a:pPr marL="0" indent="0">
              <a:buNone/>
            </a:pPr>
            <a:r>
              <a:rPr lang="pl-PL" dirty="0"/>
              <a:t>Formatowanie komórek tabeli (kolor czcionki, tło, ikony, reguły formatowania warunkowego).</a:t>
            </a:r>
          </a:p>
          <a:p>
            <a:pPr marL="0" indent="0">
              <a:buNone/>
            </a:pPr>
            <a:r>
              <a:rPr lang="pl-PL" dirty="0"/>
              <a:t>Rodzaj wykresu, mapowanie danych do elementów wykresu (serie, kategorie).</a:t>
            </a:r>
          </a:p>
        </p:txBody>
      </p:sp>
    </p:spTree>
    <p:extLst>
      <p:ext uri="{BB962C8B-B14F-4D97-AF65-F5344CB8AC3E}">
        <p14:creationId xmlns:p14="http://schemas.microsoft.com/office/powerpoint/2010/main" val="2167285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973-8098-881B-4D38-72DDF40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Makieta raportu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7F8B-97CF-8AF3-C0ED-EAC56EC1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Zasady agregowania danych.</a:t>
            </a:r>
          </a:p>
          <a:p>
            <a:pPr marL="0" indent="0">
              <a:buNone/>
            </a:pPr>
            <a:r>
              <a:rPr lang="pl-PL" dirty="0"/>
              <a:t>Podsumowania (sposób obliczania, format).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Parametry raportu – kryteria, które mogą być ustalane przez użytkownika.</a:t>
            </a:r>
          </a:p>
          <a:p>
            <a:pPr marL="0" indent="0">
              <a:buNone/>
            </a:pPr>
            <a:r>
              <a:rPr lang="pl-PL" dirty="0"/>
              <a:t>Filtry raportu – kryteria wyboru danych do raportu, nie będą zmieniane przez użytkownika.</a:t>
            </a:r>
          </a:p>
          <a:p>
            <a:pPr marL="0" indent="0">
              <a:buNone/>
            </a:pPr>
            <a:r>
              <a:rPr lang="pl-PL" dirty="0"/>
              <a:t>Sposób wizualizacji – mogą być konieczne dodatkowe kalkulacje (muszą być w modelu, póki co Power BI nie ma formuł na poziomie wizualizacji – a Excel ma </a:t>
            </a:r>
            <a:r>
              <a:rPr lang="pl-PL" dirty="0">
                <a:sym typeface="Wingdings" panose="05000000000000000000" pitchFamily="2" charset="2"/>
              </a:rPr>
              <a:t>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89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6CA0-414C-C5C2-191B-E1BD79BD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Budujemy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7914-EA03-CEA1-7F5C-C502B288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Tworzenie modelu to proces iteracyjny.</a:t>
            </a:r>
          </a:p>
          <a:p>
            <a:pPr marL="0" indent="0">
              <a:buNone/>
            </a:pPr>
            <a:r>
              <a:rPr lang="pl-PL" dirty="0"/>
              <a:t>Zbieramy wymagania, konstruujemy model, testujemy jego działanie.</a:t>
            </a:r>
          </a:p>
          <a:p>
            <a:pPr marL="0" indent="0">
              <a:buNone/>
            </a:pPr>
            <a:r>
              <a:rPr lang="pl-PL" dirty="0"/>
              <a:t>Wprowadzamy potrzebne zmiany:</a:t>
            </a:r>
          </a:p>
          <a:p>
            <a:pPr marL="457200" lvl="1" indent="0">
              <a:buNone/>
            </a:pPr>
            <a:r>
              <a:rPr lang="pl-PL" dirty="0"/>
              <a:t>Użytkownicy modelu coś sobie przypomnieli – to jest całkowicie NORMALNE, nie bójmy się tego.</a:t>
            </a:r>
          </a:p>
          <a:p>
            <a:pPr marL="457200" lvl="1" indent="0">
              <a:buNone/>
            </a:pPr>
            <a:r>
              <a:rPr lang="pl-PL" dirty="0"/>
              <a:t>Projektant modelu coś źle zrozumiał, wymaganie było nieprecyzyjne.</a:t>
            </a:r>
          </a:p>
          <a:p>
            <a:pPr marL="457200" lvl="1" indent="0">
              <a:buNone/>
            </a:pPr>
            <a:r>
              <a:rPr lang="pl-PL" dirty="0"/>
              <a:t>Projektant modelu wymyślił lepsze rozwiązanie.</a:t>
            </a:r>
          </a:p>
          <a:p>
            <a:pPr marL="0" indent="0">
              <a:buNone/>
            </a:pPr>
            <a:r>
              <a:rPr lang="pl-PL" dirty="0"/>
              <a:t>I tak w kółko…</a:t>
            </a:r>
          </a:p>
        </p:txBody>
      </p:sp>
    </p:spTree>
    <p:extLst>
      <p:ext uri="{BB962C8B-B14F-4D97-AF65-F5344CB8AC3E}">
        <p14:creationId xmlns:p14="http://schemas.microsoft.com/office/powerpoint/2010/main" val="4288868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132A-8426-0ECA-FD58-D7C51A4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Budujemy model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ABF8C6-F821-FCD3-C562-F92847E16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249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156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16B-E290-9626-D4D4-23E47F8F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Potrzebna „fachowa” nazwa?</a:t>
            </a:r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CDE3434-6101-D6AD-8C04-B4AA0B0AB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977526"/>
              </p:ext>
            </p:extLst>
          </p:nvPr>
        </p:nvGraphicFramePr>
        <p:xfrm>
          <a:off x="2032000" y="1690688"/>
          <a:ext cx="5325145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6497BAA-08F0-264D-70B8-3F22E42E57AD}"/>
              </a:ext>
            </a:extLst>
          </p:cNvPr>
          <p:cNvSpPr txBox="1"/>
          <p:nvPr/>
        </p:nvSpPr>
        <p:spPr>
          <a:xfrm>
            <a:off x="8331795" y="1753299"/>
            <a:ext cx="204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CRISP - DM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6220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3A4D-866A-571C-261D-B7DFB969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danych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CC5B-0CA1-D166-A576-F011071C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Model danych Power BI jest również określany jako </a:t>
            </a:r>
            <a:r>
              <a:rPr lang="pl-PL" b="1" dirty="0" err="1"/>
              <a:t>dataset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Precyzyjniej mówiąc </a:t>
            </a:r>
            <a:r>
              <a:rPr lang="pl-PL" dirty="0" err="1"/>
              <a:t>dataset</a:t>
            </a:r>
            <a:r>
              <a:rPr lang="pl-PL" dirty="0"/>
              <a:t> zawiera definicję modelu oraz zapytania </a:t>
            </a:r>
            <a:r>
              <a:rPr lang="pl-PL" dirty="0" err="1"/>
              <a:t>PowerQuery</a:t>
            </a:r>
            <a:r>
              <a:rPr lang="pl-PL" dirty="0"/>
              <a:t> dla wszystkich jego tabel.</a:t>
            </a:r>
          </a:p>
          <a:p>
            <a:pPr marL="0" indent="0">
              <a:buNone/>
            </a:pPr>
            <a:r>
              <a:rPr lang="pl-PL" dirty="0" err="1"/>
              <a:t>Dataset</a:t>
            </a:r>
            <a:r>
              <a:rPr lang="pl-PL" dirty="0"/>
              <a:t> może być udostępniany innym użytkownikom poprzez usługę Power BI – jest to najlepszy sposób pracy z danymi.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1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DDC2-9F1A-50AC-DC5D-ED8CBB34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Budujemy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6A7F-43C7-3B97-4F9B-50C4AEF6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Co trzeba zrobić:</a:t>
            </a:r>
          </a:p>
          <a:p>
            <a:r>
              <a:rPr lang="pl-PL" dirty="0"/>
              <a:t>zbudować tabele</a:t>
            </a:r>
          </a:p>
          <a:p>
            <a:r>
              <a:rPr lang="pl-PL" dirty="0"/>
              <a:t>zdefiniować relacje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Te dwa podstawowe elementy można zbudować zarówno w bazie relacyjnej jak i w </a:t>
            </a:r>
            <a:r>
              <a:rPr lang="pl-PL" dirty="0" err="1"/>
              <a:t>datasecie</a:t>
            </a:r>
            <a:r>
              <a:rPr lang="pl-PL" dirty="0"/>
              <a:t> Power BI.</a:t>
            </a:r>
          </a:p>
          <a:p>
            <a:pPr marL="0" indent="0">
              <a:buNone/>
            </a:pPr>
            <a:r>
              <a:rPr lang="pl-PL" dirty="0"/>
              <a:t>Należy określić typ korzystania ze źródła danych.</a:t>
            </a:r>
          </a:p>
          <a:p>
            <a:pPr marL="0" indent="0">
              <a:buNone/>
            </a:pPr>
            <a:r>
              <a:rPr lang="pl-PL" dirty="0"/>
              <a:t>Inaczej: sposób przechowywania danych w tabelach.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7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D38-92DB-653E-6F4D-37543342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Lokalny model danych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E7B1B3-E0A7-F3B7-C3DD-227F29BC51C2}"/>
              </a:ext>
            </a:extLst>
          </p:cNvPr>
          <p:cNvGrpSpPr/>
          <p:nvPr/>
        </p:nvGrpSpPr>
        <p:grpSpPr>
          <a:xfrm>
            <a:off x="972457" y="1690688"/>
            <a:ext cx="7075715" cy="3744685"/>
            <a:chOff x="1030514" y="1807029"/>
            <a:chExt cx="7075715" cy="37446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CAC55E-6FFD-6D44-0971-825536AEDBB2}"/>
                </a:ext>
              </a:extLst>
            </p:cNvPr>
            <p:cNvSpPr/>
            <p:nvPr/>
          </p:nvSpPr>
          <p:spPr>
            <a:xfrm>
              <a:off x="1030514" y="1807029"/>
              <a:ext cx="7075715" cy="374468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pl-PL" dirty="0"/>
                <a:t>Plik PBIX</a:t>
              </a:r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6CE69F-4F91-731C-2886-B3C2AED6D97F}"/>
                </a:ext>
              </a:extLst>
            </p:cNvPr>
            <p:cNvGrpSpPr/>
            <p:nvPr/>
          </p:nvGrpSpPr>
          <p:grpSpPr>
            <a:xfrm>
              <a:off x="1622245" y="2378866"/>
              <a:ext cx="3055512" cy="2806340"/>
              <a:chOff x="5881787" y="1807029"/>
              <a:chExt cx="3055512" cy="280634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C082331-FF30-1E23-6D45-8016D0988F3A}"/>
                  </a:ext>
                </a:extLst>
              </p:cNvPr>
              <p:cNvGrpSpPr/>
              <p:nvPr/>
            </p:nvGrpSpPr>
            <p:grpSpPr>
              <a:xfrm>
                <a:off x="5881787" y="1807029"/>
                <a:ext cx="3055512" cy="2603753"/>
                <a:chOff x="6288187" y="1669924"/>
                <a:chExt cx="3055512" cy="2603753"/>
              </a:xfrm>
            </p:grpSpPr>
            <p:pic>
              <p:nvPicPr>
                <p:cNvPr id="5" name="Graphic 4" descr="Table with solid fill">
                  <a:extLst>
                    <a:ext uri="{FF2B5EF4-FFF2-40B4-BE49-F238E27FC236}">
                      <a16:creationId xmlns:a16="http://schemas.microsoft.com/office/drawing/2014/main" id="{D590FBF4-F80B-0CBA-A282-D8FAD30CF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8187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" name="Graphic 5" descr="Table with solid fill">
                  <a:extLst>
                    <a:ext uri="{FF2B5EF4-FFF2-40B4-BE49-F238E27FC236}">
                      <a16:creationId xmlns:a16="http://schemas.microsoft.com/office/drawing/2014/main" id="{DFF3B16D-C3AE-BD49-4D79-39D1980F4A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8743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" name="Graphic 6" descr="Table with solid fill">
                  <a:extLst>
                    <a:ext uri="{FF2B5EF4-FFF2-40B4-BE49-F238E27FC236}">
                      <a16:creationId xmlns:a16="http://schemas.microsoft.com/office/drawing/2014/main" id="{8E5D5FAD-281F-695A-A86A-541BFF24E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4230" y="33592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" name="Graphic 7" descr="Table with solid fill">
                  <a:extLst>
                    <a:ext uri="{FF2B5EF4-FFF2-40B4-BE49-F238E27FC236}">
                      <a16:creationId xmlns:a16="http://schemas.microsoft.com/office/drawing/2014/main" id="{74BD3CD1-51E0-C0A7-4034-8830788C35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299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Table with solid fill">
                  <a:extLst>
                    <a:ext uri="{FF2B5EF4-FFF2-40B4-BE49-F238E27FC236}">
                      <a16:creationId xmlns:a16="http://schemas.microsoft.com/office/drawing/2014/main" id="{D637B4F6-CA67-62BA-4201-A7A143030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4230" y="166992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D2301105-10A2-BB82-F15B-B995EADB8937}"/>
                    </a:ext>
                  </a:extLst>
                </p:cNvPr>
                <p:cNvSpPr/>
                <p:nvPr/>
              </p:nvSpPr>
              <p:spPr>
                <a:xfrm>
                  <a:off x="7133906" y="2851944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4B6DDD90-F350-F8AB-C075-09ABA4B5BDC1}"/>
                    </a:ext>
                  </a:extLst>
                </p:cNvPr>
                <p:cNvSpPr/>
                <p:nvPr/>
              </p:nvSpPr>
              <p:spPr>
                <a:xfrm rot="10800000">
                  <a:off x="8202450" y="2851944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3257208A-9DB1-03C3-565E-CAE8CAAB308A}"/>
                    </a:ext>
                  </a:extLst>
                </p:cNvPr>
                <p:cNvSpPr/>
                <p:nvPr/>
              </p:nvSpPr>
              <p:spPr>
                <a:xfrm rot="16200000">
                  <a:off x="7667172" y="3276940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2E79A703-AC3B-952A-CDC8-77CAD7C5430B}"/>
                    </a:ext>
                  </a:extLst>
                </p:cNvPr>
                <p:cNvSpPr/>
                <p:nvPr/>
              </p:nvSpPr>
              <p:spPr>
                <a:xfrm rot="5400000">
                  <a:off x="7652659" y="2426948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C062BD-27A7-2243-9FF8-03BF74F8F323}"/>
                  </a:ext>
                </a:extLst>
              </p:cNvPr>
              <p:cNvSpPr txBox="1"/>
              <p:nvPr/>
            </p:nvSpPr>
            <p:spPr>
              <a:xfrm>
                <a:off x="6650777" y="4244037"/>
                <a:ext cx="1517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Model danych</a:t>
                </a:r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EFA7B3D-B9AA-ABB8-8C55-DCF5B0B7D87C}"/>
                </a:ext>
              </a:extLst>
            </p:cNvPr>
            <p:cNvGrpSpPr/>
            <p:nvPr/>
          </p:nvGrpSpPr>
          <p:grpSpPr>
            <a:xfrm>
              <a:off x="5675087" y="2617742"/>
              <a:ext cx="1828800" cy="2198132"/>
              <a:chOff x="9177186" y="2987074"/>
              <a:chExt cx="1828800" cy="2198132"/>
            </a:xfrm>
          </p:grpSpPr>
          <p:pic>
            <p:nvPicPr>
              <p:cNvPr id="18" name="Graphic 17" descr="Bar chart with solid fill">
                <a:extLst>
                  <a:ext uri="{FF2B5EF4-FFF2-40B4-BE49-F238E27FC236}">
                    <a16:creationId xmlns:a16="http://schemas.microsoft.com/office/drawing/2014/main" id="{B1613AA5-BB95-FFE5-1F3A-8FBA1ED14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77186" y="29870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ie chart with solid fill">
                <a:extLst>
                  <a:ext uri="{FF2B5EF4-FFF2-40B4-BE49-F238E27FC236}">
                    <a16:creationId xmlns:a16="http://schemas.microsoft.com/office/drawing/2014/main" id="{DE3B0C03-057F-E3FE-D606-75722E44E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29373" y="300015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Upward trend with solid fill">
                <a:extLst>
                  <a:ext uri="{FF2B5EF4-FFF2-40B4-BE49-F238E27FC236}">
                    <a16:creationId xmlns:a16="http://schemas.microsoft.com/office/drawing/2014/main" id="{D7CC6D73-2F0D-7701-156D-3C67EEA8E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77186" y="39227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Basic Shapes with solid fill">
                <a:extLst>
                  <a:ext uri="{FF2B5EF4-FFF2-40B4-BE49-F238E27FC236}">
                    <a16:creationId xmlns:a16="http://schemas.microsoft.com/office/drawing/2014/main" id="{9E981007-3755-8646-600B-9007B3D32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091586" y="390147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EAC4F-6D56-1BDB-143B-6A7840F1A9B0}"/>
                  </a:ext>
                </a:extLst>
              </p:cNvPr>
              <p:cNvSpPr txBox="1"/>
              <p:nvPr/>
            </p:nvSpPr>
            <p:spPr>
              <a:xfrm>
                <a:off x="9423069" y="4815874"/>
                <a:ext cx="1337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Wizualizacje</a:t>
                </a:r>
                <a:endParaRPr lang="en-US" dirty="0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422B657-379A-C76B-FB94-15E6422FE544}"/>
              </a:ext>
            </a:extLst>
          </p:cNvPr>
          <p:cNvSpPr txBox="1"/>
          <p:nvPr/>
        </p:nvSpPr>
        <p:spPr>
          <a:xfrm>
            <a:off x="8381951" y="1690688"/>
            <a:ext cx="3057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Tworzony w Power BI Desktop </a:t>
            </a:r>
          </a:p>
          <a:p>
            <a:r>
              <a:rPr lang="pl-PL" dirty="0"/>
              <a:t>lub w Excel</a:t>
            </a:r>
          </a:p>
          <a:p>
            <a:endParaRPr lang="pl-PL" dirty="0"/>
          </a:p>
          <a:p>
            <a:r>
              <a:rPr lang="pl-PL" dirty="0"/>
              <a:t>Pełne możliwości edycji</a:t>
            </a:r>
          </a:p>
          <a:p>
            <a:endParaRPr lang="pl-PL" dirty="0"/>
          </a:p>
          <a:p>
            <a:r>
              <a:rPr lang="pl-PL" dirty="0"/>
              <a:t>Brak uprawnień do danych</a:t>
            </a:r>
          </a:p>
          <a:p>
            <a:endParaRPr lang="pl-PL" dirty="0"/>
          </a:p>
          <a:p>
            <a:r>
              <a:rPr lang="pl-PL" dirty="0"/>
              <a:t>Import lub DirectQuery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50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D38-92DB-653E-6F4D-37543342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Publikacja w usłudze Power BI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1B4F46-6598-1DB4-060C-9824ED3DD932}"/>
              </a:ext>
            </a:extLst>
          </p:cNvPr>
          <p:cNvGrpSpPr/>
          <p:nvPr/>
        </p:nvGrpSpPr>
        <p:grpSpPr>
          <a:xfrm>
            <a:off x="1171402" y="1767313"/>
            <a:ext cx="3572960" cy="3325076"/>
            <a:chOff x="1341171" y="1769834"/>
            <a:chExt cx="3572960" cy="33250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291CDE-8F2D-23F8-8035-3A9D4DD6CB98}"/>
                </a:ext>
              </a:extLst>
            </p:cNvPr>
            <p:cNvSpPr/>
            <p:nvPr/>
          </p:nvSpPr>
          <p:spPr>
            <a:xfrm>
              <a:off x="1341171" y="1769834"/>
              <a:ext cx="3572960" cy="332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pl-PL" dirty="0"/>
                <a:t>Dataset</a:t>
              </a:r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6CE69F-4F91-731C-2886-B3C2AED6D97F}"/>
                </a:ext>
              </a:extLst>
            </p:cNvPr>
            <p:cNvGrpSpPr/>
            <p:nvPr/>
          </p:nvGrpSpPr>
          <p:grpSpPr>
            <a:xfrm>
              <a:off x="1614408" y="1957724"/>
              <a:ext cx="3055512" cy="2806340"/>
              <a:chOff x="5881787" y="1807029"/>
              <a:chExt cx="3055512" cy="280634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C082331-FF30-1E23-6D45-8016D0988F3A}"/>
                  </a:ext>
                </a:extLst>
              </p:cNvPr>
              <p:cNvGrpSpPr/>
              <p:nvPr/>
            </p:nvGrpSpPr>
            <p:grpSpPr>
              <a:xfrm>
                <a:off x="5881787" y="1807029"/>
                <a:ext cx="3055512" cy="2603753"/>
                <a:chOff x="6288187" y="1669924"/>
                <a:chExt cx="3055512" cy="2603753"/>
              </a:xfrm>
            </p:grpSpPr>
            <p:pic>
              <p:nvPicPr>
                <p:cNvPr id="5" name="Graphic 4" descr="Table with solid fill">
                  <a:extLst>
                    <a:ext uri="{FF2B5EF4-FFF2-40B4-BE49-F238E27FC236}">
                      <a16:creationId xmlns:a16="http://schemas.microsoft.com/office/drawing/2014/main" id="{D590FBF4-F80B-0CBA-A282-D8FAD30CF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8187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" name="Graphic 5" descr="Table with solid fill">
                  <a:extLst>
                    <a:ext uri="{FF2B5EF4-FFF2-40B4-BE49-F238E27FC236}">
                      <a16:creationId xmlns:a16="http://schemas.microsoft.com/office/drawing/2014/main" id="{DFF3B16D-C3AE-BD49-4D79-39D1980F4A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8743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" name="Graphic 6" descr="Table with solid fill">
                  <a:extLst>
                    <a:ext uri="{FF2B5EF4-FFF2-40B4-BE49-F238E27FC236}">
                      <a16:creationId xmlns:a16="http://schemas.microsoft.com/office/drawing/2014/main" id="{8E5D5FAD-281F-695A-A86A-541BFF24E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4230" y="33592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" name="Graphic 7" descr="Table with solid fill">
                  <a:extLst>
                    <a:ext uri="{FF2B5EF4-FFF2-40B4-BE49-F238E27FC236}">
                      <a16:creationId xmlns:a16="http://schemas.microsoft.com/office/drawing/2014/main" id="{74BD3CD1-51E0-C0A7-4034-8830788C35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299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Table with solid fill">
                  <a:extLst>
                    <a:ext uri="{FF2B5EF4-FFF2-40B4-BE49-F238E27FC236}">
                      <a16:creationId xmlns:a16="http://schemas.microsoft.com/office/drawing/2014/main" id="{D637B4F6-CA67-62BA-4201-A7A143030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4230" y="166992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D2301105-10A2-BB82-F15B-B995EADB8937}"/>
                    </a:ext>
                  </a:extLst>
                </p:cNvPr>
                <p:cNvSpPr/>
                <p:nvPr/>
              </p:nvSpPr>
              <p:spPr>
                <a:xfrm>
                  <a:off x="7133906" y="2851944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4B6DDD90-F350-F8AB-C075-09ABA4B5BDC1}"/>
                    </a:ext>
                  </a:extLst>
                </p:cNvPr>
                <p:cNvSpPr/>
                <p:nvPr/>
              </p:nvSpPr>
              <p:spPr>
                <a:xfrm rot="10800000">
                  <a:off x="8202450" y="2851944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3257208A-9DB1-03C3-565E-CAE8CAAB308A}"/>
                    </a:ext>
                  </a:extLst>
                </p:cNvPr>
                <p:cNvSpPr/>
                <p:nvPr/>
              </p:nvSpPr>
              <p:spPr>
                <a:xfrm rot="16200000">
                  <a:off x="7667172" y="3276940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2E79A703-AC3B-952A-CDC8-77CAD7C5430B}"/>
                    </a:ext>
                  </a:extLst>
                </p:cNvPr>
                <p:cNvSpPr/>
                <p:nvPr/>
              </p:nvSpPr>
              <p:spPr>
                <a:xfrm rot="5400000">
                  <a:off x="7652659" y="2426948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C062BD-27A7-2243-9FF8-03BF74F8F323}"/>
                  </a:ext>
                </a:extLst>
              </p:cNvPr>
              <p:cNvSpPr txBox="1"/>
              <p:nvPr/>
            </p:nvSpPr>
            <p:spPr>
              <a:xfrm>
                <a:off x="6650777" y="4244037"/>
                <a:ext cx="1517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Model danych</a:t>
                </a:r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FDD0C7-F4F8-F4F0-5536-E0A772DAD07A}"/>
              </a:ext>
            </a:extLst>
          </p:cNvPr>
          <p:cNvGrpSpPr/>
          <p:nvPr/>
        </p:nvGrpSpPr>
        <p:grpSpPr>
          <a:xfrm>
            <a:off x="5081706" y="1766462"/>
            <a:ext cx="2897716" cy="3325075"/>
            <a:chOff x="5257543" y="1767313"/>
            <a:chExt cx="2897716" cy="33250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C7F081-14E2-C4DF-D7EC-32A6003CDA9E}"/>
                </a:ext>
              </a:extLst>
            </p:cNvPr>
            <p:cNvSpPr/>
            <p:nvPr/>
          </p:nvSpPr>
          <p:spPr>
            <a:xfrm>
              <a:off x="5257543" y="1767313"/>
              <a:ext cx="2897716" cy="33250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pl-PL" dirty="0"/>
                <a:t>Raport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EFA7B3D-B9AA-ABB8-8C55-DCF5B0B7D87C}"/>
                </a:ext>
              </a:extLst>
            </p:cNvPr>
            <p:cNvGrpSpPr/>
            <p:nvPr/>
          </p:nvGrpSpPr>
          <p:grpSpPr>
            <a:xfrm>
              <a:off x="5792001" y="2363345"/>
              <a:ext cx="1828800" cy="2198132"/>
              <a:chOff x="9177186" y="2987074"/>
              <a:chExt cx="1828800" cy="2198132"/>
            </a:xfrm>
          </p:grpSpPr>
          <p:pic>
            <p:nvPicPr>
              <p:cNvPr id="18" name="Graphic 17" descr="Bar chart with solid fill">
                <a:extLst>
                  <a:ext uri="{FF2B5EF4-FFF2-40B4-BE49-F238E27FC236}">
                    <a16:creationId xmlns:a16="http://schemas.microsoft.com/office/drawing/2014/main" id="{B1613AA5-BB95-FFE5-1F3A-8FBA1ED14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77186" y="29870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ie chart with solid fill">
                <a:extLst>
                  <a:ext uri="{FF2B5EF4-FFF2-40B4-BE49-F238E27FC236}">
                    <a16:creationId xmlns:a16="http://schemas.microsoft.com/office/drawing/2014/main" id="{DE3B0C03-057F-E3FE-D606-75722E44E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29373" y="300015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Upward trend with solid fill">
                <a:extLst>
                  <a:ext uri="{FF2B5EF4-FFF2-40B4-BE49-F238E27FC236}">
                    <a16:creationId xmlns:a16="http://schemas.microsoft.com/office/drawing/2014/main" id="{D7CC6D73-2F0D-7701-156D-3C67EEA8E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77186" y="39227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Basic Shapes with solid fill">
                <a:extLst>
                  <a:ext uri="{FF2B5EF4-FFF2-40B4-BE49-F238E27FC236}">
                    <a16:creationId xmlns:a16="http://schemas.microsoft.com/office/drawing/2014/main" id="{9E981007-3755-8646-600B-9007B3D32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091586" y="390147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EAC4F-6D56-1BDB-143B-6A7840F1A9B0}"/>
                  </a:ext>
                </a:extLst>
              </p:cNvPr>
              <p:cNvSpPr txBox="1"/>
              <p:nvPr/>
            </p:nvSpPr>
            <p:spPr>
              <a:xfrm>
                <a:off x="9423069" y="4815874"/>
                <a:ext cx="1337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Wizualizacje</a:t>
                </a:r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09A1119-D093-E99D-A361-99EBE9EF729F}"/>
              </a:ext>
            </a:extLst>
          </p:cNvPr>
          <p:cNvSpPr txBox="1"/>
          <p:nvPr/>
        </p:nvSpPr>
        <p:spPr>
          <a:xfrm>
            <a:off x="8270714" y="1690688"/>
            <a:ext cx="3370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usłudze widzimy dwa osobne </a:t>
            </a:r>
          </a:p>
          <a:p>
            <a:r>
              <a:rPr lang="pl-PL" dirty="0"/>
              <a:t>obiekty.</a:t>
            </a:r>
          </a:p>
          <a:p>
            <a:endParaRPr lang="pl-PL" dirty="0"/>
          </a:p>
          <a:p>
            <a:r>
              <a:rPr lang="pl-PL" dirty="0"/>
              <a:t>Dzięki temu </a:t>
            </a:r>
            <a:r>
              <a:rPr lang="pl-PL" b="1" dirty="0"/>
              <a:t>Dataset </a:t>
            </a:r>
            <a:r>
              <a:rPr lang="pl-PL" dirty="0"/>
              <a:t>może być </a:t>
            </a:r>
          </a:p>
          <a:p>
            <a:r>
              <a:rPr lang="pl-PL" dirty="0"/>
              <a:t>ponownie użyty jako źródło danych dla nowego raportu.</a:t>
            </a:r>
          </a:p>
          <a:p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98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D38-92DB-653E-6F4D-37543342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Publikacja w usłudze Power BI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1B4F46-6598-1DB4-060C-9824ED3DD932}"/>
              </a:ext>
            </a:extLst>
          </p:cNvPr>
          <p:cNvGrpSpPr/>
          <p:nvPr/>
        </p:nvGrpSpPr>
        <p:grpSpPr>
          <a:xfrm>
            <a:off x="707572" y="2117884"/>
            <a:ext cx="3572960" cy="3325076"/>
            <a:chOff x="1341171" y="1769834"/>
            <a:chExt cx="3572960" cy="33250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291CDE-8F2D-23F8-8035-3A9D4DD6CB98}"/>
                </a:ext>
              </a:extLst>
            </p:cNvPr>
            <p:cNvSpPr/>
            <p:nvPr/>
          </p:nvSpPr>
          <p:spPr>
            <a:xfrm>
              <a:off x="1341171" y="1769834"/>
              <a:ext cx="3572960" cy="332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pl-PL" dirty="0"/>
                <a:t>Dataset</a:t>
              </a:r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6CE69F-4F91-731C-2886-B3C2AED6D97F}"/>
                </a:ext>
              </a:extLst>
            </p:cNvPr>
            <p:cNvGrpSpPr/>
            <p:nvPr/>
          </p:nvGrpSpPr>
          <p:grpSpPr>
            <a:xfrm>
              <a:off x="1614408" y="1957724"/>
              <a:ext cx="3055512" cy="2806340"/>
              <a:chOff x="5881787" y="1807029"/>
              <a:chExt cx="3055512" cy="280634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C082331-FF30-1E23-6D45-8016D0988F3A}"/>
                  </a:ext>
                </a:extLst>
              </p:cNvPr>
              <p:cNvGrpSpPr/>
              <p:nvPr/>
            </p:nvGrpSpPr>
            <p:grpSpPr>
              <a:xfrm>
                <a:off x="5881787" y="1807029"/>
                <a:ext cx="3055512" cy="2603753"/>
                <a:chOff x="6288187" y="1669924"/>
                <a:chExt cx="3055512" cy="2603753"/>
              </a:xfrm>
            </p:grpSpPr>
            <p:pic>
              <p:nvPicPr>
                <p:cNvPr id="5" name="Graphic 4" descr="Table with solid fill">
                  <a:extLst>
                    <a:ext uri="{FF2B5EF4-FFF2-40B4-BE49-F238E27FC236}">
                      <a16:creationId xmlns:a16="http://schemas.microsoft.com/office/drawing/2014/main" id="{D590FBF4-F80B-0CBA-A282-D8FAD30CF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8187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" name="Graphic 5" descr="Table with solid fill">
                  <a:extLst>
                    <a:ext uri="{FF2B5EF4-FFF2-40B4-BE49-F238E27FC236}">
                      <a16:creationId xmlns:a16="http://schemas.microsoft.com/office/drawing/2014/main" id="{DFF3B16D-C3AE-BD49-4D79-39D1980F4A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8743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" name="Graphic 6" descr="Table with solid fill">
                  <a:extLst>
                    <a:ext uri="{FF2B5EF4-FFF2-40B4-BE49-F238E27FC236}">
                      <a16:creationId xmlns:a16="http://schemas.microsoft.com/office/drawing/2014/main" id="{8E5D5FAD-281F-695A-A86A-541BFF24E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4230" y="33592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" name="Graphic 7" descr="Table with solid fill">
                  <a:extLst>
                    <a:ext uri="{FF2B5EF4-FFF2-40B4-BE49-F238E27FC236}">
                      <a16:creationId xmlns:a16="http://schemas.microsoft.com/office/drawing/2014/main" id="{74BD3CD1-51E0-C0A7-4034-8830788C35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299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Table with solid fill">
                  <a:extLst>
                    <a:ext uri="{FF2B5EF4-FFF2-40B4-BE49-F238E27FC236}">
                      <a16:creationId xmlns:a16="http://schemas.microsoft.com/office/drawing/2014/main" id="{D637B4F6-CA67-62BA-4201-A7A143030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4230" y="166992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D2301105-10A2-BB82-F15B-B995EADB8937}"/>
                    </a:ext>
                  </a:extLst>
                </p:cNvPr>
                <p:cNvSpPr/>
                <p:nvPr/>
              </p:nvSpPr>
              <p:spPr>
                <a:xfrm>
                  <a:off x="7133906" y="2851944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4B6DDD90-F350-F8AB-C075-09ABA4B5BDC1}"/>
                    </a:ext>
                  </a:extLst>
                </p:cNvPr>
                <p:cNvSpPr/>
                <p:nvPr/>
              </p:nvSpPr>
              <p:spPr>
                <a:xfrm rot="10800000">
                  <a:off x="8202450" y="2851944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3257208A-9DB1-03C3-565E-CAE8CAAB308A}"/>
                    </a:ext>
                  </a:extLst>
                </p:cNvPr>
                <p:cNvSpPr/>
                <p:nvPr/>
              </p:nvSpPr>
              <p:spPr>
                <a:xfrm rot="16200000">
                  <a:off x="7667172" y="3276940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2E79A703-AC3B-952A-CDC8-77CAD7C5430B}"/>
                    </a:ext>
                  </a:extLst>
                </p:cNvPr>
                <p:cNvSpPr/>
                <p:nvPr/>
              </p:nvSpPr>
              <p:spPr>
                <a:xfrm rot="5400000">
                  <a:off x="7652659" y="2426948"/>
                  <a:ext cx="297543" cy="23971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C062BD-27A7-2243-9FF8-03BF74F8F323}"/>
                  </a:ext>
                </a:extLst>
              </p:cNvPr>
              <p:cNvSpPr txBox="1"/>
              <p:nvPr/>
            </p:nvSpPr>
            <p:spPr>
              <a:xfrm>
                <a:off x="6650777" y="4244037"/>
                <a:ext cx="1517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Model danych</a:t>
                </a:r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FDD0C7-F4F8-F4F0-5536-E0A772DAD07A}"/>
              </a:ext>
            </a:extLst>
          </p:cNvPr>
          <p:cNvGrpSpPr/>
          <p:nvPr/>
        </p:nvGrpSpPr>
        <p:grpSpPr>
          <a:xfrm>
            <a:off x="6484216" y="1439321"/>
            <a:ext cx="2101091" cy="2179634"/>
            <a:chOff x="5257543" y="1767313"/>
            <a:chExt cx="2897716" cy="33250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C7F081-14E2-C4DF-D7EC-32A6003CDA9E}"/>
                </a:ext>
              </a:extLst>
            </p:cNvPr>
            <p:cNvSpPr/>
            <p:nvPr/>
          </p:nvSpPr>
          <p:spPr>
            <a:xfrm>
              <a:off x="5257543" y="1767313"/>
              <a:ext cx="2897716" cy="33250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pl-PL" dirty="0"/>
                <a:t>Raport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EFA7B3D-B9AA-ABB8-8C55-DCF5B0B7D87C}"/>
                </a:ext>
              </a:extLst>
            </p:cNvPr>
            <p:cNvGrpSpPr/>
            <p:nvPr/>
          </p:nvGrpSpPr>
          <p:grpSpPr>
            <a:xfrm>
              <a:off x="5792001" y="2363345"/>
              <a:ext cx="1828800" cy="2278920"/>
              <a:chOff x="9177186" y="2987074"/>
              <a:chExt cx="1828800" cy="2278920"/>
            </a:xfrm>
          </p:grpSpPr>
          <p:pic>
            <p:nvPicPr>
              <p:cNvPr id="18" name="Graphic 17" descr="Bar chart with solid fill">
                <a:extLst>
                  <a:ext uri="{FF2B5EF4-FFF2-40B4-BE49-F238E27FC236}">
                    <a16:creationId xmlns:a16="http://schemas.microsoft.com/office/drawing/2014/main" id="{B1613AA5-BB95-FFE5-1F3A-8FBA1ED14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77186" y="29870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ie chart with solid fill">
                <a:extLst>
                  <a:ext uri="{FF2B5EF4-FFF2-40B4-BE49-F238E27FC236}">
                    <a16:creationId xmlns:a16="http://schemas.microsoft.com/office/drawing/2014/main" id="{DE3B0C03-057F-E3FE-D606-75722E44E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29373" y="300015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Upward trend with solid fill">
                <a:extLst>
                  <a:ext uri="{FF2B5EF4-FFF2-40B4-BE49-F238E27FC236}">
                    <a16:creationId xmlns:a16="http://schemas.microsoft.com/office/drawing/2014/main" id="{D7CC6D73-2F0D-7701-156D-3C67EEA8E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77186" y="39227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Basic Shapes with solid fill">
                <a:extLst>
                  <a:ext uri="{FF2B5EF4-FFF2-40B4-BE49-F238E27FC236}">
                    <a16:creationId xmlns:a16="http://schemas.microsoft.com/office/drawing/2014/main" id="{9E981007-3755-8646-600B-9007B3D32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091586" y="390147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EAC4F-6D56-1BDB-143B-6A7840F1A9B0}"/>
                  </a:ext>
                </a:extLst>
              </p:cNvPr>
              <p:cNvSpPr txBox="1"/>
              <p:nvPr/>
            </p:nvSpPr>
            <p:spPr>
              <a:xfrm>
                <a:off x="9211753" y="4896663"/>
                <a:ext cx="13370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Wizualizacje</a:t>
                </a:r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C1EC3-C13F-36BF-F5B0-6FB496C9C3F5}"/>
              </a:ext>
            </a:extLst>
          </p:cNvPr>
          <p:cNvGrpSpPr/>
          <p:nvPr/>
        </p:nvGrpSpPr>
        <p:grpSpPr>
          <a:xfrm>
            <a:off x="8871707" y="2690605"/>
            <a:ext cx="2101091" cy="2179634"/>
            <a:chOff x="5257543" y="1767313"/>
            <a:chExt cx="2897716" cy="33250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641C94-9D6B-D866-4095-D67952FED81D}"/>
                </a:ext>
              </a:extLst>
            </p:cNvPr>
            <p:cNvSpPr/>
            <p:nvPr/>
          </p:nvSpPr>
          <p:spPr>
            <a:xfrm>
              <a:off x="5257543" y="1767313"/>
              <a:ext cx="2897716" cy="33250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pl-PL" dirty="0"/>
                <a:t>Raport</a:t>
              </a:r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A6B595-271C-87C2-0B82-6EB6C4A3397E}"/>
                </a:ext>
              </a:extLst>
            </p:cNvPr>
            <p:cNvGrpSpPr/>
            <p:nvPr/>
          </p:nvGrpSpPr>
          <p:grpSpPr>
            <a:xfrm>
              <a:off x="5792001" y="2363345"/>
              <a:ext cx="1828800" cy="2278920"/>
              <a:chOff x="9177186" y="2987074"/>
              <a:chExt cx="1828800" cy="2278920"/>
            </a:xfrm>
          </p:grpSpPr>
          <p:pic>
            <p:nvPicPr>
              <p:cNvPr id="29" name="Graphic 28" descr="Bar chart with solid fill">
                <a:extLst>
                  <a:ext uri="{FF2B5EF4-FFF2-40B4-BE49-F238E27FC236}">
                    <a16:creationId xmlns:a16="http://schemas.microsoft.com/office/drawing/2014/main" id="{234D3939-A784-7E3D-2A3D-CA1071382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77186" y="29870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Pie chart with solid fill">
                <a:extLst>
                  <a:ext uri="{FF2B5EF4-FFF2-40B4-BE49-F238E27FC236}">
                    <a16:creationId xmlns:a16="http://schemas.microsoft.com/office/drawing/2014/main" id="{B9971E25-71C5-E3F3-953E-B08999ECC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29373" y="300015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Upward trend with solid fill">
                <a:extLst>
                  <a:ext uri="{FF2B5EF4-FFF2-40B4-BE49-F238E27FC236}">
                    <a16:creationId xmlns:a16="http://schemas.microsoft.com/office/drawing/2014/main" id="{F2C44522-6A81-7CA6-C3D9-860CDF04A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77186" y="39227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Basic Shapes with solid fill">
                <a:extLst>
                  <a:ext uri="{FF2B5EF4-FFF2-40B4-BE49-F238E27FC236}">
                    <a16:creationId xmlns:a16="http://schemas.microsoft.com/office/drawing/2014/main" id="{FA1A7647-3BE6-C4D1-CE91-87A763C43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091586" y="390147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5005F1-41FF-2F98-081A-DADC5717DDA0}"/>
                  </a:ext>
                </a:extLst>
              </p:cNvPr>
              <p:cNvSpPr txBox="1"/>
              <p:nvPr/>
            </p:nvSpPr>
            <p:spPr>
              <a:xfrm>
                <a:off x="9211753" y="4896663"/>
                <a:ext cx="13370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Wizualizacje</a:t>
                </a:r>
                <a:endParaRPr lang="en-US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20DE92-E8D8-144D-B53F-462527D99CAA}"/>
              </a:ext>
            </a:extLst>
          </p:cNvPr>
          <p:cNvGrpSpPr/>
          <p:nvPr/>
        </p:nvGrpSpPr>
        <p:grpSpPr>
          <a:xfrm>
            <a:off x="6484215" y="3871555"/>
            <a:ext cx="2101091" cy="2179634"/>
            <a:chOff x="5257543" y="1767313"/>
            <a:chExt cx="2897716" cy="33250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6297C2-9DDC-D13B-F6EF-CA7FDA44D8EB}"/>
                </a:ext>
              </a:extLst>
            </p:cNvPr>
            <p:cNvSpPr/>
            <p:nvPr/>
          </p:nvSpPr>
          <p:spPr>
            <a:xfrm>
              <a:off x="5257543" y="1767313"/>
              <a:ext cx="2897716" cy="33250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pl-PL" dirty="0"/>
                <a:t>Raport</a:t>
              </a:r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C34D76-BC3B-AFCF-55AC-4EECE0C7AD83}"/>
                </a:ext>
              </a:extLst>
            </p:cNvPr>
            <p:cNvGrpSpPr/>
            <p:nvPr/>
          </p:nvGrpSpPr>
          <p:grpSpPr>
            <a:xfrm>
              <a:off x="5792001" y="2363345"/>
              <a:ext cx="1828800" cy="2278920"/>
              <a:chOff x="9177186" y="2987074"/>
              <a:chExt cx="1828800" cy="2278920"/>
            </a:xfrm>
          </p:grpSpPr>
          <p:pic>
            <p:nvPicPr>
              <p:cNvPr id="37" name="Graphic 36" descr="Bar chart with solid fill">
                <a:extLst>
                  <a:ext uri="{FF2B5EF4-FFF2-40B4-BE49-F238E27FC236}">
                    <a16:creationId xmlns:a16="http://schemas.microsoft.com/office/drawing/2014/main" id="{09F7AAE7-ADC1-EA88-495C-B5EB4113F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77186" y="29870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Pie chart with solid fill">
                <a:extLst>
                  <a:ext uri="{FF2B5EF4-FFF2-40B4-BE49-F238E27FC236}">
                    <a16:creationId xmlns:a16="http://schemas.microsoft.com/office/drawing/2014/main" id="{8DFF4BD4-4CE9-B1BA-E579-AFF9474D0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29373" y="300015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Upward trend with solid fill">
                <a:extLst>
                  <a:ext uri="{FF2B5EF4-FFF2-40B4-BE49-F238E27FC236}">
                    <a16:creationId xmlns:a16="http://schemas.microsoft.com/office/drawing/2014/main" id="{FB153FAC-F274-6485-B210-8F8CF46B6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77186" y="39227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Basic Shapes with solid fill">
                <a:extLst>
                  <a:ext uri="{FF2B5EF4-FFF2-40B4-BE49-F238E27FC236}">
                    <a16:creationId xmlns:a16="http://schemas.microsoft.com/office/drawing/2014/main" id="{37073F5E-CA46-8D44-6A7D-F88082547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091586" y="390147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FE77CA-0DC6-A762-B797-76650710873B}"/>
                  </a:ext>
                </a:extLst>
              </p:cNvPr>
              <p:cNvSpPr txBox="1"/>
              <p:nvPr/>
            </p:nvSpPr>
            <p:spPr>
              <a:xfrm>
                <a:off x="9211753" y="4896663"/>
                <a:ext cx="13370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Wizualizacje</a:t>
                </a:r>
                <a:endParaRPr lang="en-US" dirty="0"/>
              </a:p>
            </p:txBody>
          </p:sp>
        </p:grp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263AC10-BC60-ED42-675A-1439B2877BA9}"/>
              </a:ext>
            </a:extLst>
          </p:cNvPr>
          <p:cNvSpPr/>
          <p:nvPr/>
        </p:nvSpPr>
        <p:spPr>
          <a:xfrm>
            <a:off x="4675180" y="3142343"/>
            <a:ext cx="1420820" cy="111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38C90C-E55B-D81B-C5A3-56B600D62FBA}"/>
              </a:ext>
            </a:extLst>
          </p:cNvPr>
          <p:cNvSpPr txBox="1"/>
          <p:nvPr/>
        </p:nvSpPr>
        <p:spPr>
          <a:xfrm>
            <a:off x="4522995" y="4385872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Live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7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B894-A4E8-943F-18B7-A71A9D4A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Potrzebne narzędzia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71EB-6F78-7C21-77E0-6FB74315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Power BI Desktop</a:t>
            </a:r>
          </a:p>
          <a:p>
            <a:pPr marL="0" indent="0">
              <a:buNone/>
            </a:pPr>
            <a:r>
              <a:rPr lang="pl-PL" b="1" dirty="0"/>
              <a:t>DAX Studio</a:t>
            </a:r>
          </a:p>
          <a:p>
            <a:pPr marL="457200" lvl="1" indent="0">
              <a:buNone/>
            </a:pPr>
            <a:r>
              <a:rPr lang="pl-PL" dirty="0"/>
              <a:t>Edytor zapytań, podgląd planu zapytań i wykonania zapytania, analiza rozmiaru modelu, </a:t>
            </a:r>
            <a:r>
              <a:rPr lang="pl-PL" dirty="0" err="1"/>
              <a:t>benchmarking</a:t>
            </a:r>
            <a:r>
              <a:rPr lang="pl-PL" dirty="0"/>
              <a:t>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https://daxstudio.org/</a:t>
            </a:r>
            <a:endParaRPr lang="pl-PL" dirty="0"/>
          </a:p>
          <a:p>
            <a:pPr marL="0" indent="0">
              <a:buNone/>
            </a:pPr>
            <a:r>
              <a:rPr lang="pl-PL" b="1" dirty="0" err="1"/>
              <a:t>Tabular</a:t>
            </a:r>
            <a:r>
              <a:rPr lang="pl-PL" b="1" dirty="0"/>
              <a:t> Editor 2</a:t>
            </a:r>
          </a:p>
          <a:p>
            <a:pPr marL="457200" lvl="1" indent="0">
              <a:buNone/>
            </a:pPr>
            <a:r>
              <a:rPr lang="pl-PL" dirty="0"/>
              <a:t>Edytor modelu, dostęp do właściwości nieobecnych w Power BI Desktop, makra automatyzujące pracę z modelem, analizator dobrych praktyk.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https://tabulareditor.github.io/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Dostępna jest również bardzo rozbudowana, płatna wersja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50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193A-98AC-B543-F5CA-ED4955BA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Live 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F5DA-D8F8-78BE-A311-F4585EEB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Połączenie do modelu danych</a:t>
            </a:r>
          </a:p>
          <a:p>
            <a:r>
              <a:rPr lang="pl-PL" dirty="0"/>
              <a:t>Obszar roboczy Power BI Service</a:t>
            </a:r>
          </a:p>
          <a:p>
            <a:r>
              <a:rPr lang="pl-PL" dirty="0"/>
              <a:t>SQL Server Analysis Services</a:t>
            </a:r>
          </a:p>
          <a:p>
            <a:r>
              <a:rPr lang="pl-PL" dirty="0"/>
              <a:t>Azure Analysis Service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Połączenie tylko do jednego modelu</a:t>
            </a:r>
          </a:p>
          <a:p>
            <a:pPr marL="0" indent="0">
              <a:buNone/>
            </a:pPr>
            <a:r>
              <a:rPr lang="pl-PL" dirty="0"/>
              <a:t>Nie można modyfikować modelu</a:t>
            </a:r>
          </a:p>
          <a:p>
            <a:pPr marL="0" indent="0">
              <a:buNone/>
            </a:pPr>
            <a:r>
              <a:rPr lang="pl-PL" dirty="0"/>
              <a:t>Można dodawać nowe miary – report </a:t>
            </a:r>
            <a:r>
              <a:rPr lang="pl-PL" dirty="0" err="1"/>
              <a:t>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41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739-0433-54EB-804E-EEAB3E75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AB4B-DB7C-462E-9AC2-55C8CC75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 w całości ładowane do pamięci RAM</a:t>
            </a:r>
          </a:p>
          <a:p>
            <a:pPr marL="0" indent="0">
              <a:buNone/>
            </a:pPr>
            <a:r>
              <a:rPr lang="pl-PL" dirty="0"/>
              <a:t>Maksymalna szybkość działania</a:t>
            </a:r>
          </a:p>
          <a:p>
            <a:pPr marL="0" indent="0">
              <a:buNone/>
            </a:pPr>
            <a:r>
              <a:rPr lang="pl-PL" dirty="0"/>
              <a:t>Kompresja danych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Konieczne odświeżanie danych (limity: </a:t>
            </a:r>
            <a:r>
              <a:rPr lang="pl-PL" dirty="0" err="1"/>
              <a:t>Free</a:t>
            </a:r>
            <a:r>
              <a:rPr lang="pl-PL" dirty="0"/>
              <a:t> – 1/dzień, Pro – 8/dzień, Premium/PPU – 48/dzień).</a:t>
            </a:r>
          </a:p>
          <a:p>
            <a:pPr marL="0" indent="0">
              <a:buNone/>
            </a:pPr>
            <a:r>
              <a:rPr lang="pl-PL" dirty="0"/>
              <a:t>Wymagania pamięciowe zależne od rozmiaru danych, rozmiaru największej odświeżanej tabeli, materializacji podczas wykonywania zapytań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55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99EC-A5D5-1ED6-E5D4-40A810F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DirectQuery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FE5D-B935-FBDE-37A3-69AF24D3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Obsługa danych o większym rozmiarze niż dostępny limit</a:t>
            </a:r>
          </a:p>
          <a:p>
            <a:pPr marL="0" indent="0">
              <a:buNone/>
            </a:pPr>
            <a:r>
              <a:rPr lang="pl-PL" dirty="0"/>
              <a:t>Brak konieczności odświeżania danych – można dostarczać dane z niewielkim opóźnieniem</a:t>
            </a:r>
          </a:p>
          <a:p>
            <a:pPr marL="0" indent="0">
              <a:buNone/>
            </a:pPr>
            <a:r>
              <a:rPr lang="pl-PL" dirty="0"/>
              <a:t>Wykorzystanie automatycznego odświeżania strony w raporcie oraz elementu dashboard’u (co 15 minut)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Szybkość źródła danych kluczowa dla wydajności</a:t>
            </a:r>
          </a:p>
          <a:p>
            <a:pPr marL="0" indent="0">
              <a:buNone/>
            </a:pPr>
            <a:r>
              <a:rPr lang="pl-PL" dirty="0"/>
              <a:t>Nieoptymalne działanie niektórych funkcji DAX</a:t>
            </a:r>
          </a:p>
          <a:p>
            <a:pPr marL="0" indent="0">
              <a:buNone/>
            </a:pPr>
            <a:r>
              <a:rPr lang="pl-PL" dirty="0"/>
              <a:t>Duże ograniczenia w zapytaniach Power Query, limit 1 mln wierszy per zapytanie.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1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4ED-871F-76BA-203C-565CE7D9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 czy </a:t>
            </a:r>
            <a:r>
              <a:rPr lang="pl-PL" dirty="0" err="1"/>
              <a:t>DirectQuery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0310-3F80-9002-EE59-592F4E98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Zdecydowanie </a:t>
            </a:r>
            <a:r>
              <a:rPr lang="pl-PL" b="1" dirty="0"/>
              <a:t>Import</a:t>
            </a:r>
            <a:r>
              <a:rPr lang="pl-PL" dirty="0"/>
              <a:t>.</a:t>
            </a:r>
            <a:endParaRPr lang="pl-PL" b="1" dirty="0"/>
          </a:p>
          <a:p>
            <a:pPr marL="0" indent="0">
              <a:buNone/>
            </a:pPr>
            <a:r>
              <a:rPr lang="pl-PL" dirty="0"/>
              <a:t>Nie ma szybszej opcji niż działanie na danych zmagazynowanych w pamięci RAM.</a:t>
            </a:r>
          </a:p>
          <a:p>
            <a:pPr marL="0" indent="0">
              <a:buNone/>
            </a:pPr>
            <a:r>
              <a:rPr lang="pl-PL" dirty="0"/>
              <a:t>Kiedy </a:t>
            </a:r>
            <a:r>
              <a:rPr lang="pl-PL" dirty="0" err="1"/>
              <a:t>DirectQuery</a:t>
            </a:r>
            <a:r>
              <a:rPr lang="pl-PL" dirty="0"/>
              <a:t> jest lepszy?</a:t>
            </a:r>
          </a:p>
          <a:p>
            <a:pPr lvl="1"/>
            <a:r>
              <a:rPr lang="pl-PL" dirty="0"/>
              <a:t>Rozmiar danych przekracza limity dla typu Import.</a:t>
            </a:r>
          </a:p>
          <a:p>
            <a:pPr lvl="1"/>
            <a:r>
              <a:rPr lang="pl-PL" dirty="0"/>
              <a:t>Wymagane jest działanie bez procesowania modelu (szybkie uwzględnianie zmienionych danych).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Excel ma problemy z modelami </a:t>
            </a:r>
            <a:r>
              <a:rPr lang="pl-PL" dirty="0" err="1"/>
              <a:t>DirectQuery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682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94C4-18E7-1A7E-9F5A-0432B933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10C0-1A14-FE53-5A9A-66ACCE5E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Tryb przechowywania danych konfigurowany dla każdej tabeli z osobna</a:t>
            </a:r>
          </a:p>
          <a:p>
            <a:pPr marL="0" indent="0">
              <a:buNone/>
            </a:pPr>
            <a:r>
              <a:rPr lang="pl-PL" dirty="0"/>
              <a:t>Tryby dla tabeli</a:t>
            </a:r>
          </a:p>
          <a:p>
            <a:pPr marL="457200" lvl="1" indent="0">
              <a:buNone/>
            </a:pPr>
            <a:r>
              <a:rPr lang="pl-PL" dirty="0"/>
              <a:t>Import</a:t>
            </a:r>
          </a:p>
          <a:p>
            <a:pPr marL="457200" lvl="1" indent="0">
              <a:buNone/>
            </a:pPr>
            <a:r>
              <a:rPr lang="pl-PL" dirty="0"/>
              <a:t>DirectQuery</a:t>
            </a:r>
          </a:p>
          <a:p>
            <a:pPr marL="457200" lvl="1" indent="0">
              <a:buNone/>
            </a:pPr>
            <a:r>
              <a:rPr lang="pl-PL" dirty="0"/>
              <a:t>Dual – Power BI przełącza tryby wg potrzeby (gdy zapytania używają złączeń)</a:t>
            </a:r>
          </a:p>
          <a:p>
            <a:pPr marL="0" indent="0">
              <a:buNone/>
            </a:pPr>
            <a:r>
              <a:rPr lang="pl-PL" dirty="0"/>
              <a:t>Możliwość użycia wielu źródeł DirectQuery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9796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8EA8-DA78-6BA8-497B-8FB43DF9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Premium capacity dla modelu 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246E-FD86-CBDB-C86B-471A7D64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Tabele hybrydowe </a:t>
            </a:r>
            <a:r>
              <a:rPr lang="pl-PL" dirty="0"/>
              <a:t>(preview, bardzo ważna funkcjonalność!)</a:t>
            </a:r>
          </a:p>
          <a:p>
            <a:pPr marL="0" indent="0">
              <a:buNone/>
            </a:pPr>
            <a:r>
              <a:rPr lang="pl-PL" b="1" dirty="0"/>
              <a:t>Wyższe limity rozmiaru modelu </a:t>
            </a:r>
            <a:r>
              <a:rPr lang="pl-PL" dirty="0"/>
              <a:t>(Max memory do 400GB, uwaga na mechanizmy alokacji pamięci!)</a:t>
            </a:r>
          </a:p>
          <a:p>
            <a:pPr marL="0" indent="0">
              <a:buNone/>
            </a:pPr>
            <a:r>
              <a:rPr lang="pl-PL" b="1" dirty="0"/>
              <a:t>Większa pojemność dzierżawy</a:t>
            </a:r>
            <a:r>
              <a:rPr lang="pl-PL" dirty="0"/>
              <a:t> (100 TB vs Liczba licencji Pro * 10GB)</a:t>
            </a:r>
          </a:p>
          <a:p>
            <a:pPr marL="0" indent="0">
              <a:buNone/>
            </a:pPr>
            <a:r>
              <a:rPr lang="pl-PL" b="1" dirty="0"/>
              <a:t>Większa liczba dopuszczalnych odświeżeni </a:t>
            </a:r>
            <a:r>
              <a:rPr lang="pl-PL" dirty="0"/>
              <a:t>(48 vs 8)</a:t>
            </a:r>
          </a:p>
          <a:p>
            <a:pPr marL="0" indent="0">
              <a:buNone/>
            </a:pPr>
            <a:r>
              <a:rPr lang="pl-PL" b="1" dirty="0"/>
              <a:t>Power BI Report Server</a:t>
            </a:r>
            <a:r>
              <a:rPr lang="pl-PL" dirty="0"/>
              <a:t> (lokalne i współdzielone modele danych)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Dobra wiadomość:</a:t>
            </a:r>
          </a:p>
          <a:p>
            <a:pPr marL="0" indent="0">
              <a:buNone/>
            </a:pPr>
            <a:r>
              <a:rPr lang="pl-PL" b="1" dirty="0"/>
              <a:t>Odświeżanie przyrostowe</a:t>
            </a:r>
            <a:r>
              <a:rPr lang="pl-PL" dirty="0"/>
              <a:t> jest dostępne dla modeli Pro!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2103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29A6-3072-ED5B-F730-769876A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Licencje a rozmiar modelu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4086A9-FEFB-E2E2-9683-669EED9CB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952929"/>
              </p:ext>
            </p:extLst>
          </p:nvPr>
        </p:nvGraphicFramePr>
        <p:xfrm>
          <a:off x="2994172" y="1690688"/>
          <a:ext cx="65944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301">
                  <a:extLst>
                    <a:ext uri="{9D8B030D-6E8A-4147-A177-3AD203B41FA5}">
                      <a16:colId xmlns:a16="http://schemas.microsoft.com/office/drawing/2014/main" val="3206425519"/>
                    </a:ext>
                  </a:extLst>
                </a:gridCol>
                <a:gridCol w="3811145">
                  <a:extLst>
                    <a:ext uri="{9D8B030D-6E8A-4147-A177-3AD203B41FA5}">
                      <a16:colId xmlns:a16="http://schemas.microsoft.com/office/drawing/2014/main" val="3125967322"/>
                    </a:ext>
                  </a:extLst>
                </a:gridCol>
              </a:tblGrid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Licencja Power 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Maksymalny rozmiar modelu (GB)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04949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 err="1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7004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Professional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19585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Power BI Report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48017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Embedded EM1/A1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08586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Embedded EM2/A2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38081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Embedded EM3/A3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15322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Premium P1/A4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25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10359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Premium P2/A5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50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83195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Premium P3/A6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100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41705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Premium 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200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60304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Premium 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400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39386"/>
                  </a:ext>
                </a:extLst>
              </a:tr>
              <a:tr h="336394">
                <a:tc>
                  <a:txBody>
                    <a:bodyPr/>
                    <a:lstStyle/>
                    <a:p>
                      <a:r>
                        <a:rPr lang="pl-PL" dirty="0"/>
                        <a:t>Premium Per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100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3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25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0B7B-C726-1FB7-F31D-62D93320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Dobra praktyka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4206-5744-2558-54EF-0878CF23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Źródłem modelu powinna być baza relacyjna (np. SQL Server).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bazie relacyjnej można zbudować model wielowymiarowy.</a:t>
            </a:r>
          </a:p>
          <a:p>
            <a:pPr marL="0" indent="0">
              <a:buNone/>
            </a:pPr>
            <a:r>
              <a:rPr lang="pl-PL" dirty="0"/>
              <a:t>Model danych powinien mieć jedno źródło danych.</a:t>
            </a:r>
          </a:p>
          <a:p>
            <a:pPr marL="0" indent="0">
              <a:buNone/>
            </a:pPr>
            <a:r>
              <a:rPr lang="pl-PL" dirty="0"/>
              <a:t>Dane z innych źródeł (np. Excel, Web) powinny być najpierw załadowane do hurtowni danych.</a:t>
            </a:r>
          </a:p>
          <a:p>
            <a:pPr marL="0" indent="0">
              <a:buNone/>
            </a:pPr>
            <a:r>
              <a:rPr lang="pl-PL" dirty="0"/>
              <a:t>Doskonałe źródło dla trybu </a:t>
            </a:r>
            <a:r>
              <a:rPr lang="pl-PL" dirty="0" err="1"/>
              <a:t>DirectQuery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4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7B6C02E-AA2F-295D-B1FD-34ADFEDBE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31" y="2264307"/>
            <a:ext cx="4606202" cy="3809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92AFB-D8A3-8557-184A-4EDDFEC9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BA17-231E-0A99-5B7E-89D44877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334" y="1825625"/>
            <a:ext cx="3950465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Zawiera dane jednego obiektu.</a:t>
            </a:r>
          </a:p>
          <a:p>
            <a:pPr marL="0" indent="0">
              <a:buNone/>
            </a:pPr>
            <a:r>
              <a:rPr lang="pl-PL" dirty="0"/>
              <a:t>Każda kolumna to jeden atrybut opisujący ten obiekt.</a:t>
            </a:r>
          </a:p>
          <a:p>
            <a:pPr marL="0" indent="0">
              <a:buNone/>
            </a:pPr>
            <a:r>
              <a:rPr lang="pl-PL" dirty="0"/>
              <a:t>Każdy wiersz to jedno wystąpienie danego obiektu (ziarno tabeli).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B52378-1F78-7E4C-38F3-79F0009D3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39141" cy="39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60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11E0-9D1A-1441-B68A-DCFD847A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Relacja</a:t>
            </a:r>
            <a:endParaRPr lang="en-US" dirty="0"/>
          </a:p>
        </p:txBody>
      </p:sp>
      <p:pic>
        <p:nvPicPr>
          <p:cNvPr id="4" name="Content Placeholder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887BA7B-D2AD-7773-FCD5-C6F704D9A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4" y="2355621"/>
            <a:ext cx="5880462" cy="36468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7AA898-CFB8-4D95-2205-260F12DA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617" y="2116145"/>
            <a:ext cx="4877937" cy="38862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400" dirty="0"/>
              <a:t>Pozwala odnaleźć powiązane dane w innych tabelach.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Aktywność (włączona / wyłączona)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Kardynalność (1:1, 1:*, *:*) 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Propagacja filtra (jeden kierunek / oba kierunki / brak)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4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7084-6FFB-DED5-7DCD-82723F29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narzędzia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404E-2E8C-9CA8-E49D-367F77B7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/>
              <a:t>DAXDebugOutput</a:t>
            </a:r>
            <a:endParaRPr lang="pl-PL" b="1" dirty="0"/>
          </a:p>
          <a:p>
            <a:pPr marL="457200" lvl="1" indent="0">
              <a:buNone/>
            </a:pPr>
            <a:r>
              <a:rPr lang="pl-PL" dirty="0"/>
              <a:t>Podgląd wyników zwracanych przez funkcję EVALUATEANDLOG.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https://github.com/pbidax/DAXDebugOutput/releases/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MSHGQM </a:t>
            </a:r>
            <a:r>
              <a:rPr lang="pl-PL" dirty="0"/>
              <a:t>(Microsoft </a:t>
            </a:r>
            <a:r>
              <a:rPr lang="pl-PL" dirty="0" err="1"/>
              <a:t>Hates</a:t>
            </a:r>
            <a:r>
              <a:rPr lang="pl-PL" dirty="0"/>
              <a:t> </a:t>
            </a:r>
            <a:r>
              <a:rPr lang="pl-PL" dirty="0" err="1"/>
              <a:t>Greg’s</a:t>
            </a:r>
            <a:r>
              <a:rPr lang="pl-PL" dirty="0"/>
              <a:t> </a:t>
            </a:r>
            <a:r>
              <a:rPr lang="pl-PL" dirty="0" err="1"/>
              <a:t>Quick</a:t>
            </a:r>
            <a:r>
              <a:rPr lang="pl-PL" dirty="0"/>
              <a:t> </a:t>
            </a:r>
            <a:r>
              <a:rPr lang="pl-PL" dirty="0" err="1"/>
              <a:t>Measures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Gotowe do użycia szablony miar DAX z podejściem NO-CALCULATE.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https://github.com/gdeckler/MicrosoftHatesGregsQuickMeasures</a:t>
            </a:r>
            <a:endParaRPr lang="pl-PL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07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E976-6940-F02A-45A1-AF4FEA8B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zdefiniować relację?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950A-76ED-2B86-20E9-4AC5C470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W modelu danych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Jeśli będzie aktywna – będzie używana domyślnie.</a:t>
            </a:r>
          </a:p>
          <a:p>
            <a:pPr marL="457200" lvl="1" indent="0">
              <a:buNone/>
            </a:pPr>
            <a:r>
              <a:rPr lang="pl-PL" dirty="0"/>
              <a:t>Jeśli będzie nieaktywna</a:t>
            </a:r>
            <a:r>
              <a:rPr lang="pl-PL" b="1" dirty="0"/>
              <a:t> </a:t>
            </a:r>
            <a:r>
              <a:rPr lang="pl-PL" dirty="0"/>
              <a:t>– może zostać włączona poprzez USERELATIONSHIP.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W formule miary</a:t>
            </a:r>
          </a:p>
          <a:p>
            <a:pPr marL="457200" lvl="1" indent="0">
              <a:buNone/>
            </a:pPr>
            <a:r>
              <a:rPr lang="pl-PL" dirty="0"/>
              <a:t>Użyj funkcji TREATAS lub CALCULATE z odpowiednim filtrem.</a:t>
            </a:r>
          </a:p>
          <a:p>
            <a:pPr marL="457200" lvl="1" indent="0">
              <a:buNone/>
            </a:pPr>
            <a:r>
              <a:rPr lang="pl-PL" dirty="0"/>
              <a:t>Pozwala dynamicznie wybierać relacje wg potrzeby.</a:t>
            </a:r>
          </a:p>
          <a:p>
            <a:pPr marL="457200" lvl="1" indent="0">
              <a:buNone/>
            </a:pPr>
            <a:r>
              <a:rPr lang="pl-PL" dirty="0"/>
              <a:t>Formuły miar stają się skomplikowane.</a:t>
            </a:r>
          </a:p>
        </p:txBody>
      </p:sp>
    </p:spTree>
    <p:extLst>
      <p:ext uri="{BB962C8B-B14F-4D97-AF65-F5344CB8AC3E}">
        <p14:creationId xmlns:p14="http://schemas.microsoft.com/office/powerpoint/2010/main" val="3501090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CC03-0734-D22D-131F-CC1FBD4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Kardynalność relacji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BA41-54B1-752C-CD24-D91FF1E2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Na schemacie Power BI podaje kardynalność maksymalną.</a:t>
            </a:r>
          </a:p>
          <a:p>
            <a:pPr marL="0" indent="0">
              <a:buNone/>
            </a:pPr>
            <a:r>
              <a:rPr lang="pl-PL" dirty="0"/>
              <a:t>Definiując relację też podajemy tylko maksymalną.</a:t>
            </a:r>
          </a:p>
          <a:p>
            <a:pPr marL="0" indent="0">
              <a:buNone/>
            </a:pPr>
            <a:r>
              <a:rPr lang="pl-PL" dirty="0"/>
              <a:t>Minimalna jest bardzo ważna – pozwala podjąć decyzję czy potrzebujemy osobnej tabeli dla danego wymiaru.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Kardynalność minimalna</a:t>
            </a:r>
          </a:p>
          <a:p>
            <a:pPr marL="457200" lvl="1" indent="0">
              <a:buNone/>
            </a:pPr>
            <a:r>
              <a:rPr lang="pl-PL" dirty="0"/>
              <a:t>0 – wystąpienie wiersza jest opcjonalne</a:t>
            </a:r>
          </a:p>
          <a:p>
            <a:pPr marL="457200" lvl="1" indent="0">
              <a:buNone/>
            </a:pPr>
            <a:r>
              <a:rPr lang="pl-PL" dirty="0"/>
              <a:t>1 – wystąpienie wiersza jest obowiązkowe</a:t>
            </a:r>
          </a:p>
          <a:p>
            <a:pPr marL="0" indent="0">
              <a:buNone/>
            </a:pPr>
            <a:r>
              <a:rPr lang="pl-PL" b="1" dirty="0"/>
              <a:t>Kardynalność maksymalna</a:t>
            </a:r>
          </a:p>
          <a:p>
            <a:pPr marL="457200" lvl="1" indent="0">
              <a:buNone/>
            </a:pPr>
            <a:r>
              <a:rPr lang="pl-PL" dirty="0"/>
              <a:t>1 – można powiązać dokładnie jeden wiersz</a:t>
            </a:r>
          </a:p>
          <a:p>
            <a:pPr marL="457200" lvl="1" indent="0">
              <a:buNone/>
            </a:pPr>
            <a:r>
              <a:rPr lang="pl-PL" dirty="0"/>
              <a:t>* - można powiązać nieskończoną liczbę wierszy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7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503D-DB5D-25F9-DD07-B60694DA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Kardynalność relacji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149C3-E8D2-C1E5-C4D7-6D2D8FC1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13759" cy="1447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6E8E6-F50A-E94F-EE9C-B3DCEAB25D91}"/>
              </a:ext>
            </a:extLst>
          </p:cNvPr>
          <p:cNvSpPr txBox="1"/>
          <p:nvPr/>
        </p:nvSpPr>
        <p:spPr>
          <a:xfrm>
            <a:off x="838201" y="3415338"/>
            <a:ext cx="108308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Jeden klient może mieć </a:t>
            </a:r>
            <a:r>
              <a:rPr lang="pl-PL" sz="2400" u="sng" dirty="0"/>
              <a:t>maksymalnie</a:t>
            </a:r>
            <a:r>
              <a:rPr lang="pl-PL" sz="2400" dirty="0"/>
              <a:t> </a:t>
            </a:r>
            <a:r>
              <a:rPr lang="pl-PL" sz="2400" b="1" dirty="0"/>
              <a:t>nieskończoną</a:t>
            </a:r>
            <a:r>
              <a:rPr lang="pl-PL" sz="2400" dirty="0"/>
              <a:t> liczbę transakcji sprzedaży (również </a:t>
            </a:r>
            <a:r>
              <a:rPr lang="pl-PL" sz="2400" b="1" dirty="0"/>
              <a:t>zero</a:t>
            </a:r>
            <a:r>
              <a:rPr lang="pl-PL" sz="2400" dirty="0"/>
              <a:t>)</a:t>
            </a:r>
          </a:p>
          <a:p>
            <a:r>
              <a:rPr lang="pl-PL" sz="2400" dirty="0"/>
              <a:t>Jedna transakcja sprzedaży może być przypisana do </a:t>
            </a:r>
            <a:r>
              <a:rPr lang="pl-PL" sz="2400" u="sng" dirty="0"/>
              <a:t>maksymalnie</a:t>
            </a:r>
            <a:r>
              <a:rPr lang="pl-PL" sz="2400" dirty="0"/>
              <a:t> </a:t>
            </a:r>
            <a:r>
              <a:rPr lang="pl-PL" sz="2400" b="1" dirty="0"/>
              <a:t>jednego</a:t>
            </a:r>
            <a:r>
              <a:rPr lang="pl-PL" sz="2400" dirty="0"/>
              <a:t> klienta (również do </a:t>
            </a:r>
            <a:r>
              <a:rPr lang="pl-PL" sz="2400" b="1" dirty="0"/>
              <a:t>żadnego</a:t>
            </a:r>
            <a:r>
              <a:rPr lang="pl-PL" sz="2400" dirty="0"/>
              <a:t>)</a:t>
            </a:r>
          </a:p>
          <a:p>
            <a:endParaRPr lang="pl-PL" sz="2400" dirty="0"/>
          </a:p>
          <a:p>
            <a:r>
              <a:rPr lang="pl-PL" sz="2400" dirty="0"/>
              <a:t>Dla Power BI minimalna kardynalność zawsze wynosi zero.</a:t>
            </a:r>
          </a:p>
          <a:p>
            <a:r>
              <a:rPr lang="pl-PL" sz="2400" dirty="0"/>
              <a:t>Jak transakcja sprzedaży może nie być przypisana do klienta?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602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6552-F647-3BEC-6565-15608948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Błąd integralności 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1294-7A8A-FED0-3AAF-3AD58888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Transakcja sprzedaży w kolumnie relacji do klienta zawiera:</a:t>
            </a:r>
          </a:p>
          <a:p>
            <a:pPr marL="457200" lvl="1" indent="0">
              <a:buNone/>
            </a:pPr>
            <a:r>
              <a:rPr lang="pl-PL" dirty="0"/>
              <a:t>Wartość nieistniejącą w słowniku klientów</a:t>
            </a:r>
          </a:p>
          <a:p>
            <a:pPr marL="457200" lvl="1" indent="0">
              <a:buNone/>
            </a:pPr>
            <a:r>
              <a:rPr lang="pl-PL" dirty="0"/>
              <a:t>Wartość nieokreśloną – NULL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Jest to </a:t>
            </a:r>
            <a:r>
              <a:rPr lang="pl-PL" b="1" dirty="0"/>
              <a:t>błąd integralności danych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Power BI ukrywa go poprzez dodanie odpowiedniego wiersza w tabeli klientów. Taki wiersz „pasuje” do tych błędnych z transakcji sprzedaży.</a:t>
            </a:r>
          </a:p>
          <a:p>
            <a:pPr marL="0" indent="0">
              <a:buNone/>
            </a:pPr>
            <a:r>
              <a:rPr lang="pl-PL" dirty="0"/>
              <a:t>Różne funkcje DAX uwzględniają ten wiersz… lub nie…</a:t>
            </a:r>
          </a:p>
        </p:txBody>
      </p:sp>
    </p:spTree>
    <p:extLst>
      <p:ext uri="{BB962C8B-B14F-4D97-AF65-F5344CB8AC3E}">
        <p14:creationId xmlns:p14="http://schemas.microsoft.com/office/powerpoint/2010/main" val="917500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4BC0-E31A-BAD3-1FE6-E130475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Błąd integralności danych – jak się go pozbyć?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F58A-7BE0-343E-D972-5FB1A2B8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Najlepiej w źródle danych albo podczas ładowania.</a:t>
            </a:r>
          </a:p>
          <a:p>
            <a:pPr marL="0" indent="0">
              <a:buNone/>
            </a:pPr>
            <a:r>
              <a:rPr lang="pl-PL" dirty="0"/>
              <a:t>Jako ostateczność – zdefiniować kolumnę kalkulowaną i użyć jej w relacji.</a:t>
            </a:r>
          </a:p>
          <a:p>
            <a:pPr marL="0" indent="0">
              <a:buNone/>
            </a:pPr>
            <a:r>
              <a:rPr lang="pl-PL" dirty="0"/>
              <a:t>Należy do wartości wymiaru dodać element neutralny. Do którego przypiszemy błędne wiersze, np.</a:t>
            </a:r>
          </a:p>
          <a:p>
            <a:pPr marL="457200" lvl="1" indent="0">
              <a:buNone/>
            </a:pPr>
            <a:r>
              <a:rPr lang="pl-PL" dirty="0"/>
              <a:t>(brak)</a:t>
            </a:r>
          </a:p>
          <a:p>
            <a:pPr marL="457200" lvl="1" indent="0">
              <a:buNone/>
            </a:pPr>
            <a:r>
              <a:rPr lang="pl-PL" dirty="0"/>
              <a:t>(</a:t>
            </a:r>
            <a:r>
              <a:rPr lang="pl-PL" dirty="0" err="1"/>
              <a:t>nd</a:t>
            </a:r>
            <a:r>
              <a:rPr lang="pl-PL" dirty="0"/>
              <a:t>) </a:t>
            </a:r>
          </a:p>
          <a:p>
            <a:pPr marL="457200" lvl="1" indent="0">
              <a:buNone/>
            </a:pPr>
            <a:r>
              <a:rPr lang="pl-PL" dirty="0"/>
              <a:t>NA</a:t>
            </a:r>
          </a:p>
          <a:p>
            <a:pPr marL="457200" lvl="1" indent="0">
              <a:buNone/>
            </a:pPr>
            <a:r>
              <a:rPr lang="pl-PL" dirty="0"/>
              <a:t>Brak kategorii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6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3695-0FDC-AACC-9ADF-A233259D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Jednoznaczność relacji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8B7B-8918-D7CB-63AE-606107B8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Power BI pozwala tylko na jedną ścieżkę relacji pomiędzy dwoma tabelami.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Model jest </a:t>
            </a:r>
            <a:r>
              <a:rPr lang="pl-PL" b="1" dirty="0"/>
              <a:t>niejednoznaczny</a:t>
            </a:r>
            <a:r>
              <a:rPr lang="pl-PL" dirty="0"/>
              <a:t> jeśli pomiędzy dwoma określonymi tabelami istnieje więcej niż jedna ścieżka relacji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5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E42E-DE39-946C-41B5-2DB1C9CC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Propagacja filtra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D376-5DFB-0B70-467C-90212054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Właściwość relacji określająca </a:t>
            </a:r>
            <a:r>
              <a:rPr lang="pl-PL" b="1" dirty="0"/>
              <a:t>kierunek filtrowania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Domyślny kierunek jest zgodny z relacją jeden do wielu – tabela po stronie </a:t>
            </a:r>
            <a:r>
              <a:rPr lang="pl-PL" b="1" dirty="0"/>
              <a:t>jeden</a:t>
            </a:r>
            <a:r>
              <a:rPr lang="pl-PL" dirty="0"/>
              <a:t> filtruje tabelę po stronie </a:t>
            </a:r>
            <a:r>
              <a:rPr lang="pl-PL" b="1" dirty="0"/>
              <a:t>wiele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Można włączyć filtrowanie dwukierunkowe</a:t>
            </a:r>
          </a:p>
          <a:p>
            <a:pPr marL="457200" lvl="1" indent="0">
              <a:buNone/>
            </a:pPr>
            <a:r>
              <a:rPr lang="pl-PL" dirty="0"/>
              <a:t>W strukturze modelu.</a:t>
            </a:r>
          </a:p>
          <a:p>
            <a:pPr marL="457200" lvl="1" indent="0">
              <a:buNone/>
            </a:pPr>
            <a:r>
              <a:rPr lang="pl-PL" dirty="0"/>
              <a:t>W formule miary – CROSSFILTER</a:t>
            </a:r>
          </a:p>
          <a:p>
            <a:pPr marL="0" indent="0">
              <a:buNone/>
            </a:pPr>
            <a:r>
              <a:rPr lang="pl-PL" dirty="0"/>
              <a:t>Filtrowanie dwukierunkowe obniża wydajność obliczeń. </a:t>
            </a:r>
          </a:p>
          <a:p>
            <a:pPr marL="0" indent="0">
              <a:buNone/>
            </a:pPr>
            <a:r>
              <a:rPr lang="pl-PL" dirty="0"/>
              <a:t>Szczególnie gdy tabela po stronie </a:t>
            </a:r>
            <a:r>
              <a:rPr lang="pl-PL" b="1" dirty="0"/>
              <a:t>jeden</a:t>
            </a:r>
            <a:r>
              <a:rPr lang="pl-PL" dirty="0"/>
              <a:t> jest duża.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89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D892-5969-1CEF-EF9C-874AE0D1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Propagacja filtra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FA92-51F9-19A8-DD8A-B3DEF114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Jeśli relacja pomiędzy tabelami jest ustawiona na 1:1 filtr domyślnie jest jednokierunkowy.</a:t>
            </a:r>
          </a:p>
          <a:p>
            <a:pPr marL="0" indent="0">
              <a:buNone/>
            </a:pPr>
            <a:r>
              <a:rPr lang="pl-PL" dirty="0"/>
              <a:t>W takim przypadku należy scalić obydwie tabele w jedną. Nie ma to wpływu na rozmiar modelu.</a:t>
            </a:r>
          </a:p>
          <a:p>
            <a:pPr marL="0" indent="0">
              <a:buNone/>
            </a:pPr>
            <a:r>
              <a:rPr lang="pl-PL" dirty="0"/>
              <a:t>Osobne tabele warto pozostawić jeśli schemat zabezpieczeń dla kolumn w tych tabelach jest osobny.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8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C18E-2924-B93A-937C-D5F29637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Zwykła relacja wiele do wielu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1FD8-46C6-F52C-AEA5-7226AF31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Nie jest to bezpośrednia relacja pomiędzy dwoma tabelami.</a:t>
            </a:r>
          </a:p>
          <a:p>
            <a:pPr marL="0" indent="0">
              <a:buNone/>
            </a:pPr>
            <a:r>
              <a:rPr lang="pl-PL" dirty="0"/>
              <a:t>Relacja jest realizowana z pomocą tabeli pomostowej.</a:t>
            </a:r>
          </a:p>
          <a:p>
            <a:pPr marL="0" indent="0">
              <a:buNone/>
            </a:pPr>
            <a:r>
              <a:rPr lang="pl-PL" dirty="0"/>
              <a:t>Jeśli tabela pomostowa nie zawiera kolumn użytecznych w wizualizacjach (zawiera tylko klucze) – należy ją ukryć.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4286B-6A52-A512-6323-B54549D0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49" y="4068901"/>
            <a:ext cx="9544541" cy="21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86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B7CD-1BE8-5AB2-2BC3-BF4AE1C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Tabela miar jest tabelą pomostową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E68B8-1482-02FB-2D15-9DF458D9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09" y="1759242"/>
            <a:ext cx="9004763" cy="2997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33A90-D43C-CD55-EDFC-D3AFDB3FC924}"/>
              </a:ext>
            </a:extLst>
          </p:cNvPr>
          <p:cNvSpPr txBox="1"/>
          <p:nvPr/>
        </p:nvSpPr>
        <p:spPr>
          <a:xfrm>
            <a:off x="943896" y="5220930"/>
            <a:ext cx="968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Trzeba tylko pamiętać o włączeniu dwukierunkowej propagacji filtra na odpowiedniej relacji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283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6CC5-1348-5AE0-F93C-C49C36CB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pracujemy z Power BI?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5E08DC-49ED-A1E6-714D-74A006C75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80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409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7784-6DC6-25C2-F278-8FE4CD3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Bezpośrednia relacja wiele do wielu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E52D-C99B-012D-7252-9F0281AB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851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Power BI pozwala na zdefiniowanie relacji wiele do wielu bezpośrednio pomiędzy dwoma tabelami</a:t>
            </a:r>
          </a:p>
          <a:p>
            <a:pPr marL="0" indent="0">
              <a:buNone/>
            </a:pPr>
            <a:r>
              <a:rPr lang="pl-PL" dirty="0"/>
              <a:t>Relacja taka oparta jest na kolumnach nie będących kluczami głównymi w obydwu tabelach.</a:t>
            </a:r>
          </a:p>
          <a:p>
            <a:pPr marL="0" indent="0">
              <a:buNone/>
            </a:pPr>
            <a:r>
              <a:rPr lang="pl-PL" dirty="0"/>
              <a:t>Jest to tzw. relacja </a:t>
            </a:r>
            <a:r>
              <a:rPr lang="pl-PL" b="1" dirty="0"/>
              <a:t>słaba</a:t>
            </a:r>
            <a:r>
              <a:rPr lang="pl-PL" dirty="0"/>
              <a:t>. Kluczowe staje się ustawienie kierunku propagacji filtra.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4520B-9E08-EC05-F03E-1BBB9DB0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43" y="4274244"/>
            <a:ext cx="6483683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1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1C8A-4A6F-373D-9A38-12F0C0B3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Relacja wiele do wielu – problem sum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DD02-0F4E-8A28-EFC8-7DD68266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Relacja wiele do wielu zawsze wprowadza problem z podsumowaniami generowanymi w wizualizacjach.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Power BI do obliczenia podsumowania stosuję formułę miary obliczoną w zmodyfikowanym kontekście filtra:</a:t>
            </a:r>
          </a:p>
          <a:p>
            <a:pPr marL="457200" lvl="1" indent="0">
              <a:buNone/>
            </a:pPr>
            <a:r>
              <a:rPr lang="pl-PL" dirty="0"/>
              <a:t>Kolumny użyte wewnątrz wizualizacji mają zdjęty filtr (ALL).</a:t>
            </a:r>
          </a:p>
          <a:p>
            <a:pPr marL="457200" lvl="1" indent="0">
              <a:buNone/>
            </a:pPr>
            <a:r>
              <a:rPr lang="pl-PL" dirty="0"/>
              <a:t>Filtry nakładane z zewnątrz wizualizacji nadal działają.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2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45DDDF-98EE-94C4-AB2E-B5F65C5E36FA}"/>
              </a:ext>
            </a:extLst>
          </p:cNvPr>
          <p:cNvGrpSpPr/>
          <p:nvPr/>
        </p:nvGrpSpPr>
        <p:grpSpPr>
          <a:xfrm>
            <a:off x="2371945" y="1626760"/>
            <a:ext cx="7208392" cy="4460391"/>
            <a:chOff x="2324750" y="1467477"/>
            <a:chExt cx="7208392" cy="44603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8E4ABC-C686-5EE8-13D1-A8945030D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750" y="1467477"/>
              <a:ext cx="7208392" cy="3923045"/>
            </a:xfrm>
            <a:prstGeom prst="rect">
              <a:avLst/>
            </a:prstGeom>
          </p:spPr>
        </p:pic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7E95ACC7-A724-AABD-7935-C0E446E15F92}"/>
                </a:ext>
              </a:extLst>
            </p:cNvPr>
            <p:cNvSpPr txBox="1">
              <a:spLocks/>
            </p:cNvSpPr>
            <p:nvPr/>
          </p:nvSpPr>
          <p:spPr>
            <a:xfrm>
              <a:off x="6639227" y="5450549"/>
              <a:ext cx="2804537" cy="4773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l-PL" dirty="0">
                  <a:solidFill>
                    <a:schemeClr val="accent6">
                      <a:lumMod val="75000"/>
                    </a:schemeClr>
                  </a:solidFill>
                </a:rPr>
                <a:t>Filtry zewnętrzne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D92-A167-5109-BF81-BA13EA67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Filtry w wizualizacji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59FF-A8EE-BE05-BE50-B438AAA4F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101" y="4484038"/>
            <a:ext cx="2804537" cy="477319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Filtry wewnętrzne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38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6B53-C8C3-06F8-6CC8-72C51309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trzech tabel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7CDA-25DC-144A-C13B-6A47336C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93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Nawet prawidłowo zdefiniowany model może dać błędy w trakcie działania.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C5AD7-58D3-00E9-4577-BD840097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14" y="3073564"/>
            <a:ext cx="833162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67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21DF-B860-4239-E7C0-F5D7948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trzech tabel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CD6DE-AE5B-0C95-9AEC-500D11710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318"/>
            <a:ext cx="6701175" cy="3539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9E9BC-2EAB-28A6-CFFA-8A51E7362BB4}"/>
              </a:ext>
            </a:extLst>
          </p:cNvPr>
          <p:cNvSpPr txBox="1"/>
          <p:nvPr/>
        </p:nvSpPr>
        <p:spPr>
          <a:xfrm>
            <a:off x="7710456" y="1690688"/>
            <a:ext cx="3887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Próbujemy użyć jako wymiarów kolumn z trzech tabel.</a:t>
            </a:r>
          </a:p>
          <a:p>
            <a:endParaRPr lang="pl-PL" sz="2000" dirty="0"/>
          </a:p>
          <a:p>
            <a:r>
              <a:rPr lang="pl-PL" sz="2000" dirty="0"/>
              <a:t>Jedna z nich musi zostać zagregowana – zostać użyta jako miara.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9398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BE84-B174-ECF9-832F-70BC81CC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gwiazdy (star </a:t>
            </a:r>
            <a:r>
              <a:rPr lang="pl-PL" dirty="0" err="1"/>
              <a:t>schema</a:t>
            </a:r>
            <a:r>
              <a:rPr lang="pl-PL" dirty="0"/>
              <a:t>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0D6AAB-BC5D-A789-2003-EDA23ED8A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73876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82BAAC-4A56-F816-C5FD-C45E389D0A06}"/>
              </a:ext>
            </a:extLst>
          </p:cNvPr>
          <p:cNvSpPr txBox="1"/>
          <p:nvPr/>
        </p:nvSpPr>
        <p:spPr>
          <a:xfrm>
            <a:off x="6945606" y="1825625"/>
            <a:ext cx="44614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Zalecana konstrukcja modelu</a:t>
            </a:r>
          </a:p>
          <a:p>
            <a:endParaRPr lang="pl-PL" sz="2800" dirty="0"/>
          </a:p>
          <a:p>
            <a:r>
              <a:rPr lang="pl-PL" sz="2800" dirty="0"/>
              <a:t>Prosty w użyciu</a:t>
            </a:r>
          </a:p>
          <a:p>
            <a:r>
              <a:rPr lang="pl-PL" sz="2800" dirty="0"/>
              <a:t>Najlepsza wydajność w trybie</a:t>
            </a:r>
          </a:p>
          <a:p>
            <a:r>
              <a:rPr lang="pl-PL" sz="2800" dirty="0" err="1"/>
              <a:t>DirectQuery</a:t>
            </a:r>
            <a:r>
              <a:rPr lang="pl-PL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59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BE84-B174-ECF9-832F-70BC81CC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płatka śniegu (</a:t>
            </a:r>
            <a:r>
              <a:rPr lang="pl-PL" dirty="0" err="1"/>
              <a:t>snowflake</a:t>
            </a:r>
            <a:r>
              <a:rPr lang="pl-PL" dirty="0"/>
              <a:t>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0D6AAB-BC5D-A789-2003-EDA23ED8A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736868"/>
              </p:ext>
            </p:extLst>
          </p:nvPr>
        </p:nvGraphicFramePr>
        <p:xfrm>
          <a:off x="838200" y="1825625"/>
          <a:ext cx="573876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82BAAC-4A56-F816-C5FD-C45E389D0A06}"/>
              </a:ext>
            </a:extLst>
          </p:cNvPr>
          <p:cNvSpPr txBox="1"/>
          <p:nvPr/>
        </p:nvSpPr>
        <p:spPr>
          <a:xfrm>
            <a:off x="6945606" y="1825624"/>
            <a:ext cx="4622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 trybie </a:t>
            </a:r>
            <a:r>
              <a:rPr lang="pl-PL" sz="2800" dirty="0" err="1"/>
              <a:t>DirectQuery</a:t>
            </a:r>
            <a:r>
              <a:rPr lang="pl-PL" sz="2800" dirty="0"/>
              <a:t> generuje więcej kosztownych złączeń.</a:t>
            </a:r>
          </a:p>
          <a:p>
            <a:r>
              <a:rPr lang="pl-PL" sz="2800" dirty="0"/>
              <a:t>Nawet w trybie Import może osłabiać wydajność.</a:t>
            </a:r>
          </a:p>
          <a:p>
            <a:endParaRPr lang="pl-PL" sz="2800" dirty="0"/>
          </a:p>
          <a:p>
            <a:r>
              <a:rPr lang="pl-PL" sz="2800" dirty="0"/>
              <a:t>Zalecana jest denormalizacja, czyli łączenie tabel wymiarów aby uzyskać schemat gwiazd.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7500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BE84-B174-ECF9-832F-70BC81CC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OBT (jedna wielka tabela)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0D6AAB-BC5D-A789-2003-EDA23ED8A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6711"/>
              </p:ext>
            </p:extLst>
          </p:nvPr>
        </p:nvGraphicFramePr>
        <p:xfrm>
          <a:off x="838200" y="1825625"/>
          <a:ext cx="573876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82BAAC-4A56-F816-C5FD-C45E389D0A06}"/>
              </a:ext>
            </a:extLst>
          </p:cNvPr>
          <p:cNvSpPr txBox="1"/>
          <p:nvPr/>
        </p:nvSpPr>
        <p:spPr>
          <a:xfrm>
            <a:off x="6576970" y="1825625"/>
            <a:ext cx="48404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Oczekiwana na wejściu modeli uczenia maszynowego.</a:t>
            </a:r>
          </a:p>
          <a:p>
            <a:endParaRPr lang="pl-PL" sz="2800" dirty="0"/>
          </a:p>
          <a:p>
            <a:r>
              <a:rPr lang="pl-PL" sz="2800" dirty="0"/>
              <a:t>Może być wydajniejsza w </a:t>
            </a:r>
            <a:r>
              <a:rPr lang="pl-PL" sz="2800" dirty="0" err="1"/>
              <a:t>DirectQuery</a:t>
            </a:r>
            <a:r>
              <a:rPr lang="pl-PL" sz="2800" dirty="0"/>
              <a:t>.</a:t>
            </a:r>
          </a:p>
          <a:p>
            <a:endParaRPr lang="pl-PL" sz="2800" dirty="0"/>
          </a:p>
          <a:p>
            <a:r>
              <a:rPr lang="pl-PL" sz="2800" dirty="0"/>
              <a:t>Nie obsługuje zerowej, minimalnej kardynalności (brak miejsca np. na produkt bez sprzedaży)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84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C909-2390-6284-F647-E95599FC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Denormalizacja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0EADB5-BFE8-967F-51DD-E09EAE237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98979"/>
              </p:ext>
            </p:extLst>
          </p:nvPr>
        </p:nvGraphicFramePr>
        <p:xfrm>
          <a:off x="972423" y="1574800"/>
          <a:ext cx="4337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986">
                  <a:extLst>
                    <a:ext uri="{9D8B030D-6E8A-4147-A177-3AD203B41FA5}">
                      <a16:colId xmlns:a16="http://schemas.microsoft.com/office/drawing/2014/main" val="3298392943"/>
                    </a:ext>
                  </a:extLst>
                </a:gridCol>
                <a:gridCol w="1786855">
                  <a:extLst>
                    <a:ext uri="{9D8B030D-6E8A-4147-A177-3AD203B41FA5}">
                      <a16:colId xmlns:a16="http://schemas.microsoft.com/office/drawing/2014/main" val="2265926955"/>
                    </a:ext>
                  </a:extLst>
                </a:gridCol>
                <a:gridCol w="1218966">
                  <a:extLst>
                    <a:ext uri="{9D8B030D-6E8A-4147-A177-3AD203B41FA5}">
                      <a16:colId xmlns:a16="http://schemas.microsoft.com/office/drawing/2014/main" val="426816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 Produktu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Nazwa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Kategoria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3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Młotek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Pilnik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Pojemnik 10L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11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Pojemnik 20L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3464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EB109A-340F-1AEB-0C09-16590774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60167"/>
              </p:ext>
            </p:extLst>
          </p:nvPr>
        </p:nvGraphicFramePr>
        <p:xfrm>
          <a:off x="7551956" y="1811020"/>
          <a:ext cx="24644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9">
                  <a:extLst>
                    <a:ext uri="{9D8B030D-6E8A-4147-A177-3AD203B41FA5}">
                      <a16:colId xmlns:a16="http://schemas.microsoft.com/office/drawing/2014/main" val="576751654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2339154372"/>
                    </a:ext>
                  </a:extLst>
                </a:gridCol>
              </a:tblGrid>
              <a:tr h="117383">
                <a:tc>
                  <a:txBody>
                    <a:bodyPr/>
                    <a:lstStyle/>
                    <a:p>
                      <a:r>
                        <a:rPr lang="pl-PL" dirty="0"/>
                        <a:t>ID kategorii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Kategoria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Narzędzia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Pojemniki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3486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6338139-0A45-DB77-0DEA-DA903541D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12847"/>
              </p:ext>
            </p:extLst>
          </p:nvPr>
        </p:nvGraphicFramePr>
        <p:xfrm>
          <a:off x="3927096" y="4465157"/>
          <a:ext cx="457934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6152">
                  <a:extLst>
                    <a:ext uri="{9D8B030D-6E8A-4147-A177-3AD203B41FA5}">
                      <a16:colId xmlns:a16="http://schemas.microsoft.com/office/drawing/2014/main" val="3298392943"/>
                    </a:ext>
                  </a:extLst>
                </a:gridCol>
                <a:gridCol w="1886349">
                  <a:extLst>
                    <a:ext uri="{9D8B030D-6E8A-4147-A177-3AD203B41FA5}">
                      <a16:colId xmlns:a16="http://schemas.microsoft.com/office/drawing/2014/main" val="2265926955"/>
                    </a:ext>
                  </a:extLst>
                </a:gridCol>
                <a:gridCol w="1286839">
                  <a:extLst>
                    <a:ext uri="{9D8B030D-6E8A-4147-A177-3AD203B41FA5}">
                      <a16:colId xmlns:a16="http://schemas.microsoft.com/office/drawing/2014/main" val="426816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 Produktu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Nazwa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Kategoria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3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Młotek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Narzędzia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Pilnik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Narzędzia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Pojemnik 10L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Pojemniki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11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Pojemnik 20L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Pojemniki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34641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083C8D2B-870B-14FE-8149-167E01B607D1}"/>
              </a:ext>
            </a:extLst>
          </p:cNvPr>
          <p:cNvSpPr/>
          <p:nvPr/>
        </p:nvSpPr>
        <p:spPr>
          <a:xfrm>
            <a:off x="5639731" y="3775046"/>
            <a:ext cx="1048623" cy="523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7F84A-0450-DEE7-46D0-358DA05EE39C}"/>
              </a:ext>
            </a:extLst>
          </p:cNvPr>
          <p:cNvSpPr/>
          <p:nvPr/>
        </p:nvSpPr>
        <p:spPr>
          <a:xfrm>
            <a:off x="5310230" y="2508496"/>
            <a:ext cx="224172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8AA39-035A-0ACF-394A-5448F5FDC029}"/>
              </a:ext>
            </a:extLst>
          </p:cNvPr>
          <p:cNvSpPr txBox="1"/>
          <p:nvPr/>
        </p:nvSpPr>
        <p:spPr>
          <a:xfrm>
            <a:off x="7250270" y="2162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0B6D1-71C8-8F7F-AB28-A4D5B02AA778}"/>
              </a:ext>
            </a:extLst>
          </p:cNvPr>
          <p:cNvSpPr txBox="1"/>
          <p:nvPr/>
        </p:nvSpPr>
        <p:spPr>
          <a:xfrm>
            <a:off x="5339649" y="22081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16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6636-7A0C-75A9-4EA6-D0D93267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Denormalizacja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7F1C-9FCF-6B8A-1726-3CA24975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Źródło danych</a:t>
            </a:r>
            <a:r>
              <a:rPr lang="pl-PL" dirty="0"/>
              <a:t> – widok w bazie relacyjnej</a:t>
            </a:r>
          </a:p>
          <a:p>
            <a:pPr marL="0" indent="0">
              <a:buNone/>
            </a:pPr>
            <a:r>
              <a:rPr lang="pl-PL" b="1" dirty="0"/>
              <a:t>Zapytania PQ</a:t>
            </a:r>
            <a:r>
              <a:rPr lang="pl-PL" dirty="0"/>
              <a:t> – scalenie zapytań</a:t>
            </a:r>
          </a:p>
          <a:p>
            <a:pPr marL="0" indent="0">
              <a:buNone/>
            </a:pPr>
            <a:r>
              <a:rPr lang="pl-PL" b="1" dirty="0"/>
              <a:t>DAX</a:t>
            </a:r>
            <a:r>
              <a:rPr lang="pl-PL" dirty="0"/>
              <a:t> – kolumna kalkulowana z RELATED lub RELATEDTABLE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DAX to najgorsze wyjście. Kolumna kalkulowana zwiększa rozmiar modelu. Nie pozbywamy się kolumny źródłowej.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5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559-EE34-A946-5169-BE8BB8B0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8AE0-A776-48E5-54ED-8CDB6854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Ta definicja jest </a:t>
            </a:r>
            <a:r>
              <a:rPr lang="pl-PL" b="1" dirty="0"/>
              <a:t>nieoficjalna</a:t>
            </a:r>
            <a:r>
              <a:rPr lang="pl-PL" dirty="0"/>
              <a:t>.</a:t>
            </a:r>
            <a:endParaRPr lang="pl-PL" b="1" dirty="0"/>
          </a:p>
          <a:p>
            <a:pPr marL="0" indent="0">
              <a:buNone/>
            </a:pPr>
            <a:r>
              <a:rPr lang="pl-PL" dirty="0"/>
              <a:t>Twój, czasem </a:t>
            </a:r>
            <a:r>
              <a:rPr lang="pl-PL" b="1" dirty="0"/>
              <a:t>niedoskonały</a:t>
            </a:r>
            <a:r>
              <a:rPr lang="pl-PL" dirty="0"/>
              <a:t>, opis rzeczywistości.</a:t>
            </a:r>
          </a:p>
          <a:p>
            <a:pPr marL="0" indent="0">
              <a:buNone/>
            </a:pPr>
            <a:r>
              <a:rPr lang="pl-PL" dirty="0"/>
              <a:t>Model opisuje obiekty, zjawiska, procesy, zdarzenia zachodzące w rzeczywistości.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uproszczeniu model zawiera dwa główne rodzaje składników</a:t>
            </a:r>
          </a:p>
          <a:p>
            <a:r>
              <a:rPr lang="pl-PL" dirty="0"/>
              <a:t>Obiekty (Klient, Produkt)</a:t>
            </a:r>
          </a:p>
          <a:p>
            <a:r>
              <a:rPr lang="pl-PL" dirty="0"/>
              <a:t>Zdarzenia (Sprzedaż, Zakup)</a:t>
            </a:r>
          </a:p>
        </p:txBody>
      </p:sp>
    </p:spTree>
    <p:extLst>
      <p:ext uri="{BB962C8B-B14F-4D97-AF65-F5344CB8AC3E}">
        <p14:creationId xmlns:p14="http://schemas.microsoft.com/office/powerpoint/2010/main" val="2244819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4888-AFD5-ACCA-7644-497CFD70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modelu analitycznego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F732-651E-8BB5-3AF1-517DCD95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572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Wizualizacja wartości </a:t>
            </a:r>
            <a:r>
              <a:rPr lang="pl-PL" b="1" dirty="0"/>
              <a:t>miar</a:t>
            </a:r>
            <a:r>
              <a:rPr lang="pl-PL" dirty="0"/>
              <a:t> </a:t>
            </a:r>
            <a:r>
              <a:rPr lang="pl-PL" u="sng" dirty="0"/>
              <a:t>zagregowanych</a:t>
            </a:r>
            <a:r>
              <a:rPr lang="pl-PL" dirty="0"/>
              <a:t> wg wybranych </a:t>
            </a:r>
            <a:r>
              <a:rPr lang="pl-PL" b="1" dirty="0"/>
              <a:t>wymiarów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Miara – wartość liczbowa, która podlega agregacji </a:t>
            </a:r>
          </a:p>
          <a:p>
            <a:r>
              <a:rPr lang="pl-PL" dirty="0"/>
              <a:t>Wymiar – kryterium filtrowania, agregacji oraz sortowania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Miara / wymiar to pojedyncza kolumna tabeli modelu</a:t>
            </a:r>
          </a:p>
          <a:p>
            <a:pPr marL="0" indent="0">
              <a:buNone/>
            </a:pPr>
            <a:r>
              <a:rPr lang="pl-PL" dirty="0"/>
              <a:t>Nie nazywajmy tabel wymiarami!</a:t>
            </a:r>
          </a:p>
          <a:p>
            <a:pPr marL="0" indent="0">
              <a:buNone/>
            </a:pPr>
            <a:r>
              <a:rPr lang="pl-PL" b="1" dirty="0"/>
              <a:t>Rola miara / wymiar nadawana jest dopiero przy wizualizacji danych.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2311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DB36-2DD0-75AC-E5CF-E69F140F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Wymiarowość miary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D37C-0ACA-7C18-9C6C-5B40AC1E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Lista wymiarów, wg których można agregować wartość miary.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tabeli miar wszystkie miary muszą mieć identyczną wymiarowość.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Stąd bardzo często mamy do czynienia z modelami, gdzie jest więcej niż jedna tabela miar.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Power BI nie ogranicza wyboru elementów do wizualizacji. Użytkownik może wybrać miarę i wymiar, które nie są ze sobą powiązane.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91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10D9-84F0-9069-0FB0-4B09E29A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Wiele tabel miar, wspólne wymiary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9B8D6-CCFD-E3F6-0220-D8297E43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68" y="1594672"/>
            <a:ext cx="8105063" cy="45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438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9112-DD6A-4AA6-5DA9-7E2F684D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F109-26DC-5F8E-C4AC-C49E6FE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Power BI (i inni) nie ogranicza sposobu wyboru miar i wymiarów do wizualizacji.</a:t>
            </a:r>
          </a:p>
          <a:p>
            <a:pPr marL="0" indent="0">
              <a:buNone/>
            </a:pPr>
            <a:r>
              <a:rPr lang="pl-PL" dirty="0"/>
              <a:t>Można wybrać wymiar i miarę, które nie mają wzajemnej relacji.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8902-DE22-E49E-CE9D-7623B2F7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40" y="3429000"/>
            <a:ext cx="6801508" cy="30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3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CD4C-3D69-0718-1597-1577AC88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4132-1ACD-F158-CAB1-0414E594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Słabe: </a:t>
            </a:r>
            <a:r>
              <a:rPr lang="pl-PL" dirty="0"/>
              <a:t>napisz kosmiczną formułę DAX, która sprawdzi kontekst i ukryje wartość.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Mocne:</a:t>
            </a:r>
            <a:r>
              <a:rPr lang="pl-PL" dirty="0"/>
              <a:t> przeprojektuj model tak, aby wszystkie miary miały tę samą wymiarowość.</a:t>
            </a:r>
          </a:p>
          <a:p>
            <a:pPr marL="457200" lvl="1" indent="0">
              <a:buNone/>
            </a:pPr>
            <a:r>
              <a:rPr lang="pl-PL" dirty="0"/>
              <a:t>Rozwiązanie bardzo dobre dla modeli dla predefiniowanych raportów.</a:t>
            </a:r>
          </a:p>
          <a:p>
            <a:pPr marL="457200" lvl="1" indent="0">
              <a:buNone/>
            </a:pPr>
            <a:r>
              <a:rPr lang="pl-PL" dirty="0"/>
              <a:t>Dla eksploratorów danych – pozostaw model bez zmian. Eksplorator powinien wiedzieć jak poradzić sobie z taką sytuacją.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407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DF5C-E00B-C705-FE08-4BD4EAAA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Kolumny w tabeli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17B1-1D33-09C6-28FF-9C07F724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Kolumny dla wizualizacji danych</a:t>
            </a:r>
          </a:p>
          <a:p>
            <a:pPr marL="0" indent="0">
              <a:buNone/>
            </a:pPr>
            <a:r>
              <a:rPr lang="pl-PL" dirty="0"/>
              <a:t>	Zostaną użyte w wizualizacjach jako miary i/lub wymiary.</a:t>
            </a:r>
          </a:p>
          <a:p>
            <a:pPr marL="0" indent="0">
              <a:buNone/>
            </a:pPr>
            <a:r>
              <a:rPr lang="pl-PL" dirty="0"/>
              <a:t>	Dodatkowe atrybuty opisowe obiektu (np. adres, telefon, itp.)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Kolumny techniczne</a:t>
            </a:r>
          </a:p>
          <a:p>
            <a:pPr marL="0" indent="0">
              <a:buNone/>
            </a:pPr>
            <a:r>
              <a:rPr lang="pl-PL" dirty="0"/>
              <a:t>	Klucze relacji</a:t>
            </a:r>
          </a:p>
          <a:p>
            <a:pPr marL="0" indent="0">
              <a:buNone/>
            </a:pPr>
            <a:r>
              <a:rPr lang="pl-PL" dirty="0"/>
              <a:t>	Klucz główny tabeli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632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91C-6BEA-B0EE-01A3-15C1AEAD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Specjalne typy kolumn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F2FD-FC2F-C332-3E33-704E11D4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Grupy</a:t>
            </a:r>
          </a:p>
          <a:p>
            <a:r>
              <a:rPr lang="pl-PL" dirty="0"/>
              <a:t>Lista – ręcznie definiujemy przynależność elementu do grupy.</a:t>
            </a:r>
          </a:p>
          <a:p>
            <a:r>
              <a:rPr lang="pl-PL" dirty="0"/>
              <a:t>Kwantuj – dla danych numerycznych – określamy albo szerokość przedziału albo liczbę przedziałów.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59703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499E-1411-0DAE-AB13-1112C8B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Foldery wyświetlania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0F2D-B0AE-8B9C-DD24-F549E7C9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54" y="1825625"/>
            <a:ext cx="4994945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Folder wyświetlania (display folder) pozwala uporządkować kolumny w danej tabeli.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Foldery mogą tworzyć wielopoziomową hierarchię.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Miary również posiadają tę właściwość.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0243-E7B5-1F60-FAF7-A7AA21E4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508379" cy="4349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6D37B-B897-9997-4ED5-2249FDC4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74" y="1724020"/>
            <a:ext cx="2622685" cy="44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95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B62B-6BCD-B69F-8E50-53C2F6AC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tabela musi mieć klucz główny?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C96F-CB25-0A39-0E5D-13C0ABAD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bazie relacyjnej </a:t>
            </a:r>
            <a:r>
              <a:rPr lang="pl-PL" b="1" dirty="0"/>
              <a:t>TAK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 modelu danych:</a:t>
            </a:r>
          </a:p>
          <a:p>
            <a:r>
              <a:rPr lang="pl-PL" dirty="0"/>
              <a:t>Tabela z wymiarami powinna taki klucz posiadać. Dodatkowo można oznaczyć taki klucz w modelu danych – Power BI skorzysta z tego przy optymalizacji zapytań.</a:t>
            </a:r>
          </a:p>
          <a:p>
            <a:r>
              <a:rPr lang="pl-PL" dirty="0"/>
              <a:t>Tabela miar (faktów) nie powinna posiadać klucza głównego. Mocno zwiększy on rozmiar tabeli.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456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33CA-7C47-CCC9-8159-C299AB4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DAX jako elementy 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BF4B-B1CD-2EDF-9C8D-24987255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725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Nazwa obiektu  =  &lt; wyrażenie &gt;</a:t>
            </a:r>
          </a:p>
          <a:p>
            <a:pPr marL="0" indent="0">
              <a:buNone/>
            </a:pPr>
            <a:r>
              <a:rPr lang="pl-PL" dirty="0"/>
              <a:t>Obiektem może być kolumna kalkulowana, tabela kalkulowana lub miara.</a:t>
            </a:r>
          </a:p>
          <a:p>
            <a:pPr marL="0" indent="0">
              <a:buNone/>
            </a:pPr>
            <a:r>
              <a:rPr lang="pl-PL" dirty="0"/>
              <a:t>Wyrażenie to dowolny DAX – należy tylko pamiętać co musisz zwrócić – tabelę czy skalar.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DFB76B27-21C9-D4D2-E4DC-B1656B7987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276671"/>
              </p:ext>
            </p:extLst>
          </p:nvPr>
        </p:nvGraphicFramePr>
        <p:xfrm>
          <a:off x="393374" y="4206875"/>
          <a:ext cx="115266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769">
                  <a:extLst>
                    <a:ext uri="{9D8B030D-6E8A-4147-A177-3AD203B41FA5}">
                      <a16:colId xmlns:a16="http://schemas.microsoft.com/office/drawing/2014/main" val="320022821"/>
                    </a:ext>
                  </a:extLst>
                </a:gridCol>
                <a:gridCol w="4168173">
                  <a:extLst>
                    <a:ext uri="{9D8B030D-6E8A-4147-A177-3AD203B41FA5}">
                      <a16:colId xmlns:a16="http://schemas.microsoft.com/office/drawing/2014/main" val="2384602623"/>
                    </a:ext>
                  </a:extLst>
                </a:gridCol>
                <a:gridCol w="3929729">
                  <a:extLst>
                    <a:ext uri="{9D8B030D-6E8A-4147-A177-3AD203B41FA5}">
                      <a16:colId xmlns:a16="http://schemas.microsoft.com/office/drawing/2014/main" val="843130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Obiekt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Co zwraca wyrażenie DAX?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Kiedy obliczana?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Kolumna kalkulowana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Skalar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Odświeżanie danych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2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Tabela kalkulowana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Tabela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Odświeżanie danych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2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Miara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Skalar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Wykonywanie zapytania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0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Filtr Row Level Security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Skalar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Wykonywanie zapytania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5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559-EE34-A946-5169-BE8BB8B0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8AE0-A776-48E5-54ED-8CDB6854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Każdy obiekt / zdarzenie zawiera dodatkowe informacje, istotne z punktu widzenia użytkowników.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Model danych pozwala z tych informacji korzystać w wybranym narzędziu.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Dobry model danych pozwala na efektywne i łatwe korzystanie z danych.</a:t>
            </a:r>
          </a:p>
        </p:txBody>
      </p:sp>
    </p:spTree>
    <p:extLst>
      <p:ext uri="{BB962C8B-B14F-4D97-AF65-F5344CB8AC3E}">
        <p14:creationId xmlns:p14="http://schemas.microsoft.com/office/powerpoint/2010/main" val="2266013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F191-E13D-4EDF-30EE-B17FB066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9827"/>
            <a:ext cx="10515599" cy="4207135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Potrzebujesz nowego wymiaru w swoim modelu.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Np. chcesz utworzyć grupy wiekowe dla klientów, chcesz inaczej pogrupować produkty (np. drogie i tanie).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Wykonujesz obliczenie, które ma sens w każdym wierszu tabeli, które w raportach będzie agregowane (np. zawsze sumowane).</a:t>
            </a:r>
          </a:p>
          <a:p>
            <a:pPr marL="457200" lvl="1" indent="0">
              <a:buNone/>
            </a:pPr>
            <a:r>
              <a:rPr lang="pl-PL" dirty="0"/>
              <a:t>Dobrym przykładem jest [</a:t>
            </a:r>
            <a:r>
              <a:rPr lang="pl-PL" dirty="0" err="1"/>
              <a:t>Margin</a:t>
            </a:r>
            <a:r>
              <a:rPr lang="pl-PL" dirty="0"/>
              <a:t>] z przykładów.</a:t>
            </a:r>
          </a:p>
          <a:p>
            <a:pPr marL="457200" lvl="1" indent="0">
              <a:buNone/>
            </a:pPr>
            <a:r>
              <a:rPr lang="pl-PL" dirty="0"/>
              <a:t>Wydajnościowo – wielkich zysków nie będzie, ale model zajmie trochę więcej miejsca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3F91-7003-BB5B-17E9-E9AAB5FE220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Po co Ci kolumna kalkulowana?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18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F191-E13D-4EDF-30EE-B17FB066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9827"/>
            <a:ext cx="10515599" cy="4207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W modelu masz dwa (lub więcej) wymiary oparte na tej samej tabeli / kolumnie.</a:t>
            </a:r>
          </a:p>
          <a:p>
            <a:pPr marL="457200" lvl="1" indent="0">
              <a:buNone/>
            </a:pPr>
            <a:r>
              <a:rPr lang="pl-PL" dirty="0"/>
              <a:t>Prosto wykonasz kopię tabeli w modelu.</a:t>
            </a:r>
          </a:p>
          <a:p>
            <a:pPr marL="0" indent="0">
              <a:buNone/>
            </a:pPr>
            <a:r>
              <a:rPr lang="pl-PL" b="1" dirty="0"/>
              <a:t>Budujesz tabelę kalendarza.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Taka tabela może automatycznie odtwarzać zakres dat na podstawie danych.</a:t>
            </a:r>
          </a:p>
          <a:p>
            <a:pPr marL="0" indent="0">
              <a:buNone/>
            </a:pPr>
            <a:r>
              <a:rPr lang="pl-PL" b="1" dirty="0"/>
              <a:t>Musisz pokazać w wizualizacji wynik bardziej skomplikowanego przeliczenia.</a:t>
            </a:r>
          </a:p>
          <a:p>
            <a:pPr marL="457200" lvl="1" indent="0">
              <a:buNone/>
            </a:pPr>
            <a:r>
              <a:rPr lang="pl-PL" dirty="0"/>
              <a:t>Tabela kalkulowana może zawierać obliczenia pośrednie.</a:t>
            </a:r>
          </a:p>
          <a:p>
            <a:pPr marL="457200" lvl="1" indent="0">
              <a:buNone/>
            </a:pPr>
            <a:r>
              <a:rPr lang="pl-PL" dirty="0"/>
              <a:t>Możesz połączyć ją relacjami z innymi tabelami.</a:t>
            </a:r>
          </a:p>
          <a:p>
            <a:pPr marL="457200" lvl="1" indent="0">
              <a:buNone/>
            </a:pPr>
            <a:r>
              <a:rPr lang="pl-PL" dirty="0"/>
              <a:t>Możesz dodać do niej kolumny kalkulowane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79AB-9A44-FC79-CF69-6DA05B5A6E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Po co Ci tabela kalkulowana?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021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078-BBB4-839B-7A51-B339D0ED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Ci tabela kalkulowana?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0BF7-7465-2EEF-8397-2C9BD6E14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modelach przeznaczonych tylko do predefiniowanych raportów można wykorzystać tabele kalkulowane jako źródła danych dla poszczególnych wizualizacji.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Można to również stosować w modelach eksploracyjnych – tabele takie można określić </a:t>
            </a:r>
            <a:r>
              <a:rPr lang="pl-PL" b="1" dirty="0"/>
              <a:t>agregacjami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32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F191-E13D-4EDF-30EE-B17FB066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9827"/>
            <a:ext cx="10515599" cy="4207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Agregujesz dane z modelu na potrzeby wizualizacji.</a:t>
            </a:r>
            <a:endParaRPr lang="pl-PL" dirty="0"/>
          </a:p>
          <a:p>
            <a:pPr marL="0" indent="0">
              <a:buNone/>
            </a:pPr>
            <a:r>
              <a:rPr lang="pl-PL" b="1" dirty="0"/>
              <a:t>Potrzebujesz uwzględnienia kontekstu filtra w obliczeniach.</a:t>
            </a:r>
            <a:endParaRPr lang="pl-PL" dirty="0"/>
          </a:p>
          <a:p>
            <a:pPr marL="0" indent="0">
              <a:buNone/>
            </a:pPr>
            <a:r>
              <a:rPr lang="pl-PL" b="1" dirty="0"/>
              <a:t>Chcesz sięgnąć w inne miejsce modelu modyfikując kontekst filtra.</a:t>
            </a:r>
          </a:p>
          <a:p>
            <a:pPr marL="457200" lvl="1" indent="0">
              <a:buNone/>
            </a:pPr>
            <a:r>
              <a:rPr lang="pl-PL" dirty="0"/>
              <a:t>CALCULATE – a jakże…</a:t>
            </a:r>
          </a:p>
          <a:p>
            <a:pPr marL="0" indent="0">
              <a:buNone/>
            </a:pPr>
            <a:r>
              <a:rPr lang="pl-PL" b="1" dirty="0"/>
              <a:t>Chcesz zmodyfikować model na czas tego wyliczenia.</a:t>
            </a:r>
          </a:p>
          <a:p>
            <a:pPr marL="457200" lvl="1" indent="0">
              <a:buNone/>
            </a:pPr>
            <a:r>
              <a:rPr lang="pl-PL" dirty="0"/>
              <a:t>Uaktywnić lub wyłączyć relację ( USERELATIONSHIP ).</a:t>
            </a:r>
          </a:p>
          <a:p>
            <a:pPr marL="457200" lvl="1" indent="0">
              <a:buNone/>
            </a:pPr>
            <a:r>
              <a:rPr lang="pl-PL" dirty="0"/>
              <a:t>Utworzyć zupełnie nową relację ( TREATAS ).</a:t>
            </a:r>
          </a:p>
          <a:p>
            <a:pPr marL="457200" lvl="1" indent="0">
              <a:buNone/>
            </a:pPr>
            <a:r>
              <a:rPr lang="pl-PL" dirty="0"/>
              <a:t>Zmienić sposób propagacji filtra ( CROSSFILTER 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C87F3-6688-A2CE-69A8-F3FE0DE257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Po co Ci miara?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03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D121AA-A5BB-F773-9356-E4667DF6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Miary są wymagane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FF9D1-164E-1DDA-2434-92CAC6BF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Niektóre narzędzia wymagają obecności miar:</a:t>
            </a:r>
          </a:p>
          <a:p>
            <a:pPr marL="457200" lvl="1" indent="0">
              <a:buNone/>
            </a:pPr>
            <a:r>
              <a:rPr lang="pl-PL" dirty="0"/>
              <a:t>Excel</a:t>
            </a:r>
          </a:p>
          <a:p>
            <a:pPr marL="457200" lvl="1" indent="0">
              <a:buNone/>
            </a:pPr>
            <a:r>
              <a:rPr lang="pl-PL" dirty="0"/>
              <a:t>Tableau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Excel i Tableau nie pozwalają użyć zwykłych kolumn jako miar w swoich wizualizacjach.</a:t>
            </a:r>
          </a:p>
          <a:p>
            <a:pPr marL="0" indent="0">
              <a:buNone/>
            </a:pPr>
            <a:r>
              <a:rPr lang="pl-PL" b="1" dirty="0"/>
              <a:t>DOBRA PRAKTYKA:</a:t>
            </a:r>
            <a:r>
              <a:rPr lang="pl-PL" dirty="0"/>
              <a:t> Zdefiniuj miary dla wszystkich kolumn, które mogą być używane w tej roli.</a:t>
            </a:r>
          </a:p>
        </p:txBody>
      </p:sp>
    </p:spTree>
    <p:extLst>
      <p:ext uri="{BB962C8B-B14F-4D97-AF65-F5344CB8AC3E}">
        <p14:creationId xmlns:p14="http://schemas.microsoft.com/office/powerpoint/2010/main" val="15750610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AD8-324A-A008-364D-B94FCD50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Miary tekstowe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97F2-A273-2D73-A0D8-5164A3B9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Miara zwracająca wartość tekstową.</a:t>
            </a:r>
          </a:p>
          <a:p>
            <a:pPr marL="0" indent="0">
              <a:buNone/>
            </a:pPr>
            <a:r>
              <a:rPr lang="pl-PL" dirty="0"/>
              <a:t>Użyteczna dla formatów warunkowych (wartość koloru może pochodzić z wartości miary).</a:t>
            </a:r>
          </a:p>
          <a:p>
            <a:pPr marL="0" indent="0">
              <a:buNone/>
            </a:pPr>
            <a:r>
              <a:rPr lang="pl-PL" dirty="0"/>
              <a:t>Prezentacja listy wartości kolumn tekstowych w wybranym kontekście (np. nazwiska 3 klientów, którzy kupili najwięcej produktów).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048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9380-6416-F4C4-8C43-87C5C80F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DAX - Zmienne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BC0B-C960-05F7-A1B5-BAFF24B9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VAR a = 10</a:t>
            </a:r>
          </a:p>
          <a:p>
            <a:pPr marL="0" indent="0">
              <a:buNone/>
            </a:pPr>
            <a:r>
              <a:rPr lang="pl-PL" dirty="0"/>
              <a:t>VAR b = 13</a:t>
            </a:r>
          </a:p>
          <a:p>
            <a:pPr marL="0" indent="0">
              <a:buNone/>
            </a:pPr>
            <a:r>
              <a:rPr lang="pl-PL" dirty="0"/>
              <a:t>RETURN a + b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Lepsza czytelność formuły.</a:t>
            </a:r>
          </a:p>
          <a:p>
            <a:pPr marL="0" indent="0">
              <a:buNone/>
            </a:pPr>
            <a:r>
              <a:rPr lang="pl-PL" dirty="0"/>
              <a:t>Łatwiejsze poszukiwanie błędów - zwracasz każdą zmienną po kolei i testujesz wyniki.</a:t>
            </a:r>
          </a:p>
          <a:p>
            <a:pPr marL="0" indent="0">
              <a:buNone/>
            </a:pPr>
            <a:r>
              <a:rPr lang="pl-PL" dirty="0"/>
              <a:t>Lepsza wydajność – unikasz wielokrotnego obliczania tego samego wyrażenia.</a:t>
            </a:r>
          </a:p>
          <a:p>
            <a:pPr marL="0" indent="0">
              <a:buNone/>
            </a:pPr>
            <a:r>
              <a:rPr lang="pl-PL" dirty="0"/>
              <a:t>Lepsze panowanie nad zagnieżdżonymi kontekstami – wiesz, gdzie liczy się wartość.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035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8799-B85D-730F-F160-72A65B14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DAX – Formatowanie kodu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306311-570C-69CB-5541-673367B8B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2790" y="3889612"/>
            <a:ext cx="10515599" cy="2456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EVALUATE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SUMMARIZECOLUMNS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'Product'[Color]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TREATAS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 { </a:t>
            </a:r>
            <a:r>
              <a:rPr lang="pl-PL" sz="240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"Germany"</a:t>
            </a:r>
            <a:r>
              <a:rPr lang="pl-PL" sz="2400" dirty="0">
                <a:latin typeface="Consolas" panose="020B0609020204030204" pitchFamily="49" charset="0"/>
              </a:rPr>
              <a:t> }, </a:t>
            </a:r>
            <a:r>
              <a:rPr lang="pl-PL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Geography[Country]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    </a:t>
            </a:r>
            <a:r>
              <a:rPr lang="pl-PL" sz="240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pl-PL" sz="2400" dirty="0">
                <a:latin typeface="Consolas" panose="020B0609020204030204" pitchFamily="49" charset="0"/>
              </a:rPr>
              <a:t>, </a:t>
            </a:r>
            <a:r>
              <a:rPr lang="pl-PL" sz="240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'Internet Sales'[SalesAmount]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sz="2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7C02A-B4AA-268B-FDDD-1EE23CF9104D}"/>
              </a:ext>
            </a:extLst>
          </p:cNvPr>
          <p:cNvSpPr txBox="1">
            <a:spLocks/>
          </p:cNvSpPr>
          <p:nvPr/>
        </p:nvSpPr>
        <p:spPr>
          <a:xfrm>
            <a:off x="940557" y="1981200"/>
            <a:ext cx="10515599" cy="11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035ACA"/>
                </a:solidFill>
                <a:latin typeface="Consolas" panose="020B0609020204030204" pitchFamily="49" charset="0"/>
              </a:rPr>
              <a:t>EVALUATE SUMMARIZECOLUMNS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333333"/>
                </a:solidFill>
                <a:latin typeface="Consolas" panose="020B0609020204030204" pitchFamily="49" charset="0"/>
              </a:rPr>
              <a:t>'Product'[Color]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35ACA"/>
                </a:solidFill>
                <a:latin typeface="Consolas" panose="020B0609020204030204" pitchFamily="49" charset="0"/>
              </a:rPr>
              <a:t>TREATAS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{ </a:t>
            </a:r>
            <a:r>
              <a:rPr lang="pl-PL" sz="2400" dirty="0">
                <a:solidFill>
                  <a:srgbClr val="D93124"/>
                </a:solidFill>
                <a:latin typeface="Consolas" panose="020B0609020204030204" pitchFamily="49" charset="0"/>
              </a:rPr>
              <a:t>"Germany"</a:t>
            </a:r>
            <a:r>
              <a:rPr lang="pl-PL" sz="2400" dirty="0">
                <a:latin typeface="Consolas" panose="020B0609020204030204" pitchFamily="49" charset="0"/>
              </a:rPr>
              <a:t>},</a:t>
            </a:r>
            <a:r>
              <a:rPr lang="pl-PL" sz="2400" dirty="0">
                <a:solidFill>
                  <a:srgbClr val="333333"/>
                </a:solidFill>
                <a:latin typeface="Consolas" panose="020B0609020204030204" pitchFamily="49" charset="0"/>
              </a:rPr>
              <a:t>Geography[Country]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D93124"/>
                </a:solidFill>
                <a:latin typeface="Consolas" panose="020B0609020204030204" pitchFamily="49" charset="0"/>
              </a:rPr>
              <a:t>"Sales"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35ACA"/>
                </a:solidFill>
                <a:latin typeface="Consolas" panose="020B0609020204030204" pitchFamily="49" charset="0"/>
              </a:rPr>
              <a:t>SUM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333333"/>
                </a:solidFill>
                <a:latin typeface="Consolas" panose="020B0609020204030204" pitchFamily="49" charset="0"/>
              </a:rPr>
              <a:t>'Internet Sales'[SalesAmount]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pl-PL" sz="2400" dirty="0">
              <a:latin typeface="Consolas" panose="020B06090202040302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A73E129-7C57-BB93-56B9-89AB1F50DB91}"/>
              </a:ext>
            </a:extLst>
          </p:cNvPr>
          <p:cNvSpPr/>
          <p:nvPr/>
        </p:nvSpPr>
        <p:spPr>
          <a:xfrm>
            <a:off x="5190699" y="3098041"/>
            <a:ext cx="968991" cy="78143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0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FA1-ED94-11BD-B0D5-497D00A7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Własne sortowanie wartości kolumny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3C5A-ABF3-A4F2-21A0-126217E8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Domyślnie Power BI sortuje wartości kolumny w naturalnym porządku (alfabetycznie dla tekstu, chronologicznie dla dat, rosnąco wartościami dla liczb).</a:t>
            </a:r>
          </a:p>
          <a:p>
            <a:pPr marL="0" indent="0">
              <a:buNone/>
            </a:pPr>
            <a:r>
              <a:rPr lang="pl-PL" dirty="0"/>
              <a:t>Każdej kolumnie można przypisać inną kolumnę z tej samej tabeli. Która określi porządek sortowania.</a:t>
            </a:r>
          </a:p>
          <a:p>
            <a:pPr marL="0" indent="0">
              <a:buNone/>
            </a:pPr>
            <a:r>
              <a:rPr lang="pl-PL" dirty="0"/>
              <a:t>UWAGA! Kolumna sortująca automatycznie wchodzi do kontekstu filtra gdy jest w nim kolumna sortowana.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170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A3C4-2C68-EE5E-DD1F-EEC829B2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Tabela kalendarza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A493-A356-528F-205F-09C686D8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Potrzebna dla kalkulacji na okresach czasu.</a:t>
            </a:r>
          </a:p>
          <a:p>
            <a:pPr marL="0" indent="0">
              <a:buNone/>
            </a:pPr>
            <a:r>
              <a:rPr lang="pl-PL" dirty="0"/>
              <a:t>Jeden wiersz – jeden dzień.</a:t>
            </a:r>
          </a:p>
          <a:p>
            <a:pPr marL="0" indent="0">
              <a:buNone/>
            </a:pPr>
            <a:r>
              <a:rPr lang="pl-PL" dirty="0"/>
              <a:t>Ciągłość – brak luk w sekwencji dat.</a:t>
            </a:r>
          </a:p>
          <a:p>
            <a:pPr marL="0" indent="0">
              <a:buNone/>
            </a:pPr>
            <a:r>
              <a:rPr lang="pl-PL" dirty="0"/>
              <a:t>Start – 1 stycznia, koniec 31 grudnia.</a:t>
            </a:r>
          </a:p>
          <a:p>
            <a:pPr marL="0" indent="0">
              <a:buNone/>
            </a:pPr>
            <a:r>
              <a:rPr lang="pl-PL" dirty="0"/>
              <a:t>Oznaczenie w modelu jako tabeli dat.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3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559-EE34-A946-5169-BE8BB8B0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danych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8AE0-A776-48E5-54ED-8CDB6854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Baza danych = Model danych + Dane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2400" dirty="0"/>
              <a:t>Model danych to inaczej struktura danych, logiczny i fizyczny sposób ich składowania, definicje operacji na danych.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Najczęściej spotykane rodzaje modeli danych</a:t>
            </a:r>
          </a:p>
          <a:p>
            <a:r>
              <a:rPr lang="pl-PL" sz="2400" dirty="0"/>
              <a:t>Relacyjny</a:t>
            </a:r>
          </a:p>
          <a:p>
            <a:r>
              <a:rPr lang="pl-PL" sz="2400" dirty="0"/>
              <a:t>Dokumentowy</a:t>
            </a:r>
          </a:p>
          <a:p>
            <a:r>
              <a:rPr lang="pl-PL" sz="2400" dirty="0"/>
              <a:t>Wielowymiarowy</a:t>
            </a:r>
          </a:p>
        </p:txBody>
      </p:sp>
    </p:spTree>
    <p:extLst>
      <p:ext uri="{BB962C8B-B14F-4D97-AF65-F5344CB8AC3E}">
        <p14:creationId xmlns:p14="http://schemas.microsoft.com/office/powerpoint/2010/main" val="28037988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BD39-A648-3F9E-0919-15A377B0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i czas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66BB-25FC-9ADB-1108-D2601856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Jeśli fakty są przypisane do dokładnego czasu z godziną, minutą:</a:t>
            </a:r>
          </a:p>
          <a:p>
            <a:r>
              <a:rPr lang="pl-PL" dirty="0"/>
              <a:t>Należy utworzyć osobno wymiar dat (dzień jako ziarno) oraz osobno wymiar czasu.</a:t>
            </a:r>
          </a:p>
          <a:p>
            <a:r>
              <a:rPr lang="pl-PL" dirty="0"/>
              <a:t>W wymiarze czasu dokładność do 1 sekundy czy minuty nie jest praktyczna. Należy utworzyć przedziały czasu (np. godziny, kwadranse)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589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E4EE-E807-DD6B-E8A6-B74B2173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Rozszerzenia dla pytań/odpowiedzi 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F7D0-54F3-A94F-F178-EBE2FD6B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Synonimy na poziomie tabel i kolumn.</a:t>
            </a:r>
          </a:p>
          <a:p>
            <a:pPr marL="0" indent="0">
              <a:buNone/>
            </a:pPr>
            <a:r>
              <a:rPr lang="pl-PL" dirty="0"/>
              <a:t>Etykieta wiersza – kolumna najlepiej opisująca pojedynczy wiersz.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49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8D6A-F0B4-05F0-F358-5A62D107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8673-A9D0-D828-166D-558E92A1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Ukryj kolumny i tabele jeśli:</a:t>
            </a:r>
          </a:p>
          <a:p>
            <a:pPr marL="457200" lvl="1" indent="0">
              <a:buNone/>
            </a:pPr>
            <a:r>
              <a:rPr lang="pl-PL" dirty="0"/>
              <a:t>Nie są używane w żadnej wizualizacji</a:t>
            </a:r>
          </a:p>
          <a:p>
            <a:pPr marL="457200" lvl="1" indent="0">
              <a:buNone/>
            </a:pPr>
            <a:r>
              <a:rPr lang="pl-PL" dirty="0"/>
              <a:t>Nie są używane na panelu filtrów</a:t>
            </a:r>
          </a:p>
          <a:p>
            <a:pPr marL="457200" lvl="1" indent="0">
              <a:buNone/>
            </a:pPr>
            <a:r>
              <a:rPr lang="pl-PL" dirty="0"/>
              <a:t>Nie odwołują się do nich żadne formuły</a:t>
            </a:r>
          </a:p>
          <a:p>
            <a:pPr marL="457200" lvl="1" indent="0">
              <a:buNone/>
            </a:pPr>
            <a:r>
              <a:rPr lang="pl-PL" dirty="0"/>
              <a:t>Nie odwołują się do nich filtry zabezpieczeń (RLS)</a:t>
            </a:r>
          </a:p>
          <a:p>
            <a:r>
              <a:rPr lang="pl-PL" dirty="0"/>
              <a:t>Ukryj kolumny kluczy relacji</a:t>
            </a:r>
          </a:p>
          <a:p>
            <a:r>
              <a:rPr lang="pl-PL" dirty="0"/>
              <a:t>Ukryj kolumny, dla których stworzono miary agregujące</a:t>
            </a:r>
          </a:p>
          <a:p>
            <a:r>
              <a:rPr lang="pl-PL" dirty="0"/>
              <a:t>Utwórz odrębne tabele dla miar</a:t>
            </a:r>
          </a:p>
          <a:p>
            <a:r>
              <a:rPr lang="pl-PL" dirty="0"/>
              <a:t>Używaj folderów wyświetlania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51215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759E-DAFE-DD84-1B0A-D7DEF360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AF7B-3FA3-7D3E-44D9-24FBF983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Miara może być pokazywana w wielu folderach (wpisz nazwy folderów oddzielone od siebie średnikiem).</a:t>
            </a:r>
          </a:p>
          <a:p>
            <a:r>
              <a:rPr lang="pl-PL" dirty="0"/>
              <a:t>Zadbaj o unikalność nazw kolumn w obrębie całego modelu.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124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2470-E1D1-C41D-6502-91F99074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 modelu - agregacje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D811-4E74-33D3-5251-DFE461A0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Agregacja</a:t>
            </a:r>
            <a:r>
              <a:rPr lang="pl-PL" dirty="0"/>
              <a:t> to tabela zawierająca zagregowane wartości wybranych miar wg wybranych wymiarów.</a:t>
            </a:r>
          </a:p>
          <a:p>
            <a:pPr marL="0" indent="0">
              <a:buNone/>
            </a:pPr>
            <a:r>
              <a:rPr lang="pl-PL" dirty="0"/>
              <a:t>Agregacje można tworzyć ręcznie przy pomocy tabel kalkulowanych lub dodatkowych zapytań </a:t>
            </a:r>
            <a:r>
              <a:rPr lang="pl-PL" dirty="0" err="1"/>
              <a:t>PowerQuery</a:t>
            </a:r>
            <a:r>
              <a:rPr lang="pl-PL" dirty="0"/>
              <a:t>. Konieczne jest wtedy odpowiednie sformułowanie miar w modelu.</a:t>
            </a:r>
          </a:p>
          <a:p>
            <a:pPr marL="0" indent="0">
              <a:buNone/>
            </a:pPr>
            <a:r>
              <a:rPr lang="pl-PL" dirty="0"/>
              <a:t>Dla źródeł </a:t>
            </a:r>
            <a:r>
              <a:rPr lang="pl-PL" dirty="0" err="1"/>
              <a:t>DirectQuery</a:t>
            </a:r>
            <a:r>
              <a:rPr lang="pl-PL" dirty="0"/>
              <a:t> można tworzyć agregacje w źródle danych, które będą wykorzystywane automatycznie w czasie wykonywania zapytań.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80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B7E5-7FB8-9180-E916-F050AB92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Agregacje automatyczne - wymagania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8DAF-BC07-B1BD-5A9B-74FF01B9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Tabela bazowa z miarami musi być w trybie </a:t>
            </a:r>
            <a:r>
              <a:rPr lang="pl-PL" dirty="0" err="1"/>
              <a:t>DirectQuery</a:t>
            </a:r>
            <a:r>
              <a:rPr lang="pl-PL" dirty="0"/>
              <a:t>.</a:t>
            </a:r>
          </a:p>
          <a:p>
            <a:r>
              <a:rPr lang="pl-PL" dirty="0"/>
              <a:t>Typy danych odpowiadających sobie kolumn z tabeli bazowej i z agregacji muszą być identyczne.</a:t>
            </a:r>
          </a:p>
          <a:p>
            <a:r>
              <a:rPr lang="pl-PL" dirty="0"/>
              <a:t>Nie można tworzyć agregacji dla innej agregacji.</a:t>
            </a:r>
          </a:p>
          <a:p>
            <a:r>
              <a:rPr lang="pl-PL" dirty="0"/>
              <a:t>Miary należy tworzyć na tabeli bazowej.</a:t>
            </a:r>
          </a:p>
          <a:p>
            <a:r>
              <a:rPr lang="pl-PL" dirty="0"/>
              <a:t>Jeśli agregacja ma relację to innej tabeli (np. z wymiarami) – nie trzeba ustawiać opcji Group By dla kolumn z tej tabeli. Agregacja zawiera wtedy klucz obcy.</a:t>
            </a:r>
          </a:p>
          <a:p>
            <a:r>
              <a:rPr lang="pl-PL" dirty="0"/>
              <a:t>Relacja do agregacji musi być aktywna.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8D13-6DE2-5748-7680-2B10704B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Hierarchia parent-child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7CDE-12E3-A9D9-B5EF-92C2CD41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657" y="1719263"/>
            <a:ext cx="3817143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Wyznaczona przez parę kluczy w tej samej tabeli.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Parent wskazuje element nadrzędny.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0B342D-7979-D20F-6C0C-000E4B1F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1719263"/>
            <a:ext cx="6731076" cy="34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679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AF56-C944-87B4-53F0-75D4ACE0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Hierarchia parent-child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9E25-5EBC-3383-72D4-443A8DD0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zidentyfikować na jakiej głębokości leży dany element (funkcja PATH, następnie PATHLENGTH).</a:t>
            </a:r>
          </a:p>
          <a:p>
            <a:r>
              <a:rPr lang="pl-PL" dirty="0"/>
              <a:t>Następnie tworzymy kolumny kalkulowane dla każdego poziomu hierarchii (funkcja PATHITEM).</a:t>
            </a:r>
          </a:p>
          <a:p>
            <a:r>
              <a:rPr lang="pl-PL" dirty="0"/>
              <a:t>Nazwę elementu z danego poziomu uzyskamy wykorzystując LOOKUPVALUE.</a:t>
            </a:r>
          </a:p>
          <a:p>
            <a:r>
              <a:rPr lang="pl-PL" dirty="0"/>
              <a:t>Hierarchia pokazuje nadmiarowe poziomy. Nie będzie na nich wartości. Należy odpowiednio zdefiniować miarę aby pokazywała wartość tylko na potrzebnych poziomach.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846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7C6A-DD90-37A7-F01F-310A444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Grupy kalkulacyjne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4CE1-2716-B0BE-8535-E6EC55EF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Element modelu pozwalający uniknąć nadmiarowych definicji miar.</a:t>
            </a:r>
          </a:p>
          <a:p>
            <a:r>
              <a:rPr lang="pl-PL" dirty="0"/>
              <a:t>Załóżmy że miary </a:t>
            </a:r>
            <a:r>
              <a:rPr lang="pl-PL" i="1" dirty="0"/>
              <a:t>Sprzedaż, Koszt, Marża, Ilość</a:t>
            </a:r>
            <a:r>
              <a:rPr lang="pl-PL" b="1" i="1" dirty="0"/>
              <a:t> </a:t>
            </a:r>
            <a:r>
              <a:rPr lang="pl-PL" dirty="0"/>
              <a:t>należy pokazać jako </a:t>
            </a:r>
            <a:r>
              <a:rPr lang="pl-PL" i="1" dirty="0"/>
              <a:t>wartość za okres, MTD, YTD – </a:t>
            </a:r>
            <a:r>
              <a:rPr lang="pl-PL" dirty="0"/>
              <a:t>daje to 12 miar do zdefiniowania.</a:t>
            </a:r>
          </a:p>
          <a:p>
            <a:r>
              <a:rPr lang="pl-PL" dirty="0"/>
              <a:t>Grupa kalkulacyjna to szablon obliczeń, do którego wstawiana jest referencja do dynamicznie wybieranej miary.</a:t>
            </a:r>
          </a:p>
          <a:p>
            <a:r>
              <a:rPr lang="pl-PL" dirty="0"/>
              <a:t>Grupy kalkulacyjne są dostępne we wszystkich poziomach licencji.</a:t>
            </a:r>
          </a:p>
          <a:p>
            <a:r>
              <a:rPr lang="pl-PL" dirty="0"/>
              <a:t>Do zdefiniowania grupy kalkulacyjnej wymagany jest </a:t>
            </a:r>
            <a:r>
              <a:rPr lang="pl-PL" b="1" dirty="0" err="1"/>
              <a:t>Tabular</a:t>
            </a:r>
            <a:r>
              <a:rPr lang="pl-PL" b="1" dirty="0"/>
              <a:t> Editor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16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C4E9-E49E-9A8B-0723-B3D63C6E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Grupa kalkulacyjna - właściwości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E5B7-7A1C-32D2-EA04-EC5296F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/>
              <a:t>Precedence</a:t>
            </a:r>
            <a:r>
              <a:rPr lang="pl-PL" dirty="0"/>
              <a:t> – priorytet grupy. Wyższa wartość oznacza, że dana grupa jest obliczana jako pierwsza.</a:t>
            </a:r>
          </a:p>
          <a:p>
            <a:pPr marL="0" indent="0">
              <a:buNone/>
            </a:pPr>
            <a:r>
              <a:rPr lang="pl-PL" b="1" dirty="0" err="1"/>
              <a:t>Ordinal</a:t>
            </a:r>
            <a:r>
              <a:rPr lang="pl-PL" dirty="0"/>
              <a:t> – określa kolejność sortowania elementów grupy.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22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5009</Words>
  <Application>Microsoft Office PowerPoint</Application>
  <PresentationFormat>Widescreen</PresentationFormat>
  <Paragraphs>791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Calibri</vt:lpstr>
      <vt:lpstr>Calibri Light</vt:lpstr>
      <vt:lpstr>Consolas</vt:lpstr>
      <vt:lpstr>Office Theme</vt:lpstr>
      <vt:lpstr>Jak stworzyć dobry model danych? </vt:lpstr>
      <vt:lpstr>AGENDA</vt:lpstr>
      <vt:lpstr>O czym nie będziemy mówili</vt:lpstr>
      <vt:lpstr>Potrzebne narzędzia</vt:lpstr>
      <vt:lpstr>Przydatne narzędzia</vt:lpstr>
      <vt:lpstr>Jak pracujemy z Power BI?</vt:lpstr>
      <vt:lpstr>Model danych</vt:lpstr>
      <vt:lpstr>Model danych</vt:lpstr>
      <vt:lpstr>Model danych </vt:lpstr>
      <vt:lpstr>Pułapka formatu relacyjnego</vt:lpstr>
      <vt:lpstr>Pułapka formatu relacyjnego</vt:lpstr>
      <vt:lpstr>Model danych – Power BI</vt:lpstr>
      <vt:lpstr>Analityczny model danych</vt:lpstr>
      <vt:lpstr>Wielowymiarowy model danych</vt:lpstr>
      <vt:lpstr>Budujemy model danych</vt:lpstr>
      <vt:lpstr>Jak będzie używany model danych?</vt:lpstr>
      <vt:lpstr>W jakim narzędziu będzie używany model?</vt:lpstr>
      <vt:lpstr>Gdzie będzie umieszczony model? </vt:lpstr>
      <vt:lpstr>Schemat praw dostępu</vt:lpstr>
      <vt:lpstr>Scenariusze testowania</vt:lpstr>
      <vt:lpstr>Wydajność</vt:lpstr>
      <vt:lpstr>Wydajność</vt:lpstr>
      <vt:lpstr>Możliwości zastosowania DevOps</vt:lpstr>
      <vt:lpstr>Inne ważne kwestie</vt:lpstr>
      <vt:lpstr>Mnóstwo możliwości… Co wybrać?</vt:lpstr>
      <vt:lpstr>Co ma zawierać model danych?</vt:lpstr>
      <vt:lpstr>Makieta raportu Power BI</vt:lpstr>
      <vt:lpstr>Makieta raportu Power BI</vt:lpstr>
      <vt:lpstr>Izolacja modelu danych i wizualizacji</vt:lpstr>
      <vt:lpstr>Makieta wizualizacji</vt:lpstr>
      <vt:lpstr>Makieta raportu</vt:lpstr>
      <vt:lpstr>Budujemy model</vt:lpstr>
      <vt:lpstr>Budujemy model</vt:lpstr>
      <vt:lpstr>Potrzebna „fachowa” nazwa?</vt:lpstr>
      <vt:lpstr>Model danych Power BI</vt:lpstr>
      <vt:lpstr>Budujemy model</vt:lpstr>
      <vt:lpstr>Lokalny model danych</vt:lpstr>
      <vt:lpstr>Publikacja w usłudze Power BI</vt:lpstr>
      <vt:lpstr>Publikacja w usłudze Power BI</vt:lpstr>
      <vt:lpstr>Live Connection</vt:lpstr>
      <vt:lpstr>Import</vt:lpstr>
      <vt:lpstr>DirectQuery</vt:lpstr>
      <vt:lpstr>Import czy DirectQuery?</vt:lpstr>
      <vt:lpstr>Composite</vt:lpstr>
      <vt:lpstr>Funkcje Premium capacity dla modelu danych</vt:lpstr>
      <vt:lpstr>Licencje a rozmiar modelu</vt:lpstr>
      <vt:lpstr>Dobra praktyka</vt:lpstr>
      <vt:lpstr>Tabela</vt:lpstr>
      <vt:lpstr>Relacja</vt:lpstr>
      <vt:lpstr>Gdzie zdefiniować relację?</vt:lpstr>
      <vt:lpstr>Kardynalność relacji</vt:lpstr>
      <vt:lpstr>Kardynalność relacji</vt:lpstr>
      <vt:lpstr>Błąd integralności danych</vt:lpstr>
      <vt:lpstr>Błąd integralności danych – jak się go pozbyć?</vt:lpstr>
      <vt:lpstr>Jednoznaczność relacji</vt:lpstr>
      <vt:lpstr>Propagacja filtra</vt:lpstr>
      <vt:lpstr>Propagacja filtra</vt:lpstr>
      <vt:lpstr>Zwykła relacja wiele do wielu</vt:lpstr>
      <vt:lpstr>Tabela miar jest tabelą pomostową</vt:lpstr>
      <vt:lpstr>Bezpośrednia relacja wiele do wielu</vt:lpstr>
      <vt:lpstr>Relacja wiele do wielu – problem sum</vt:lpstr>
      <vt:lpstr>Filtry w wizualizacji</vt:lpstr>
      <vt:lpstr>Problem trzech tabel</vt:lpstr>
      <vt:lpstr>Problem trzech tabel</vt:lpstr>
      <vt:lpstr>Schemat gwiazdy (star schema)</vt:lpstr>
      <vt:lpstr>Schemat płatka śniegu (snowflake)</vt:lpstr>
      <vt:lpstr>Schemat OBT (jedna wielka tabela)</vt:lpstr>
      <vt:lpstr>Denormalizacja</vt:lpstr>
      <vt:lpstr>Denormalizacja</vt:lpstr>
      <vt:lpstr>Działanie modelu analitycznego</vt:lpstr>
      <vt:lpstr>Wymiarowość miary</vt:lpstr>
      <vt:lpstr>Wiele tabel miar, wspólne wymiary</vt:lpstr>
      <vt:lpstr>Problem</vt:lpstr>
      <vt:lpstr>Rozwiązanie</vt:lpstr>
      <vt:lpstr>Kolumny w tabeli</vt:lpstr>
      <vt:lpstr>Specjalne typy kolumn</vt:lpstr>
      <vt:lpstr>Foldery wyświetlania</vt:lpstr>
      <vt:lpstr>Czy tabela musi mieć klucz główny?</vt:lpstr>
      <vt:lpstr>Wyrażenia DAX jako elementy modelu</vt:lpstr>
      <vt:lpstr>PowerPoint Presentation</vt:lpstr>
      <vt:lpstr>PowerPoint Presentation</vt:lpstr>
      <vt:lpstr>Po co Ci tabela kalkulowana?</vt:lpstr>
      <vt:lpstr>PowerPoint Presentation</vt:lpstr>
      <vt:lpstr>Miary są wymagane</vt:lpstr>
      <vt:lpstr>Miary tekstowe</vt:lpstr>
      <vt:lpstr>DAX - Zmienne</vt:lpstr>
      <vt:lpstr>DAX – Formatowanie kodu</vt:lpstr>
      <vt:lpstr>Własne sortowanie wartości kolumny</vt:lpstr>
      <vt:lpstr>Tabela kalendarza</vt:lpstr>
      <vt:lpstr>Data i czas</vt:lpstr>
      <vt:lpstr>Rozszerzenia dla pytań/odpowiedzi Q&amp;A</vt:lpstr>
      <vt:lpstr>Uporządkowanie modelu</vt:lpstr>
      <vt:lpstr>Uporządkowanie modelu</vt:lpstr>
      <vt:lpstr>Optymalizacja modelu - agregacje</vt:lpstr>
      <vt:lpstr>Agregacje automatyczne - wymagania</vt:lpstr>
      <vt:lpstr>Hierarchia parent-child</vt:lpstr>
      <vt:lpstr>Hierarchia parent-child</vt:lpstr>
      <vt:lpstr>Grupy kalkulacyjne</vt:lpstr>
      <vt:lpstr>Grupa kalkulacyjna - właściwości</vt:lpstr>
      <vt:lpstr>Grupa kalkulacyjna - definicja</vt:lpstr>
      <vt:lpstr>Zabezpieczenia – Row Level Security</vt:lpstr>
      <vt:lpstr>Role statyczne</vt:lpstr>
      <vt:lpstr>Role dynamiczne</vt:lpstr>
      <vt:lpstr>Zabezpieczenia na poziomie obiektów - OLS</vt:lpstr>
      <vt:lpstr>Zabezpieczenia – o czym trzeba pamiętać?</vt:lpstr>
      <vt:lpstr>Optymalizacja – rozmiar modelu</vt:lpstr>
      <vt:lpstr>Optymalizacja – rozmiar modelu</vt:lpstr>
      <vt:lpstr>Optymalizacja – rozmiar modelu</vt:lpstr>
      <vt:lpstr>Dobre rady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Efektywne modele danych </dc:title>
  <dc:creator>Grzegorz Stolecki</dc:creator>
  <cp:lastModifiedBy>Grzegorz Stolecki</cp:lastModifiedBy>
  <cp:revision>1</cp:revision>
  <dcterms:created xsi:type="dcterms:W3CDTF">2023-04-24T13:35:49Z</dcterms:created>
  <dcterms:modified xsi:type="dcterms:W3CDTF">2023-05-07T19:44:02Z</dcterms:modified>
</cp:coreProperties>
</file>