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59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1640" cy="43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1640" cy="43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1640" cy="43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5669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566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56696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7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i="1">
                <a:latin typeface="Arial"/>
              </a:rPr>
              <a:t>When you put something in memory,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i="1">
                <a:latin typeface="Arial"/>
              </a:rPr>
              <a:t>remember where you put it.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 i="1">
                <a:latin typeface="Arial"/>
              </a:rPr>
              <a:t>When you put a lot of things into memory,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i="1">
                <a:latin typeface="Arial"/>
              </a:rPr>
              <a:t>it gets harder to remember where they are!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The Problem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Real programs handle very large amounts of data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Imagine a site selling something...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When there are 5-10 varieties it could be handled statically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When there are 100+ varieties...  better type faster!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And if you're Amazon?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056000" y="1368000"/>
            <a:ext cx="2519640" cy="4298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2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A Model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504000" y="1368000"/>
            <a:ext cx="7343640" cy="156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Arrays are used to store lists 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Each array element holds a value</a:t>
            </a:r>
            <a:endParaRPr dirty="0"/>
          </a:p>
        </p:txBody>
      </p:sp>
      <p:sp>
        <p:nvSpPr>
          <p:cNvPr id="120" name="CustomShape 4"/>
          <p:cNvSpPr/>
          <p:nvPr/>
        </p:nvSpPr>
        <p:spPr>
          <a:xfrm>
            <a:off x="504000" y="3085560"/>
            <a:ext cx="7343640" cy="156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Elements are numbered starting at 0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There are 10 elements in the example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Indexes are 0 through 9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What is data[4]?</a:t>
            </a:r>
            <a:endParaRPr dirty="0"/>
          </a:p>
        </p:txBody>
      </p:sp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7992000" y="1368000"/>
            <a:ext cx="137412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JavaScript Syntax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584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400" dirty="0">
                <a:latin typeface="Arial"/>
              </a:rPr>
              <a:t>Declaration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ourier 10 Pitch"/>
              </a:rPr>
              <a:t>var</a:t>
            </a:r>
            <a:r>
              <a:rPr lang="en-US" sz="2400" dirty="0">
                <a:latin typeface="Courier 10 Pitch"/>
              </a:rPr>
              <a:t> </a:t>
            </a:r>
            <a:r>
              <a:rPr lang="en-US" sz="2400" dirty="0" err="1">
                <a:latin typeface="Courier 10 Pitch"/>
              </a:rPr>
              <a:t>myArray</a:t>
            </a:r>
            <a:r>
              <a:rPr lang="en-US" sz="2400" dirty="0">
                <a:latin typeface="Courier 10 Pitch"/>
              </a:rPr>
              <a:t> = [23, 38, 14, -3, 0, 14, 9, 103, 0, 56];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ourier 10 Pitch"/>
              </a:rPr>
              <a:t>var</a:t>
            </a:r>
            <a:r>
              <a:rPr lang="en-US" sz="2400" dirty="0">
                <a:latin typeface="Courier 10 Pitch"/>
              </a:rPr>
              <a:t> </a:t>
            </a:r>
            <a:r>
              <a:rPr lang="en-US" sz="2400" dirty="0" err="1">
                <a:latin typeface="Courier 10 Pitch"/>
              </a:rPr>
              <a:t>myArray</a:t>
            </a:r>
            <a:r>
              <a:rPr lang="en-US" sz="2400" dirty="0">
                <a:latin typeface="Courier 10 Pitch"/>
              </a:rPr>
              <a:t> = new Array(23, 38, 14, -3, 0, 14, 9, 103, 0, 56);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Arrays in JavaScript are also objects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Access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 err="1">
                <a:latin typeface="Courier 10 Pitch"/>
              </a:rPr>
              <a:t>var</a:t>
            </a:r>
            <a:r>
              <a:rPr lang="en-US" sz="2280" dirty="0">
                <a:latin typeface="Courier 10 Pitch"/>
              </a:rPr>
              <a:t> </a:t>
            </a:r>
            <a:r>
              <a:rPr lang="en-US" sz="2280" dirty="0" err="1">
                <a:latin typeface="Courier 10 Pitch"/>
              </a:rPr>
              <a:t>myVariable</a:t>
            </a:r>
            <a:r>
              <a:rPr lang="en-US" sz="2280" dirty="0">
                <a:latin typeface="Courier 10 Pitch"/>
              </a:rPr>
              <a:t> = </a:t>
            </a:r>
            <a:r>
              <a:rPr lang="en-US" sz="2280" dirty="0" err="1">
                <a:latin typeface="Courier 10 Pitch"/>
              </a:rPr>
              <a:t>myArray</a:t>
            </a:r>
            <a:r>
              <a:rPr lang="en-US" sz="2280" dirty="0">
                <a:latin typeface="Courier 10 Pitch"/>
              </a:rPr>
              <a:t>[6];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What is the value of </a:t>
            </a:r>
            <a:r>
              <a:rPr lang="en-US" sz="2280" dirty="0" err="1">
                <a:latin typeface="Courier 10 Pitch"/>
              </a:rPr>
              <a:t>myVariable</a:t>
            </a:r>
            <a:r>
              <a:rPr lang="en-US" sz="2280" dirty="0">
                <a:latin typeface="Arial"/>
              </a:rPr>
              <a:t>?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After </a:t>
            </a:r>
            <a:r>
              <a:rPr lang="en-US" sz="2280" dirty="0" err="1">
                <a:latin typeface="Courier 10 Pitch"/>
              </a:rPr>
              <a:t>myVariable</a:t>
            </a:r>
            <a:r>
              <a:rPr lang="en-US" sz="2280" dirty="0">
                <a:latin typeface="Courier 10 Pitch"/>
              </a:rPr>
              <a:t> = 7</a:t>
            </a:r>
            <a:r>
              <a:rPr lang="en-US" sz="2280" dirty="0">
                <a:latin typeface="Arial"/>
              </a:rPr>
              <a:t> what is the value of </a:t>
            </a:r>
            <a:r>
              <a:rPr lang="en-US" sz="2280" dirty="0" err="1">
                <a:latin typeface="Courier 10 Pitch"/>
              </a:rPr>
              <a:t>myArray</a:t>
            </a:r>
            <a:r>
              <a:rPr lang="en-US" sz="2280" dirty="0">
                <a:latin typeface="Courier 10 Pitch"/>
              </a:rPr>
              <a:t>[6]</a:t>
            </a:r>
            <a:r>
              <a:rPr lang="en-US" sz="2280" dirty="0">
                <a:latin typeface="Arial"/>
              </a:rPr>
              <a:t>?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What is the value of </a:t>
            </a:r>
            <a:r>
              <a:rPr lang="en-US" sz="2280" dirty="0" err="1">
                <a:latin typeface="Courier 10 Pitch"/>
              </a:rPr>
              <a:t>myArray</a:t>
            </a:r>
            <a:r>
              <a:rPr lang="en-US" sz="2280" dirty="0">
                <a:latin typeface="Courier 10 Pitch"/>
              </a:rPr>
              <a:t>[4] + </a:t>
            </a:r>
            <a:r>
              <a:rPr lang="en-US" sz="2280" dirty="0" err="1">
                <a:latin typeface="Courier 10 Pitch"/>
              </a:rPr>
              <a:t>myArray</a:t>
            </a:r>
            <a:r>
              <a:rPr lang="en-US" sz="2280" dirty="0">
                <a:latin typeface="Courier 10 Pitch"/>
              </a:rPr>
              <a:t>[6]</a:t>
            </a:r>
            <a:r>
              <a:rPr lang="en-US" sz="2280" dirty="0">
                <a:latin typeface="Arial"/>
              </a:rPr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Excercise 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Objective: swap the first and last elements in an array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Use the syntax </a:t>
            </a:r>
            <a:r>
              <a:rPr lang="en-US" sz="2600" dirty="0" err="1">
                <a:latin typeface="Arial"/>
              </a:rPr>
              <a:t>myArray</a:t>
            </a:r>
            <a:r>
              <a:rPr lang="en-US" sz="2600" dirty="0">
                <a:latin typeface="Arial"/>
              </a:rPr>
              <a:t>[n]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Display the modified results (that part is written already).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URL: github.com/</a:t>
            </a:r>
            <a:r>
              <a:rPr lang="en-US" sz="2600" dirty="0" err="1">
                <a:latin typeface="Arial"/>
              </a:rPr>
              <a:t>gstragand</a:t>
            </a:r>
            <a:r>
              <a:rPr lang="en-US" sz="2600" dirty="0">
                <a:latin typeface="Arial"/>
              </a:rPr>
              <a:t>/</a:t>
            </a:r>
            <a:r>
              <a:rPr lang="en-US" sz="2600" dirty="0" err="1">
                <a:latin typeface="Arial"/>
              </a:rPr>
              <a:t>IntroToArrays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Excercise Review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>
                <a:latin typeface="Courier 10 Pitch"/>
              </a:rPr>
              <a:t>	function swap(pos1, pos2) {</a:t>
            </a:r>
            <a:endParaRPr/>
          </a:p>
          <a:p>
            <a:r>
              <a:rPr lang="en-US" sz="3200">
                <a:latin typeface="Courier 10 Pitch"/>
              </a:rPr>
              <a:t>		var temp = myArray[pos1];</a:t>
            </a:r>
            <a:endParaRPr/>
          </a:p>
          <a:p>
            <a:r>
              <a:rPr lang="en-US" sz="3200">
                <a:latin typeface="Courier 10 Pitch"/>
              </a:rPr>
              <a:t>		myArray[pos1] = myArray[pos2];</a:t>
            </a:r>
            <a:endParaRPr/>
          </a:p>
          <a:p>
            <a:r>
              <a:rPr lang="en-US" sz="3200">
                <a:latin typeface="Courier 10 Pitch"/>
              </a:rPr>
              <a:t>		myArray[pos2] = temp;</a:t>
            </a:r>
            <a:endParaRPr/>
          </a:p>
          <a:p>
            <a:r>
              <a:rPr lang="en-US" sz="3200">
                <a:latin typeface="Courier 10 Pitch"/>
              </a:rPr>
              <a:t>		update("modified");</a:t>
            </a:r>
            <a:endParaRPr/>
          </a:p>
          <a:p>
            <a:r>
              <a:rPr lang="en-US" sz="3200">
                <a:latin typeface="Courier 10 Pitch"/>
              </a:rPr>
              <a:t>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- Looping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For loops can operate on arrays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Arrays are objects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For (n = 0; n &lt; </a:t>
            </a:r>
            <a:r>
              <a:rPr lang="en-US" sz="2600" dirty="0" err="1">
                <a:latin typeface="Arial"/>
              </a:rPr>
              <a:t>myArray.length</a:t>
            </a:r>
            <a:r>
              <a:rPr lang="en-US" sz="2600" dirty="0">
                <a:latin typeface="Arial"/>
              </a:rPr>
              <a:t> – 1; n++) { … }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Repetitive code may operate on an Array in a loop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Looping Example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256680" y="1394640"/>
            <a:ext cx="9568080" cy="381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Courier 10 Pitch"/>
              </a:rPr>
              <a:t>var developerDrinks = ["Coca-Cola", "Mountain Dew", "Mountain Dew Code Red", "Red Bull", "Coffee", "Jolt", "Beer (any)"];</a:t>
            </a:r>
            <a:endParaRPr/>
          </a:p>
          <a:p>
            <a:r>
              <a:rPr lang="en-US">
                <a:latin typeface="Courier 10 Pitch"/>
              </a:rPr>
              <a:t>function demo1() {</a:t>
            </a:r>
            <a:endParaRPr/>
          </a:p>
          <a:p>
            <a:r>
              <a:rPr lang="en-US">
                <a:latin typeface="Courier 10 Pitch"/>
              </a:rPr>
              <a:t>	demo1clear();</a:t>
            </a:r>
            <a:endParaRPr/>
          </a:p>
          <a:p>
            <a:r>
              <a:rPr lang="en-US">
                <a:latin typeface="Courier 10 Pitch"/>
              </a:rPr>
              <a:t>	message = "&lt;h2&gt;Developers like to drink:&lt;/h2&gt;";</a:t>
            </a:r>
            <a:endParaRPr/>
          </a:p>
          <a:p>
            <a:r>
              <a:rPr lang="en-US">
                <a:latin typeface="Courier 10 Pitch"/>
              </a:rPr>
              <a:t>	for (i = 0; i &lt; developerDrinks.length; i++) {</a:t>
            </a:r>
            <a:endParaRPr/>
          </a:p>
          <a:p>
            <a:r>
              <a:rPr lang="en-US">
                <a:latin typeface="Courier 10 Pitch"/>
              </a:rPr>
              <a:t>		message = message.concat("&lt;p&gt;" + </a:t>
            </a:r>
            <a:r>
              <a:rPr lang="en-US" b="1">
                <a:latin typeface="Courier 10 Pitch"/>
              </a:rPr>
              <a:t>developerDrinks[i]</a:t>
            </a:r>
            <a:r>
              <a:rPr lang="en-US">
                <a:latin typeface="Courier 10 Pitch"/>
              </a:rPr>
              <a:t> + "&lt;p&gt;");</a:t>
            </a:r>
            <a:endParaRPr/>
          </a:p>
          <a:p>
            <a:r>
              <a:rPr lang="en-US">
                <a:latin typeface="Courier 10 Pitch"/>
              </a:rPr>
              <a:t>	}</a:t>
            </a:r>
            <a:endParaRPr/>
          </a:p>
          <a:p>
            <a:r>
              <a:rPr lang="en-US">
                <a:latin typeface="Courier 10 Pitch"/>
              </a:rPr>
              <a:t>	document.getElementById("demo1").innerHTML = message;</a:t>
            </a:r>
            <a:endParaRPr/>
          </a:p>
          <a:p>
            <a:r>
              <a:rPr lang="en-US">
                <a:latin typeface="Courier 10 Pitch"/>
              </a:rPr>
              <a:t>}</a:t>
            </a:r>
            <a:endParaRPr/>
          </a:p>
          <a:p>
            <a:r>
              <a:rPr lang="en-US">
                <a:latin typeface="Courier 10 Pitch"/>
              </a:rPr>
              <a:t>function demo1clear() {</a:t>
            </a:r>
            <a:endParaRPr/>
          </a:p>
          <a:p>
            <a:r>
              <a:rPr lang="en-US">
                <a:latin typeface="Courier 10 Pitch"/>
              </a:rPr>
              <a:t>	document.getElementById("demo1").innerHTML = "&lt;b&gt;Demo Results:&lt;/b&gt;&lt;br&gt;";</a:t>
            </a:r>
            <a:endParaRPr/>
          </a:p>
          <a:p>
            <a:r>
              <a:rPr lang="en-US">
                <a:latin typeface="Courier 10 Pitch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182880"/>
            <a:ext cx="907164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>
                <a:latin typeface="Arial"/>
              </a:rPr>
              <a:t>Arrays – Putting Loops to Work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828800" y="1087920"/>
            <a:ext cx="6551640" cy="2743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Courier 10 Pitch"/>
              </a:rPr>
              <a:t>function bubbleSort() {</a:t>
            </a:r>
            <a:endParaRPr/>
          </a:p>
          <a:p>
            <a:r>
              <a:rPr lang="en-US">
                <a:latin typeface="Courier 10 Pitch"/>
              </a:rPr>
              <a:t>	for (i = 0; i &lt; myArray.length - 1; i++) {</a:t>
            </a:r>
            <a:endParaRPr/>
          </a:p>
          <a:p>
            <a:r>
              <a:rPr lang="en-US">
                <a:latin typeface="Courier 10 Pitch"/>
              </a:rPr>
              <a:t>		for (j = i + 1; j &lt; myArray.length; j++) {</a:t>
            </a:r>
            <a:endParaRPr/>
          </a:p>
          <a:p>
            <a:r>
              <a:rPr lang="en-US">
                <a:latin typeface="Courier 10 Pitch"/>
              </a:rPr>
              <a:t>			if (myArray[i] &gt; myArray[j]) { </a:t>
            </a:r>
            <a:endParaRPr/>
          </a:p>
          <a:p>
            <a:r>
              <a:rPr lang="en-US">
                <a:latin typeface="Courier 10 Pitch"/>
              </a:rPr>
              <a:t>				swap(i, j);</a:t>
            </a:r>
            <a:endParaRPr/>
          </a:p>
          <a:p>
            <a:r>
              <a:rPr lang="en-US">
                <a:latin typeface="Courier 10 Pitch"/>
              </a:rPr>
              <a:t>			}</a:t>
            </a:r>
            <a:endParaRPr/>
          </a:p>
          <a:p>
            <a:r>
              <a:rPr lang="en-US">
                <a:latin typeface="Courier 10 Pitch"/>
              </a:rPr>
              <a:t>		}</a:t>
            </a:r>
            <a:endParaRPr/>
          </a:p>
          <a:p>
            <a:r>
              <a:rPr lang="en-US">
                <a:latin typeface="Courier 10 Pitch"/>
              </a:rPr>
              <a:t>	}</a:t>
            </a:r>
            <a:endParaRPr/>
          </a:p>
          <a:p>
            <a:r>
              <a:rPr lang="en-US">
                <a:latin typeface="Courier 10 Pitch"/>
              </a:rPr>
              <a:t>}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548640" y="4114800"/>
            <a:ext cx="8961120" cy="1097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There is a better way: </a:t>
            </a:r>
            <a:r>
              <a:rPr lang="en-US">
                <a:latin typeface="Courier 10 Pitch"/>
              </a:rPr>
              <a:t>myArray.sort()</a:t>
            </a:r>
            <a:r>
              <a:rPr lang="en-US">
                <a:latin typeface="Arial"/>
              </a:rPr>
              <a:t>.</a:t>
            </a:r>
            <a:endParaRPr/>
          </a:p>
          <a:p>
            <a:r>
              <a:rPr lang="en-US">
                <a:latin typeface="Arial"/>
              </a:rPr>
              <a:t>	Arrays are objects, and sorting is common functionality.</a:t>
            </a:r>
            <a:endParaRPr/>
          </a:p>
          <a:p>
            <a:r>
              <a:rPr lang="en-US">
                <a:latin typeface="Arial"/>
              </a:rPr>
              <a:t>		This only serves to illustrate working with arrays; BubbleSort is not optimal.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Geordie</cp:lastModifiedBy>
  <cp:revision>1</cp:revision>
  <dcterms:modified xsi:type="dcterms:W3CDTF">2015-05-22T20:03:49Z</dcterms:modified>
</cp:coreProperties>
</file>