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SVD can bus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Gabriel </a:t>
            </a:r>
            <a:r>
              <a:rPr lang="en-US" dirty="0" err="1" smtClean="0"/>
              <a:t>stroe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409700" y="3667125"/>
            <a:ext cx="14382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Board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1371601" y="2400301"/>
            <a:ext cx="1514475" cy="83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BUS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5" idx="4"/>
          </p:cNvCxnSpPr>
          <p:nvPr>
            <p:custDataLst>
              <p:tags r:id="rId4"/>
            </p:custDataLst>
          </p:nvPr>
        </p:nvCxnSpPr>
        <p:spPr>
          <a:xfrm flipV="1">
            <a:off x="2128838" y="3233209"/>
            <a:ext cx="1" cy="433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>
            <p:custDataLst>
              <p:tags r:id="rId5"/>
            </p:custDataLst>
          </p:nvPr>
        </p:nvSpPr>
        <p:spPr>
          <a:xfrm>
            <a:off x="4362450" y="3667125"/>
            <a:ext cx="15049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>
            <p:custDataLst>
              <p:tags r:id="rId6"/>
            </p:custDataLst>
          </p:nvPr>
        </p:nvCxnSpPr>
        <p:spPr>
          <a:xfrm>
            <a:off x="2847975" y="4033838"/>
            <a:ext cx="151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3100389" y="357187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14" name="Snip Diagonal Corner Rectangle 13"/>
          <p:cNvSpPr/>
          <p:nvPr>
            <p:custDataLst>
              <p:tags r:id="rId8"/>
            </p:custDataLst>
          </p:nvPr>
        </p:nvSpPr>
        <p:spPr>
          <a:xfrm>
            <a:off x="8353425" y="3507045"/>
            <a:ext cx="1733550" cy="105358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PC on a web browser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14" idx="2"/>
          </p:cNvCxnSpPr>
          <p:nvPr>
            <p:custDataLst>
              <p:tags r:id="rId9"/>
            </p:custDataLst>
          </p:nvPr>
        </p:nvCxnSpPr>
        <p:spPr>
          <a:xfrm flipV="1">
            <a:off x="5867400" y="4033837"/>
            <a:ext cx="24860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6296025" y="3343959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Sends TCP or UDP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Web UI</a:t>
            </a:r>
            <a:endParaRPr lang="en-US" dirty="0"/>
          </a:p>
        </p:txBody>
      </p:sp>
      <p:sp>
        <p:nvSpPr>
          <p:cNvPr id="14" name="Snip Diagonal Corner Rectangle 13"/>
          <p:cNvSpPr/>
          <p:nvPr>
            <p:custDataLst>
              <p:tags r:id="rId2"/>
            </p:custDataLst>
          </p:nvPr>
        </p:nvSpPr>
        <p:spPr>
          <a:xfrm>
            <a:off x="4151313" y="2023544"/>
            <a:ext cx="2057400" cy="105358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UI Features</a:t>
            </a:r>
            <a:endParaRPr lang="en-US" dirty="0"/>
          </a:p>
        </p:txBody>
      </p:sp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733426" y="4286250"/>
            <a:ext cx="1533524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Real-time updates</a:t>
            </a:r>
            <a:endParaRPr lang="en-US" dirty="0"/>
          </a:p>
        </p:txBody>
      </p:sp>
      <p:sp>
        <p:nvSpPr>
          <p:cNvPr id="17" name="Rectangle 16"/>
          <p:cNvSpPr/>
          <p:nvPr>
            <p:custDataLst>
              <p:tags r:id="rId4"/>
            </p:custDataLst>
          </p:nvPr>
        </p:nvSpPr>
        <p:spPr>
          <a:xfrm>
            <a:off x="2743201" y="4286250"/>
            <a:ext cx="1533524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different CAN messages</a:t>
            </a:r>
            <a:endParaRPr lang="en-US" dirty="0"/>
          </a:p>
        </p:txBody>
      </p:sp>
      <p:sp>
        <p:nvSpPr>
          <p:cNvPr id="20" name="Rectangle 19"/>
          <p:cNvSpPr/>
          <p:nvPr>
            <p:custDataLst>
              <p:tags r:id="rId5"/>
            </p:custDataLst>
          </p:nvPr>
        </p:nvSpPr>
        <p:spPr>
          <a:xfrm>
            <a:off x="4752976" y="4286250"/>
            <a:ext cx="1533524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Specific CAN messages</a:t>
            </a:r>
            <a:endParaRPr lang="en-US" dirty="0"/>
          </a:p>
        </p:txBody>
      </p:sp>
      <p:sp>
        <p:nvSpPr>
          <p:cNvPr id="21" name="Rectangle 20"/>
          <p:cNvSpPr/>
          <p:nvPr>
            <p:custDataLst>
              <p:tags r:id="rId6"/>
            </p:custDataLst>
          </p:nvPr>
        </p:nvSpPr>
        <p:spPr>
          <a:xfrm>
            <a:off x="6762751" y="4286250"/>
            <a:ext cx="1533524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BUS Errors</a:t>
            </a:r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8772526" y="4286250"/>
            <a:ext cx="1533524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an SVD HMI System</a:t>
            </a:r>
            <a:endParaRPr lang="en-US" dirty="0"/>
          </a:p>
        </p:txBody>
      </p:sp>
      <p:cxnSp>
        <p:nvCxnSpPr>
          <p:cNvPr id="8" name="Curved Connector 7"/>
          <p:cNvCxnSpPr>
            <a:stCxn id="14" idx="1"/>
            <a:endCxn id="3" idx="0"/>
          </p:cNvCxnSpPr>
          <p:nvPr>
            <p:custDataLst>
              <p:tags r:id="rId8"/>
            </p:custDataLst>
          </p:nvPr>
        </p:nvCxnSpPr>
        <p:spPr>
          <a:xfrm rot="5400000">
            <a:off x="2735540" y="1841777"/>
            <a:ext cx="1209122" cy="3679825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4" idx="1"/>
            <a:endCxn id="17" idx="0"/>
          </p:cNvCxnSpPr>
          <p:nvPr>
            <p:custDataLst>
              <p:tags r:id="rId9"/>
            </p:custDataLst>
          </p:nvPr>
        </p:nvCxnSpPr>
        <p:spPr>
          <a:xfrm rot="5400000">
            <a:off x="3740427" y="2846664"/>
            <a:ext cx="1209122" cy="1670050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1"/>
            <a:endCxn id="20" idx="0"/>
          </p:cNvCxnSpPr>
          <p:nvPr>
            <p:custDataLst>
              <p:tags r:id="rId10"/>
            </p:custDataLst>
          </p:nvPr>
        </p:nvCxnSpPr>
        <p:spPr>
          <a:xfrm rot="16200000" flipH="1">
            <a:off x="4745314" y="3511826"/>
            <a:ext cx="1209122" cy="339725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1"/>
            <a:endCxn id="21" idx="0"/>
          </p:cNvCxnSpPr>
          <p:nvPr>
            <p:custDataLst>
              <p:tags r:id="rId11"/>
            </p:custDataLst>
          </p:nvPr>
        </p:nvCxnSpPr>
        <p:spPr>
          <a:xfrm rot="16200000" flipH="1">
            <a:off x="5750202" y="2506939"/>
            <a:ext cx="1209122" cy="2349500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4" idx="1"/>
            <a:endCxn id="22" idx="0"/>
          </p:cNvCxnSpPr>
          <p:nvPr>
            <p:custDataLst>
              <p:tags r:id="rId12"/>
            </p:custDataLst>
          </p:nvPr>
        </p:nvCxnSpPr>
        <p:spPr>
          <a:xfrm rot="16200000" flipH="1">
            <a:off x="6755089" y="1502051"/>
            <a:ext cx="1209122" cy="435927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Different data visualization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D3.js – JavaScript based, great at geometric images</a:t>
            </a:r>
          </a:p>
          <a:p>
            <a:r>
              <a:rPr lang="en-US" sz="2400" dirty="0" smtClean="0"/>
              <a:t>Charts.js – Also Java Script based, main focus is on a charts format, can also be combined with D3.js</a:t>
            </a:r>
          </a:p>
          <a:p>
            <a:r>
              <a:rPr lang="en-US" sz="2400" dirty="0" smtClean="0"/>
              <a:t>Several HTML5 based – Embedded java script and works we with fast and large amounts of data.</a:t>
            </a:r>
          </a:p>
          <a:p>
            <a:r>
              <a:rPr lang="en-US" sz="2400" dirty="0" smtClean="0"/>
              <a:t>Using C# and the </a:t>
            </a:r>
            <a:r>
              <a:rPr lang="en-US" sz="2400" dirty="0" err="1" smtClean="0"/>
              <a:t>.net</a:t>
            </a:r>
            <a:r>
              <a:rPr lang="en-US" sz="2400" dirty="0" smtClean="0"/>
              <a:t> framework – Most familiar with this and there is a lot of premade visualization classes in the </a:t>
            </a:r>
            <a:r>
              <a:rPr lang="en-US" sz="2400" dirty="0" err="1" smtClean="0"/>
              <a:t>.net</a:t>
            </a:r>
            <a:r>
              <a:rPr lang="en-US" sz="2400" dirty="0" smtClean="0"/>
              <a:t> framework.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Work on creating a webpage that has the intractability implemented in it, just as a base. </a:t>
            </a:r>
          </a:p>
          <a:p>
            <a:r>
              <a:rPr lang="en-US" sz="2400" smtClean="0"/>
              <a:t>Deeply </a:t>
            </a:r>
            <a:r>
              <a:rPr lang="en-US" sz="2400" dirty="0" smtClean="0"/>
              <a:t>explore a Data Visualization technique.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2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867</TotalTime>
  <Words>158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SVD can bus visualizer</vt:lpstr>
      <vt:lpstr>the environment</vt:lpstr>
      <vt:lpstr>The Web UI</vt:lpstr>
      <vt:lpstr>Different data visualization techniques</vt:lpstr>
      <vt:lpstr>Next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can bus visualizer</dc:title>
  <dc:creator>Gabriel Stroe</dc:creator>
  <cp:lastModifiedBy>Gabriel Stroe</cp:lastModifiedBy>
  <cp:revision>7</cp:revision>
  <dcterms:created xsi:type="dcterms:W3CDTF">2016-05-27T01:36:35Z</dcterms:created>
  <dcterms:modified xsi:type="dcterms:W3CDTF">2016-05-27T16:03:38Z</dcterms:modified>
</cp:coreProperties>
</file>