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Chase" initials="" lastIdx="2" clrIdx="0"/>
  <p:cmAuthor id="1" name="Michael Lent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56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make sure to talk about some of the other types of libraries you looked at . Dont just say I looked at libraries.</p:text>
  </p:cm>
  <p:cm authorId="1" idx="1">
    <p:pos x="6000" y="100"/>
    <p:text>Your third indent mark is smaller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Purple on blue, color check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90019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Celestia-R1---OverlayTitle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8932557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962398" y="5870575"/>
            <a:ext cx="4893957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08957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5800" y="4732864"/>
            <a:ext cx="1013142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5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7464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2" y="3308580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777380"/>
            <a:ext cx="10131425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8000" b="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92266" y="609600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3505200"/>
            <a:ext cx="10131428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3926946" y="-1099079"/>
            <a:ext cx="3649132" cy="10131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7147150" y="2121123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2011057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3308580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799" y="4777380"/>
            <a:ext cx="1013142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2" y="2142066"/>
            <a:ext cx="4995333" cy="3649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821894" y="2142066"/>
            <a:ext cx="4995332" cy="3649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73670" y="2218266"/>
            <a:ext cx="470905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85800" y="2870200"/>
            <a:ext cx="4996922" cy="2920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096003" y="2226733"/>
            <a:ext cx="47228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823482" y="2870200"/>
            <a:ext cx="4995333" cy="2920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4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48201" y="609600"/>
            <a:ext cx="6169025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685800" y="3445932"/>
            <a:ext cx="3680884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4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2142066"/>
            <a:ext cx="10131425" cy="3649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00150" marR="0" lvl="2" indent="-1968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00250" marR="0" lvl="4" indent="-9525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199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8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6" cy="377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3962398" y="1964266"/>
            <a:ext cx="7197725" cy="24214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SVD CAN BUS VISUALIZER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3962398" y="4385732"/>
            <a:ext cx="7197725" cy="1405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STROE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971800"/>
            <a:ext cx="8343900" cy="44788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666875" y="2375555"/>
            <a:ext cx="609600" cy="76835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6775" y="2060774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Load a JSON</a:t>
            </a:r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2981325" y="3401932"/>
            <a:ext cx="247650" cy="57123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0175" y="3973165"/>
            <a:ext cx="31623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Load from this file on the web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67375" y="3419683"/>
            <a:ext cx="590550" cy="40089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67375" y="3820576"/>
            <a:ext cx="2971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Run what ever is you harts content</a:t>
            </a: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6858000" y="2522439"/>
            <a:ext cx="742950" cy="49849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5050" y="2214662"/>
            <a:ext cx="2971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JSON data is in this variable</a:t>
            </a:r>
          </a:p>
        </p:txBody>
      </p:sp>
    </p:spTree>
    <p:extLst>
      <p:ext uri="{BB962C8B-B14F-4D97-AF65-F5344CB8AC3E}">
        <p14:creationId xmlns:p14="http://schemas.microsoft.com/office/powerpoint/2010/main" val="435320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131425" cy="922867"/>
          </a:xfrm>
        </p:spPr>
        <p:txBody>
          <a:bodyPr/>
          <a:lstStyle/>
          <a:p>
            <a:r>
              <a:rPr lang="en-US" dirty="0" smtClean="0"/>
              <a:t>Now Draw!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991600" cy="4182534"/>
          </a:xfrm>
        </p:spPr>
        <p:txBody>
          <a:bodyPr anchor="t"/>
          <a:lstStyle/>
          <a:p>
            <a:r>
              <a:rPr lang="en-US" sz="2800" dirty="0" smtClean="0"/>
              <a:t>This is the somewhat tedious part</a:t>
            </a:r>
          </a:p>
          <a:p>
            <a:r>
              <a:rPr lang="en-US" sz="2800" dirty="0" smtClean="0"/>
              <a:t>D3 objects have 2 major parts: The DOM Elements and any Associated data</a:t>
            </a:r>
          </a:p>
          <a:p>
            <a:r>
              <a:rPr lang="en-US" sz="2800" dirty="0" smtClean="0"/>
              <a:t>So we need to bind data to the DOM elements</a:t>
            </a:r>
          </a:p>
          <a:p>
            <a:r>
              <a:rPr lang="en-US" sz="2800" dirty="0" smtClean="0"/>
              <a:t>Don’t want to hand create all elements.</a:t>
            </a:r>
          </a:p>
          <a:p>
            <a:r>
              <a:rPr lang="en-US" sz="2800" dirty="0" smtClean="0"/>
              <a:t>Best method is to use the Enter Selection.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59608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886651" y="2399057"/>
            <a:ext cx="8991600" cy="4182534"/>
          </a:xfrm>
        </p:spPr>
        <p:txBody>
          <a:bodyPr anchor="t"/>
          <a:lstStyle/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36700"/>
            <a:ext cx="11831702" cy="49251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10451" y="1316107"/>
            <a:ext cx="381001" cy="32095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700" y="792887"/>
            <a:ext cx="28956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a predefined group of objects, Currently it is empty.</a:t>
            </a:r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>
            <a:off x="2944052" y="1275090"/>
            <a:ext cx="2206624" cy="36196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9301" y="1275090"/>
            <a:ext cx="16827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all rectangles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2258251" y="1872007"/>
            <a:ext cx="1600200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8451" y="1718118"/>
            <a:ext cx="20208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Bind data to the group</a:t>
            </a:r>
          </a:p>
        </p:txBody>
      </p:sp>
      <p:cxnSp>
        <p:nvCxnSpPr>
          <p:cNvPr id="27" name="Straight Arrow Connector 26"/>
          <p:cNvCxnSpPr>
            <a:stCxn id="28" idx="1"/>
          </p:cNvCxnSpPr>
          <p:nvPr/>
        </p:nvCxnSpPr>
        <p:spPr>
          <a:xfrm flipH="1" flipV="1">
            <a:off x="1928051" y="2106957"/>
            <a:ext cx="1549400" cy="29053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7451" y="2135878"/>
            <a:ext cx="43695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Enter creates a new object for every data element (Looks at data as an array)</a:t>
            </a:r>
          </a:p>
        </p:txBody>
      </p:sp>
      <p:cxnSp>
        <p:nvCxnSpPr>
          <p:cNvPr id="33" name="Straight Arrow Connector 32"/>
          <p:cNvCxnSpPr>
            <a:stCxn id="36" idx="0"/>
          </p:cNvCxnSpPr>
          <p:nvPr/>
        </p:nvCxnSpPr>
        <p:spPr>
          <a:xfrm flipV="1">
            <a:off x="772352" y="2397489"/>
            <a:ext cx="419100" cy="25039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251" y="2647886"/>
            <a:ext cx="83820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a </a:t>
            </a:r>
            <a:r>
              <a:rPr lang="en-US" dirty="0" err="1" smtClean="0"/>
              <a:t>Rect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516051" y="2856257"/>
            <a:ext cx="22098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 it in the ex direction based on data number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 flipV="1">
            <a:off x="6258753" y="3087379"/>
            <a:ext cx="1257298" cy="3048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68451" y="3971312"/>
            <a:ext cx="2209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Fill based on data value.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3553651" y="3895112"/>
            <a:ext cx="4114800" cy="230089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81000"/>
            <a:ext cx="847843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03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8" grpId="0" animBg="1"/>
      <p:bldP spid="36" grpId="0" animBg="1"/>
      <p:bldP spid="38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Users\Gabe\Documents\School\DS\Early Screan 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7" y="381000"/>
            <a:ext cx="10758413" cy="59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3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10131425" cy="457200"/>
          </a:xfrm>
        </p:spPr>
        <p:txBody>
          <a:bodyPr/>
          <a:lstStyle/>
          <a:p>
            <a:r>
              <a:rPr lang="en-US" dirty="0" smtClean="0"/>
              <a:t>Pie Graphs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8991600" cy="1143000"/>
          </a:xfrm>
        </p:spPr>
        <p:txBody>
          <a:bodyPr anchor="t"/>
          <a:lstStyle/>
          <a:p>
            <a:r>
              <a:rPr lang="en-US" sz="2800" dirty="0" smtClean="0"/>
              <a:t>Similar to how the Bars where down but they use a Layout and a scale.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24052"/>
            <a:ext cx="3534269" cy="7049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24052"/>
            <a:ext cx="5734851" cy="64779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0"/>
            <a:ext cx="646837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54" y="0"/>
            <a:ext cx="9664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8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Users\Gabe\Documents\School\DS\Fun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6324600" cy="614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49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131425" cy="685800"/>
          </a:xfrm>
        </p:spPr>
        <p:txBody>
          <a:bodyPr/>
          <a:lstStyle/>
          <a:p>
            <a:r>
              <a:rPr lang="en-US" dirty="0" smtClean="0"/>
              <a:t>Adding data to the pie chars from other data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62200"/>
            <a:ext cx="6588773" cy="264332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411151" y="1894820"/>
            <a:ext cx="569914" cy="84838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33264" y="1371600"/>
            <a:ext cx="28956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&lt;&gt; holds a variable that can be passed to the function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1000" y="2133600"/>
            <a:ext cx="394527" cy="89536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1825823"/>
            <a:ext cx="16827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variable</a:t>
            </a:r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2935287" y="3462010"/>
            <a:ext cx="874713" cy="868259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3200400"/>
            <a:ext cx="202088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data to array if not already there</a:t>
            </a: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 flipV="1">
            <a:off x="5085561" y="4809712"/>
            <a:ext cx="1610548" cy="947406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96109" y="5495508"/>
            <a:ext cx="397189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Returns a value </a:t>
            </a:r>
          </a:p>
          <a:p>
            <a:r>
              <a:rPr lang="en-US" dirty="0" smtClean="0"/>
              <a:t>(doesn’t currently do that, mostly for debugging)</a:t>
            </a:r>
          </a:p>
        </p:txBody>
      </p:sp>
    </p:spTree>
    <p:extLst>
      <p:ext uri="{BB962C8B-B14F-4D97-AF65-F5344CB8AC3E}">
        <p14:creationId xmlns:p14="http://schemas.microsoft.com/office/powerpoint/2010/main" val="2323729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52400"/>
            <a:ext cx="2435225" cy="762000"/>
          </a:xfrm>
        </p:spPr>
        <p:txBody>
          <a:bodyPr/>
          <a:lstStyle/>
          <a:p>
            <a:r>
              <a:rPr lang="en-US" dirty="0" smtClean="0"/>
              <a:t>Troubles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762000" y="533400"/>
            <a:ext cx="9372600" cy="5791200"/>
          </a:xfrm>
        </p:spPr>
        <p:txBody>
          <a:bodyPr anchor="t"/>
          <a:lstStyle/>
          <a:p>
            <a:r>
              <a:rPr lang="en-US" sz="2800" dirty="0" smtClean="0"/>
              <a:t>There where lots…. </a:t>
            </a:r>
            <a:endParaRPr lang="en-US" sz="2600" dirty="0" smtClean="0"/>
          </a:p>
          <a:p>
            <a:r>
              <a:rPr lang="en-US" sz="2800" dirty="0" smtClean="0"/>
              <a:t>First was actually figuring out how to generate this data. </a:t>
            </a:r>
            <a:endParaRPr lang="en-US" sz="2800" dirty="0"/>
          </a:p>
          <a:p>
            <a:r>
              <a:rPr lang="en-US" sz="2800" dirty="0" smtClean="0"/>
              <a:t>Made a Random number gen that </a:t>
            </a:r>
            <a:r>
              <a:rPr lang="en-US" sz="2800" dirty="0" err="1" smtClean="0"/>
              <a:t>formates</a:t>
            </a:r>
            <a:r>
              <a:rPr lang="en-US" sz="2800" dirty="0" smtClean="0"/>
              <a:t> data into a Can message</a:t>
            </a:r>
          </a:p>
          <a:p>
            <a:r>
              <a:rPr lang="en-US" sz="2800" dirty="0" smtClean="0"/>
              <a:t>Figuring out How to place the groups of the boxes was really difficult. </a:t>
            </a:r>
            <a:endParaRPr lang="en-US" sz="2800" dirty="0"/>
          </a:p>
          <a:p>
            <a:pPr lvl="1"/>
            <a:r>
              <a:rPr lang="en-US" sz="2600" dirty="0" smtClean="0"/>
              <a:t>Assigning values in D3 easy, returning them not always so.</a:t>
            </a:r>
            <a:endParaRPr lang="en-US" sz="2600" dirty="0"/>
          </a:p>
          <a:p>
            <a:pPr lvl="1"/>
            <a:r>
              <a:rPr lang="en-US" sz="2600" dirty="0" smtClean="0"/>
              <a:t>Placement was also done based on pixel locations</a:t>
            </a:r>
          </a:p>
          <a:p>
            <a:r>
              <a:rPr lang="en-US" sz="2800" dirty="0" smtClean="0"/>
              <a:t>The flask file was very difficult to pass the data correctly</a:t>
            </a:r>
          </a:p>
          <a:p>
            <a:pPr lvl="1"/>
            <a:r>
              <a:rPr lang="en-US" sz="2600" dirty="0" smtClean="0"/>
              <a:t>No debugger =(</a:t>
            </a:r>
          </a:p>
          <a:p>
            <a:pPr lvl="1"/>
            <a:r>
              <a:rPr lang="en-US" sz="2600" dirty="0" smtClean="0"/>
              <a:t>And really unfamiliar with python style languages…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0140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152400"/>
            <a:ext cx="2435225" cy="762000"/>
          </a:xfrm>
        </p:spPr>
        <p:txBody>
          <a:bodyPr/>
          <a:lstStyle/>
          <a:p>
            <a:r>
              <a:rPr lang="en-US" dirty="0" smtClean="0"/>
              <a:t>Troubles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9372600" cy="3581400"/>
          </a:xfrm>
        </p:spPr>
        <p:txBody>
          <a:bodyPr anchor="t"/>
          <a:lstStyle/>
          <a:p>
            <a:r>
              <a:rPr lang="en-US" sz="2800" dirty="0" smtClean="0"/>
              <a:t>Also issues with data not erasing on the transitions</a:t>
            </a:r>
          </a:p>
          <a:p>
            <a:pPr lvl="1"/>
            <a:r>
              <a:rPr lang="en-US" sz="2400" dirty="0" smtClean="0"/>
              <a:t>Had to get rid of a lot of transitions</a:t>
            </a:r>
          </a:p>
          <a:p>
            <a:pPr lvl="1"/>
            <a:r>
              <a:rPr lang="en-US" sz="2400" dirty="0" smtClean="0"/>
              <a:t>Resorted to recreated the Data objects every call as a temporary fix.</a:t>
            </a:r>
          </a:p>
          <a:p>
            <a:r>
              <a:rPr lang="en-US" sz="2600" dirty="0" smtClean="0"/>
              <a:t>Making sure that messages were passed correctly is difficult with two different applications</a:t>
            </a:r>
          </a:p>
          <a:p>
            <a:pPr lvl="1"/>
            <a:r>
              <a:rPr lang="en-US" sz="2400" dirty="0" smtClean="0"/>
              <a:t>Also conflicting data types broke the python script a lot.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260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ENVIRONMENT</a:t>
            </a:r>
          </a:p>
        </p:txBody>
      </p:sp>
      <p:sp>
        <p:nvSpPr>
          <p:cNvPr id="151" name="Shape 151"/>
          <p:cNvSpPr/>
          <p:nvPr/>
        </p:nvSpPr>
        <p:spPr>
          <a:xfrm>
            <a:off x="2201150" y="3733600"/>
            <a:ext cx="3144600" cy="10536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Board</a:t>
            </a:r>
          </a:p>
        </p:txBody>
      </p:sp>
      <p:sp>
        <p:nvSpPr>
          <p:cNvPr id="152" name="Shape 152"/>
          <p:cNvSpPr/>
          <p:nvPr/>
        </p:nvSpPr>
        <p:spPr>
          <a:xfrm>
            <a:off x="685800" y="2609925"/>
            <a:ext cx="1514399" cy="832800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BUS</a:t>
            </a:r>
          </a:p>
        </p:txBody>
      </p:sp>
      <p:cxnSp>
        <p:nvCxnSpPr>
          <p:cNvPr id="153" name="Shape 153"/>
          <p:cNvCxnSpPr>
            <a:stCxn id="151" idx="1"/>
            <a:endCxn id="152" idx="4"/>
          </p:cNvCxnSpPr>
          <p:nvPr/>
        </p:nvCxnSpPr>
        <p:spPr>
          <a:xfrm rot="10800000">
            <a:off x="1443050" y="3442600"/>
            <a:ext cx="758100" cy="817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/>
          <p:nvPr/>
        </p:nvSpPr>
        <p:spPr>
          <a:xfrm>
            <a:off x="3750925" y="3936650"/>
            <a:ext cx="1594800" cy="7335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sp>
        <p:nvSpPr>
          <p:cNvPr id="155" name="Shape 155"/>
          <p:cNvSpPr/>
          <p:nvPr/>
        </p:nvSpPr>
        <p:spPr>
          <a:xfrm>
            <a:off x="8353425" y="3507044"/>
            <a:ext cx="1733549" cy="1053584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PC on a web browser</a:t>
            </a:r>
          </a:p>
        </p:txBody>
      </p:sp>
      <p:cxnSp>
        <p:nvCxnSpPr>
          <p:cNvPr id="156" name="Shape 156"/>
          <p:cNvCxnSpPr>
            <a:stCxn id="154" idx="3"/>
            <a:endCxn id="155" idx="2"/>
          </p:cNvCxnSpPr>
          <p:nvPr/>
        </p:nvCxnSpPr>
        <p:spPr>
          <a:xfrm rot="10800000" flipH="1">
            <a:off x="5345725" y="4033700"/>
            <a:ext cx="3007800" cy="26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7" name="Shape 157"/>
          <p:cNvSpPr txBox="1"/>
          <p:nvPr/>
        </p:nvSpPr>
        <p:spPr>
          <a:xfrm>
            <a:off x="5951625" y="3574528"/>
            <a:ext cx="1419300" cy="39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Sends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4572000" cy="762000"/>
          </a:xfrm>
        </p:spPr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1066800" y="990600"/>
            <a:ext cx="9372600" cy="5715000"/>
          </a:xfrm>
        </p:spPr>
        <p:txBody>
          <a:bodyPr anchor="t"/>
          <a:lstStyle/>
          <a:p>
            <a:r>
              <a:rPr lang="en-US" sz="2800" dirty="0" smtClean="0"/>
              <a:t>This project now needs to be expanded in two different ways</a:t>
            </a:r>
            <a:r>
              <a:rPr lang="en-US" sz="2200" dirty="0" smtClean="0"/>
              <a:t>: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600" dirty="0" smtClean="0"/>
              <a:t>The can bus analyses needs to be build on the </a:t>
            </a:r>
            <a:r>
              <a:rPr lang="en-US" sz="2600" dirty="0" err="1" smtClean="0"/>
              <a:t>rasberry</a:t>
            </a:r>
            <a:r>
              <a:rPr lang="en-US" sz="2600" dirty="0" smtClean="0"/>
              <a:t> pie to read data and store it for the webserver to display.</a:t>
            </a:r>
          </a:p>
          <a:p>
            <a:pPr marL="1085850" lvl="1" indent="-514350"/>
            <a:r>
              <a:rPr lang="en-US" sz="2400" dirty="0" smtClean="0"/>
              <a:t>Will need a hardware device to read the message </a:t>
            </a:r>
          </a:p>
          <a:p>
            <a:pPr marL="1085850" lvl="1" indent="-514350"/>
            <a:r>
              <a:rPr lang="en-US" sz="2400" dirty="0" smtClean="0"/>
              <a:t>and some software to format and store properly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600" dirty="0" smtClean="0"/>
              <a:t>The next is to actually expand the front end and show the data in a unique and SVD way</a:t>
            </a:r>
          </a:p>
          <a:p>
            <a:pPr marL="1085850" lvl="1" indent="-514350"/>
            <a:r>
              <a:rPr lang="en-US" sz="2400" dirty="0" smtClean="0"/>
              <a:t>Data should be stored in graphs then expanded to the other view.</a:t>
            </a:r>
          </a:p>
          <a:p>
            <a:pPr marL="1085850" lvl="1" indent="-514350"/>
            <a:r>
              <a:rPr lang="en-US" sz="2400" dirty="0" smtClean="0"/>
              <a:t>Much more filters and functions</a:t>
            </a:r>
          </a:p>
          <a:p>
            <a:pPr marL="1085850" lvl="1" indent="-514350"/>
            <a:r>
              <a:rPr lang="en-US" sz="2400" smtClean="0"/>
              <a:t>Design overhaul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0775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WEB UI</a:t>
            </a:r>
          </a:p>
        </p:txBody>
      </p:sp>
      <p:sp>
        <p:nvSpPr>
          <p:cNvPr id="163" name="Shape 163"/>
          <p:cNvSpPr/>
          <p:nvPr/>
        </p:nvSpPr>
        <p:spPr>
          <a:xfrm>
            <a:off x="4151312" y="2023543"/>
            <a:ext cx="2057400" cy="1053584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UI Features</a:t>
            </a:r>
          </a:p>
        </p:txBody>
      </p:sp>
      <p:sp>
        <p:nvSpPr>
          <p:cNvPr id="164" name="Shape 164"/>
          <p:cNvSpPr/>
          <p:nvPr/>
        </p:nvSpPr>
        <p:spPr>
          <a:xfrm>
            <a:off x="1500225" y="4373175"/>
            <a:ext cx="1533599" cy="10860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Real-time updates</a:t>
            </a:r>
          </a:p>
        </p:txBody>
      </p:sp>
      <p:sp>
        <p:nvSpPr>
          <p:cNvPr id="165" name="Shape 165"/>
          <p:cNvSpPr/>
          <p:nvPr/>
        </p:nvSpPr>
        <p:spPr>
          <a:xfrm>
            <a:off x="3578213" y="4373100"/>
            <a:ext cx="1533600" cy="10860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different CAN messages</a:t>
            </a:r>
          </a:p>
        </p:txBody>
      </p:sp>
      <p:sp>
        <p:nvSpPr>
          <p:cNvPr id="166" name="Shape 166"/>
          <p:cNvSpPr/>
          <p:nvPr/>
        </p:nvSpPr>
        <p:spPr>
          <a:xfrm>
            <a:off x="5759900" y="4412575"/>
            <a:ext cx="1533600" cy="10860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BUS Errors</a:t>
            </a:r>
          </a:p>
        </p:txBody>
      </p:sp>
      <p:sp>
        <p:nvSpPr>
          <p:cNvPr id="167" name="Shape 167"/>
          <p:cNvSpPr/>
          <p:nvPr/>
        </p:nvSpPr>
        <p:spPr>
          <a:xfrm>
            <a:off x="7896025" y="4412650"/>
            <a:ext cx="1533600" cy="1086000"/>
          </a:xfrm>
          <a:prstGeom prst="rect">
            <a:avLst/>
          </a:prstGeom>
          <a:solidFill>
            <a:schemeClr val="accent1"/>
          </a:solidFill>
          <a:ln w="19050" cap="rnd" cmpd="sng">
            <a:solidFill>
              <a:srgbClr val="7D2D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an SVD HMI System</a:t>
            </a:r>
          </a:p>
        </p:txBody>
      </p:sp>
      <p:cxnSp>
        <p:nvCxnSpPr>
          <p:cNvPr id="168" name="Shape 168"/>
          <p:cNvCxnSpPr>
            <a:stCxn id="163" idx="1"/>
            <a:endCxn id="164" idx="0"/>
          </p:cNvCxnSpPr>
          <p:nvPr/>
        </p:nvCxnSpPr>
        <p:spPr>
          <a:xfrm rot="5400000">
            <a:off x="3075512" y="2268627"/>
            <a:ext cx="1296000" cy="29130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Shape 169"/>
          <p:cNvCxnSpPr>
            <a:stCxn id="163" idx="1"/>
            <a:endCxn id="165" idx="0"/>
          </p:cNvCxnSpPr>
          <p:nvPr/>
        </p:nvCxnSpPr>
        <p:spPr>
          <a:xfrm rot="5400000">
            <a:off x="4114562" y="3307677"/>
            <a:ext cx="1296000" cy="8349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>
            <a:stCxn id="163" idx="1"/>
            <a:endCxn id="166" idx="0"/>
          </p:cNvCxnSpPr>
          <p:nvPr/>
        </p:nvCxnSpPr>
        <p:spPr>
          <a:xfrm rot="-5400000" flipH="1">
            <a:off x="5185712" y="3071427"/>
            <a:ext cx="1335300" cy="13467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Shape 171"/>
          <p:cNvCxnSpPr>
            <a:stCxn id="163" idx="1"/>
            <a:endCxn id="167" idx="0"/>
          </p:cNvCxnSpPr>
          <p:nvPr/>
        </p:nvCxnSpPr>
        <p:spPr>
          <a:xfrm rot="-5400000" flipH="1">
            <a:off x="6253562" y="2003577"/>
            <a:ext cx="1335600" cy="3482699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17075"/>
            <a:ext cx="10131300" cy="145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Building the Web Server application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1" y="2142066"/>
            <a:ext cx="8305800" cy="3649132"/>
          </a:xfrm>
        </p:spPr>
        <p:txBody>
          <a:bodyPr anchor="t"/>
          <a:lstStyle/>
          <a:p>
            <a:r>
              <a:rPr lang="en-US" sz="2800" dirty="0" smtClean="0"/>
              <a:t>Web server was created with python</a:t>
            </a:r>
          </a:p>
          <a:p>
            <a:pPr lvl="1"/>
            <a:r>
              <a:rPr lang="en-US" sz="2400" dirty="0" smtClean="0"/>
              <a:t>Multi Platform</a:t>
            </a:r>
          </a:p>
          <a:p>
            <a:pPr lvl="1"/>
            <a:r>
              <a:rPr lang="en-US" sz="2400" dirty="0" smtClean="0"/>
              <a:t>Supposedly easy to learn</a:t>
            </a:r>
          </a:p>
          <a:p>
            <a:pPr lvl="1"/>
            <a:r>
              <a:rPr lang="en-US" sz="2400" dirty="0" smtClean="0"/>
              <a:t>Flask</a:t>
            </a:r>
            <a:endParaRPr lang="en-US" sz="2400" dirty="0"/>
          </a:p>
          <a:p>
            <a:r>
              <a:rPr lang="en-US" sz="2800" dirty="0" smtClean="0"/>
              <a:t>Flask is a lightweight web API that allows the programmer to make quick and create endless amounts of URLs.</a:t>
            </a:r>
          </a:p>
        </p:txBody>
      </p:sp>
      <p:pic>
        <p:nvPicPr>
          <p:cNvPr id="1026" name="Picture 2" descr="https://lh5.googleusercontent.com/mGSVezhsxot-_htFqrHuG2u37luSSfjXFL01IW1vpexbf54gkrRN6CbVOhAQC9nBNZjj7KxCvXphgZJAsiG4_2Fs2wIWfWWtiSDxhkCrTRdS_9RjSPaubxB1I_wX2gBtJ8sJ0mslL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505200"/>
            <a:ext cx="3810000" cy="28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17075"/>
            <a:ext cx="10131300" cy="145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Building the Web Server application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1" y="2142066"/>
            <a:ext cx="8305800" cy="4182534"/>
          </a:xfrm>
        </p:spPr>
        <p:txBody>
          <a:bodyPr anchor="t"/>
          <a:lstStyle/>
          <a:p>
            <a:r>
              <a:rPr lang="en-US" sz="2800" dirty="0" smtClean="0"/>
              <a:t>So the very first think I tried create was a Web Server that could read a file and pass it to the html client.</a:t>
            </a:r>
          </a:p>
          <a:p>
            <a:r>
              <a:rPr lang="en-US" sz="2800" dirty="0" smtClean="0"/>
              <a:t>To do this we need some sort of format that our Web page could actually make sense of the data.</a:t>
            </a:r>
          </a:p>
          <a:p>
            <a:r>
              <a:rPr lang="en-US" sz="2800" dirty="0" smtClean="0"/>
              <a:t>Knowing that we are going to be using D3.js for the HTML client, the best route was to use the JSON format. (Java Script Object Notation)</a:t>
            </a:r>
          </a:p>
          <a:p>
            <a:r>
              <a:rPr lang="en-US" sz="2800" dirty="0" smtClean="0"/>
              <a:t> (Also works well with Flask)</a:t>
            </a:r>
          </a:p>
        </p:txBody>
      </p:sp>
    </p:spTree>
    <p:extLst>
      <p:ext uri="{BB962C8B-B14F-4D97-AF65-F5344CB8AC3E}">
        <p14:creationId xmlns:p14="http://schemas.microsoft.com/office/powerpoint/2010/main" val="3855416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11277600" cy="293411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1" idx="1"/>
          </p:cNvCxnSpPr>
          <p:nvPr/>
        </p:nvCxnSpPr>
        <p:spPr>
          <a:xfrm flipH="1">
            <a:off x="990601" y="1215806"/>
            <a:ext cx="638174" cy="68580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8775" y="1061917"/>
            <a:ext cx="19526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Notes this as an array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1"/>
          </p:cNvCxnSpPr>
          <p:nvPr/>
        </p:nvCxnSpPr>
        <p:spPr>
          <a:xfrm flipH="1" flipV="1">
            <a:off x="1286830" y="4388082"/>
            <a:ext cx="341944" cy="56640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774" y="4800600"/>
            <a:ext cx="25622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Marks this as ONE object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57802" y="2133600"/>
            <a:ext cx="904398" cy="228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62200" y="1981200"/>
            <a:ext cx="685800" cy="22860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1" y="1825823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single attribute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57801" y="4038600"/>
            <a:ext cx="604599" cy="228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062400" y="4263616"/>
            <a:ext cx="299800" cy="79784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2200" y="4189511"/>
            <a:ext cx="1524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Attribute Name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10001" y="2895600"/>
            <a:ext cx="756999" cy="2286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667000" y="2748290"/>
            <a:ext cx="1219200" cy="22351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2486680"/>
            <a:ext cx="18288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Attribute data </a:t>
            </a:r>
          </a:p>
          <a:p>
            <a:r>
              <a:rPr lang="en-US" dirty="0" smtClean="0"/>
              <a:t>(can be of any type)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5" idx="1"/>
          </p:cNvCxnSpPr>
          <p:nvPr/>
        </p:nvCxnSpPr>
        <p:spPr>
          <a:xfrm flipH="1">
            <a:off x="3276601" y="3804910"/>
            <a:ext cx="59816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4770" y="3543300"/>
            <a:ext cx="283083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Like in an array, the next attribute is separated by a comma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53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3" grpId="0" animBg="1"/>
      <p:bldP spid="25" grpId="0" animBg="1"/>
      <p:bldP spid="28" grpId="0" animBg="1"/>
      <p:bldP spid="29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17075"/>
            <a:ext cx="10131300" cy="8307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 to send the message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305800" cy="4182534"/>
          </a:xfrm>
        </p:spPr>
        <p:txBody>
          <a:bodyPr anchor="t"/>
          <a:lstStyle/>
          <a:p>
            <a:r>
              <a:rPr lang="en-US" sz="2800" dirty="0" smtClean="0"/>
              <a:t>When ever someone puts in a address of a website a HTTP Get request is done for that file.</a:t>
            </a:r>
            <a:br>
              <a:rPr lang="en-US" sz="2800" dirty="0" smtClean="0"/>
            </a:br>
            <a:r>
              <a:rPr lang="en-US" sz="2600" dirty="0" smtClean="0"/>
              <a:t>(The website is stored as a file on the server)</a:t>
            </a:r>
          </a:p>
          <a:p>
            <a:r>
              <a:rPr lang="en-US" sz="2800" dirty="0" smtClean="0"/>
              <a:t>What flask does is take these file request and reroutes it to a function. </a:t>
            </a:r>
          </a:p>
          <a:p>
            <a:r>
              <a:rPr lang="en-US" sz="2800" dirty="0" smtClean="0"/>
              <a:t>This allows me to perform any necessary calculations before I return anything.</a:t>
            </a:r>
          </a:p>
          <a:p>
            <a:r>
              <a:rPr lang="en-US" sz="2800" dirty="0" smtClean="0"/>
              <a:t>It can even use part of the URL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661094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22" y="2075666"/>
            <a:ext cx="5953956" cy="93358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1633122" y="1640623"/>
            <a:ext cx="609600" cy="76835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3022" y="1332846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the route</a:t>
            </a: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1137822" y="2626560"/>
            <a:ext cx="1219200" cy="611286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022" y="3237846"/>
            <a:ext cx="13716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the function </a:t>
            </a:r>
          </a:p>
        </p:txBody>
      </p:sp>
      <p:cxnSp>
        <p:nvCxnSpPr>
          <p:cNvPr id="22" name="Straight Arrow Connector 21"/>
          <p:cNvCxnSpPr>
            <a:stCxn id="23" idx="0"/>
          </p:cNvCxnSpPr>
          <p:nvPr/>
        </p:nvCxnSpPr>
        <p:spPr>
          <a:xfrm flipH="1" flipV="1">
            <a:off x="4338222" y="3010089"/>
            <a:ext cx="590550" cy="40089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42972" y="3410982"/>
            <a:ext cx="13716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Return the date requested</a:t>
            </a:r>
          </a:p>
        </p:txBody>
      </p:sp>
      <p:pic>
        <p:nvPicPr>
          <p:cNvPr id="28" name="Picture 2" descr="https://lh5.googleusercontent.com/mGSVezhsxot-_htFqrHuG2u37luSSfjXFL01IW1vpexbf54gkrRN6CbVOhAQC9nBNZjj7KxCvXphgZJAsiG4_2Fs2wIWfWWtiSDxhkCrTRdS_9RjSPaubxB1I_wX2gBtJ8sJ0mslLd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37"/>
          <a:stretch/>
        </p:blipFill>
        <p:spPr bwMode="auto">
          <a:xfrm>
            <a:off x="304800" y="152400"/>
            <a:ext cx="3810000" cy="99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lh5.googleusercontent.com/mGSVezhsxot-_htFqrHuG2u37luSSfjXFL01IW1vpexbf54gkrRN6CbVOhAQC9nBNZjj7KxCvXphgZJAsiG4_2Fs2wIWfWWtiSDxhkCrTRdS_9RjSPaubxB1I_wX2gBtJ8sJ0mslLd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2" b="-10172"/>
          <a:stretch/>
        </p:blipFill>
        <p:spPr bwMode="auto">
          <a:xfrm>
            <a:off x="4495800" y="146050"/>
            <a:ext cx="3810000" cy="140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98"/>
          <a:stretch/>
        </p:blipFill>
        <p:spPr>
          <a:xfrm>
            <a:off x="1403350" y="4619025"/>
            <a:ext cx="8997950" cy="7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85800" y="617075"/>
            <a:ext cx="5715000" cy="8307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Having D3 read that message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8800"/>
            <a:ext cx="8305800" cy="4182534"/>
          </a:xfrm>
        </p:spPr>
        <p:txBody>
          <a:bodyPr anchor="t"/>
          <a:lstStyle/>
          <a:p>
            <a:r>
              <a:rPr lang="en-US" sz="2800" dirty="0" smtClean="0"/>
              <a:t>So before we draw any pretty pictures, we need to pull the data.</a:t>
            </a:r>
            <a:endParaRPr lang="en-US" sz="2600" dirty="0" smtClean="0"/>
          </a:p>
          <a:p>
            <a:r>
              <a:rPr lang="en-US" sz="2800" dirty="0" smtClean="0"/>
              <a:t>D3 as an integrated AJAX (Asynchronous JavaScript And XML) calls and can directly load a JSON File.</a:t>
            </a:r>
          </a:p>
          <a:p>
            <a:r>
              <a:rPr lang="en-US" sz="2800" dirty="0" smtClean="0"/>
              <a:t>Also a large advantage of this is that we do not need to reload the entire page, just the parts that is affected by the java script will be reloaded.</a:t>
            </a:r>
          </a:p>
        </p:txBody>
      </p:sp>
    </p:spTree>
    <p:extLst>
      <p:ext uri="{BB962C8B-B14F-4D97-AF65-F5344CB8AC3E}">
        <p14:creationId xmlns:p14="http://schemas.microsoft.com/office/powerpoint/2010/main" val="1940652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748</Words>
  <Application>Microsoft Office PowerPoint</Application>
  <PresentationFormat>Custom</PresentationFormat>
  <Paragraphs>94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SVD CAN BUS VISUALIZER</vt:lpstr>
      <vt:lpstr>THE ENVIRONMENT</vt:lpstr>
      <vt:lpstr>THE WEB UI</vt:lpstr>
      <vt:lpstr>Building the Web Server application</vt:lpstr>
      <vt:lpstr>Building the Web Server application</vt:lpstr>
      <vt:lpstr>PowerPoint Presentation</vt:lpstr>
      <vt:lpstr>Time to send the message</vt:lpstr>
      <vt:lpstr>PowerPoint Presentation</vt:lpstr>
      <vt:lpstr>Having D3 read that message</vt:lpstr>
      <vt:lpstr>PowerPoint Presentation</vt:lpstr>
      <vt:lpstr>Now Draw!</vt:lpstr>
      <vt:lpstr>PowerPoint Presentation</vt:lpstr>
      <vt:lpstr>PowerPoint Presentation</vt:lpstr>
      <vt:lpstr>Pie Graphs</vt:lpstr>
      <vt:lpstr>PowerPoint Presentation</vt:lpstr>
      <vt:lpstr>PowerPoint Presentation</vt:lpstr>
      <vt:lpstr>Adding data to the pie chars from other data</vt:lpstr>
      <vt:lpstr>Troubles</vt:lpstr>
      <vt:lpstr>Troubles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CAN BUS VISUALIZER</dc:title>
  <dc:creator>Gabe</dc:creator>
  <cp:lastModifiedBy>Gabe</cp:lastModifiedBy>
  <cp:revision>12</cp:revision>
  <dcterms:modified xsi:type="dcterms:W3CDTF">2016-07-22T15:38:47Z</dcterms:modified>
</cp:coreProperties>
</file>