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C9AC2-EC71-47BD-AF65-0B8CE32B8432}" v="55" dt="2021-02-26T19:54:57.695"/>
    <p1510:client id="{51655782-0603-4784-94C5-2807B4B6E2E5}" v="2" dt="2022-03-14T03:47:0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VUd9_k9C6A" TargetMode="External"/><Relationship Id="rId2" Type="http://schemas.openxmlformats.org/officeDocument/2006/relationships/hyperlink" Target="https://github.com/gstrother/api-sysadm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hannel/UCShpfRpoXzJvNPF25DrOCTA" TargetMode="External"/><Relationship Id="rId4" Type="http://schemas.openxmlformats.org/officeDocument/2006/relationships/hyperlink" Target="https://docs.microsoft.com/en-us/powershell/scripting/learn/ps101/00-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Learning and using Rest APIS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For the Sys admin! Using </a:t>
            </a:r>
            <a:r>
              <a:rPr lang="en-US" sz="2800" dirty="0" err="1"/>
              <a:t>powershell</a:t>
            </a:r>
            <a:r>
              <a:rPr lang="en-US" sz="2800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GEORGE STROTHER – March 2022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526B-2CFA-43AC-932D-98F09A54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PowerPoint slideshow without an </a:t>
            </a:r>
            <a:r>
              <a:rPr lang="en-US" sz="4400" dirty="0"/>
              <a:t>overview?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2B66-5E85-4F39-8414-3B622E24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837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API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Authenticating and Connecting to APIs  (using PowerShell)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Retrieving and Formatting Data from APIs (using PowerShell)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Manipulating Systems via APIs (using PowerShell)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API Workflows (using PowerShell)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Practical API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78612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Authenticating and Connecting to 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2353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Retrieving and Formatting Data from 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72677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Manipulating Systems via 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77786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API Workflows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4591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512A-DFA8-4659-9258-E095893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Practical API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8B9-943A-4857-A031-60D6C6A5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4D12DB-3A86-4503-A9C0-733A858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2906"/>
            <a:ext cx="11029615" cy="5075340"/>
          </a:xfrm>
        </p:spPr>
        <p:txBody>
          <a:bodyPr/>
          <a:lstStyle/>
          <a:p>
            <a:pPr lvl="1"/>
            <a:r>
              <a:rPr lang="en-US" sz="2800" b="1" dirty="0"/>
              <a:t>Repo with example code: </a:t>
            </a:r>
          </a:p>
          <a:p>
            <a:pPr lvl="2"/>
            <a:r>
              <a:rPr lang="en-US" sz="2700" b="1" dirty="0">
                <a:hlinkClick r:id="rId2"/>
              </a:rPr>
              <a:t>https://github.com/gstrother/api-sysadmin</a:t>
            </a:r>
            <a:endParaRPr lang="en-US" sz="2700" b="1" dirty="0"/>
          </a:p>
          <a:p>
            <a:pPr lvl="1"/>
            <a:r>
              <a:rPr lang="en-US" sz="2800" b="1" dirty="0"/>
              <a:t>PowerShell Intro course from Jeff </a:t>
            </a:r>
            <a:r>
              <a:rPr lang="en-US" sz="2800" b="1" dirty="0" err="1"/>
              <a:t>Snover</a:t>
            </a:r>
            <a:r>
              <a:rPr lang="en-US" sz="2800" b="1" dirty="0"/>
              <a:t> himself:</a:t>
            </a:r>
          </a:p>
          <a:p>
            <a:pPr lvl="2"/>
            <a:r>
              <a:rPr lang="en-US" sz="2700" b="1" dirty="0">
                <a:hlinkClick r:id="rId3"/>
              </a:rPr>
              <a:t>https://www.youtube.com/watch?v=UVUd9_k9C6A</a:t>
            </a:r>
            <a:endParaRPr lang="en-US" sz="2700" b="1" dirty="0"/>
          </a:p>
          <a:p>
            <a:pPr lvl="1"/>
            <a:r>
              <a:rPr lang="en-US" sz="2800" b="1" dirty="0"/>
              <a:t>Microsoft PowerShell documentation:</a:t>
            </a:r>
          </a:p>
          <a:p>
            <a:pPr lvl="2"/>
            <a:r>
              <a:rPr lang="en-US" sz="2700" b="1" dirty="0">
                <a:hlinkClick r:id="rId4"/>
              </a:rPr>
              <a:t>https://docs.microsoft.com/en-us/powershell/scripting/learn/ps101/00-introduction</a:t>
            </a:r>
            <a:r>
              <a:rPr lang="en-US" sz="2700" b="1" dirty="0"/>
              <a:t> 	</a:t>
            </a:r>
          </a:p>
          <a:p>
            <a:pPr lvl="1"/>
            <a:r>
              <a:rPr lang="en-US" sz="2800" b="1" dirty="0"/>
              <a:t>For The Sysadmin </a:t>
            </a:r>
            <a:r>
              <a:rPr lang="en-US" sz="2800" b="1" dirty="0" err="1"/>
              <a:t>Youtube</a:t>
            </a:r>
            <a:r>
              <a:rPr lang="en-US" sz="2800" b="1" dirty="0"/>
              <a:t> channel:</a:t>
            </a:r>
          </a:p>
          <a:p>
            <a:pPr lvl="2"/>
            <a:r>
              <a:rPr lang="en-US" sz="2700" b="1" dirty="0">
                <a:hlinkClick r:id="rId5"/>
              </a:rPr>
              <a:t>https://www.youtube.com/channel/UCShpfRpoXzJvNPF25DrOCTA</a:t>
            </a:r>
            <a:r>
              <a:rPr lang="en-US" sz="2700" b="1" dirty="0"/>
              <a:t> </a:t>
            </a:r>
          </a:p>
          <a:p>
            <a:pPr lvl="2"/>
            <a:endParaRPr lang="en-US" sz="27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257957-ADD1-4547-843C-D046B4A0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/>
          <a:lstStyle/>
          <a:p>
            <a:r>
              <a:rPr lang="en-US" dirty="0"/>
              <a:t>How do I find resources?</a:t>
            </a:r>
          </a:p>
        </p:txBody>
      </p:sp>
    </p:spTree>
    <p:extLst>
      <p:ext uri="{BB962C8B-B14F-4D97-AF65-F5344CB8AC3E}">
        <p14:creationId xmlns:p14="http://schemas.microsoft.com/office/powerpoint/2010/main" val="3633520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C0608055EE2F49B883BE42DD6AF2A4" ma:contentTypeVersion="10" ma:contentTypeDescription="Create a new document." ma:contentTypeScope="" ma:versionID="b0661cf6580c9a745fbe173cdaea63fa">
  <xsd:schema xmlns:xsd="http://www.w3.org/2001/XMLSchema" xmlns:xs="http://www.w3.org/2001/XMLSchema" xmlns:p="http://schemas.microsoft.com/office/2006/metadata/properties" xmlns:ns3="fd32c659-66a2-4e35-8e21-687e06f2bce3" xmlns:ns4="58e67f36-4df1-4e3e-99f6-d4ce1a185850" targetNamespace="http://schemas.microsoft.com/office/2006/metadata/properties" ma:root="true" ma:fieldsID="375b8392509ed91853e870534dd48377" ns3:_="" ns4:_="">
    <xsd:import namespace="fd32c659-66a2-4e35-8e21-687e06f2bce3"/>
    <xsd:import namespace="58e67f36-4df1-4e3e-99f6-d4ce1a1858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2c659-66a2-4e35-8e21-687e06f2b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67f36-4df1-4e3e-99f6-d4ce1a1858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D6B4C-7019-4EBD-8290-FDB87F51A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2c659-66a2-4e35-8e21-687e06f2bce3"/>
    <ds:schemaRef ds:uri="58e67f36-4df1-4e3e-99f6-d4ce1a1858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322833-6E88-4BF2-9DE8-AB1B72941B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A9604D-1D0A-4371-948C-A60CBDA274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Learning and using Rest APIS  For the Sys admin! Using powershell!</vt:lpstr>
      <vt:lpstr>What’s a PowerPoint slideshow without an overview?</vt:lpstr>
      <vt:lpstr>API Fundamentals</vt:lpstr>
      <vt:lpstr>Authenticating and Connecting to APIs</vt:lpstr>
      <vt:lpstr>Retrieving and Formatting Data from APIs</vt:lpstr>
      <vt:lpstr>Manipulating Systems via APIs</vt:lpstr>
      <vt:lpstr>API Workflows</vt:lpstr>
      <vt:lpstr>Practical API Examples</vt:lpstr>
      <vt:lpstr>How do I find resources?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2020-09-08T16:59:35Z</dcterms:created>
  <dcterms:modified xsi:type="dcterms:W3CDTF">2022-03-19T22:41:44Z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0x0101002CC0608055EE2F49B883BE42DD6AF2A4</vt:lpwstr>
  </property>
</Properties>
</file>