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140BF-EE6E-4CD4-A018-4A5608587C38}" type="datetimeFigureOut">
              <a:rPr lang="vi-VN" smtClean="0"/>
              <a:t>02/11/2018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88BD-1F52-4F60-8315-7C127C8E97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881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3BD85-C442-46FA-9B0E-5C6925940A73}" type="datetimeFigureOut">
              <a:rPr lang="vi-VN" smtClean="0"/>
              <a:t>02/11/2018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7A62-55C2-4C0C-BEE1-89F8768363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39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378594"/>
            <a:ext cx="10396882" cy="73622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85800" y="5714181"/>
            <a:ext cx="3536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ĐỒ</a:t>
            </a:r>
            <a:r>
              <a:rPr lang="en-US" sz="16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ÁN XÂY DỰNG MẠNG XÃ HỘI</a:t>
            </a:r>
          </a:p>
          <a:p>
            <a:r>
              <a:rPr lang="en-US" sz="16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SỬ DỤNG CƠ SỞ DỮ LIỆU ĐỒ THỊ </a:t>
            </a:r>
            <a:r>
              <a:rPr lang="en-US" sz="1600" b="1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NEO4J</a:t>
            </a:r>
            <a:endParaRPr lang="vi-V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332913" y="5852679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NGUYỄN</a:t>
            </a:r>
            <a:r>
              <a:rPr lang="en-US" sz="14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TRUNG HUY</a:t>
            </a:r>
            <a:endParaRPr lang="vi-V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xây </a:t>
            </a:r>
            <a:r>
              <a:rPr lang="en-US" dirty="0" smtClean="0"/>
              <a:t>dựng mạng xã </a:t>
            </a:r>
            <a:r>
              <a:rPr lang="en-US" dirty="0" smtClean="0"/>
              <a:t>hội sử dụng neo4j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ts phạm tuấn anh</a:t>
            </a:r>
            <a:endParaRPr lang="vi-V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1420000">
            <a:off x="1216527" y="4038753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1410295: nguyễn trung huy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92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thiêu chung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8390" y="1934260"/>
            <a:ext cx="10396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5086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625" y="2039815"/>
            <a:ext cx="543943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ký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người dùng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Cookie thông tin tài khoản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17" y="1114817"/>
            <a:ext cx="7286625" cy="4048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3563" y="469707"/>
            <a:ext cx="2198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5945" y="469706"/>
            <a:ext cx="2967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 thời gian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37" y="1125593"/>
            <a:ext cx="8524875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625" y="2039815"/>
            <a:ext cx="107773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trạng thái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sẻ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 luận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các trạng thái từ mới đến cũ, với mỗi tt có thời gian đăng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tường của bạn bè</a:t>
            </a:r>
          </a:p>
        </p:txBody>
      </p:sp>
    </p:spTree>
    <p:extLst>
      <p:ext uri="{BB962C8B-B14F-4D97-AF65-F5344CB8AC3E}">
        <p14:creationId xmlns:p14="http://schemas.microsoft.com/office/powerpoint/2010/main" val="9595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5945" y="469706"/>
            <a:ext cx="26581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bạn bè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07" y="1205929"/>
            <a:ext cx="76962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625" y="2039815"/>
            <a:ext cx="70278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 ý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 khóa tìm theo tên, trường, công việc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người có cùng bạn bè nhiều nhất</a:t>
            </a:r>
          </a:p>
        </p:txBody>
      </p:sp>
    </p:spTree>
    <p:extLst>
      <p:ext uri="{BB962C8B-B14F-4D97-AF65-F5344CB8AC3E}">
        <p14:creationId xmlns:p14="http://schemas.microsoft.com/office/powerpoint/2010/main" val="26012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5945" y="469706"/>
            <a:ext cx="2218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quát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82" y="1163693"/>
            <a:ext cx="9496425" cy="415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625" y="2039815"/>
            <a:ext cx="4208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dòng thời gian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thêm bạn bè</a:t>
            </a:r>
          </a:p>
        </p:txBody>
      </p:sp>
    </p:spTree>
    <p:extLst>
      <p:ext uri="{BB962C8B-B14F-4D97-AF65-F5344CB8AC3E}">
        <p14:creationId xmlns:p14="http://schemas.microsoft.com/office/powerpoint/2010/main" val="38235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3398" y="1659039"/>
            <a:ext cx="829733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Cảm ơn quý thầy cô</a:t>
            </a:r>
          </a:p>
          <a:p>
            <a:pPr algn="ctr"/>
            <a:r>
              <a:rPr 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&amp; các bạn đã lắng nghe</a:t>
            </a:r>
            <a:endParaRPr 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256</TotalTime>
  <Words>155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Wingdings</vt:lpstr>
      <vt:lpstr>Main Event</vt:lpstr>
      <vt:lpstr>xây dựng mạng xã hội sử dụng neo4j</vt:lpstr>
      <vt:lpstr>Giới thiêu chung</vt:lpstr>
      <vt:lpstr>Phân tích hệ thống</vt:lpstr>
      <vt:lpstr>Phân tích hệ thống</vt:lpstr>
      <vt:lpstr>Phân tích hệ thống</vt:lpstr>
      <vt:lpstr>Phân tích hệ thống</vt:lpstr>
      <vt:lpstr>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Nguyễn Trung</dc:creator>
  <cp:lastModifiedBy>Huy Nguyễn Trung</cp:lastModifiedBy>
  <cp:revision>23</cp:revision>
  <dcterms:created xsi:type="dcterms:W3CDTF">2018-09-11T01:52:37Z</dcterms:created>
  <dcterms:modified xsi:type="dcterms:W3CDTF">2018-11-02T07:52:44Z</dcterms:modified>
</cp:coreProperties>
</file>