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3"/>
  </p:normalViewPr>
  <p:slideViewPr>
    <p:cSldViewPr snapToGrid="0" snapToObjects="1">
      <p:cViewPr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JavaScript: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1531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Athelas" charset="0"/>
                <a:ea typeface="Athelas" charset="0"/>
                <a:cs typeface="Athelas" charset="0"/>
              </a:rPr>
              <a:t>Conway’s Game of Life</a:t>
            </a:r>
          </a:p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Hamel Patel</a:t>
            </a:r>
          </a:p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Joana Ibarra</a:t>
            </a:r>
          </a:p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Joshua King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9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13455"/>
            <a:ext cx="9601200" cy="807334"/>
          </a:xfrm>
        </p:spPr>
        <p:txBody>
          <a:bodyPr>
            <a:normAutofit/>
          </a:bodyPr>
          <a:lstStyle/>
          <a:p>
            <a:pPr algn="ctr"/>
            <a:r>
              <a:rPr lang="en-US" sz="5000" u="sng" dirty="0" smtClean="0">
                <a:latin typeface="Ayuthaya" charset="-34"/>
                <a:ea typeface="Ayuthaya" charset="-34"/>
                <a:cs typeface="Ayuthaya" charset="-34"/>
              </a:rPr>
              <a:t>Grid</a:t>
            </a:r>
            <a:endParaRPr lang="en-US" sz="5000" u="sng" dirty="0"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r="8696" b="-4100"/>
          <a:stretch/>
        </p:blipFill>
        <p:spPr>
          <a:xfrm>
            <a:off x="3357563" y="1054273"/>
            <a:ext cx="3057525" cy="305616"/>
          </a:xfrm>
        </p:spPr>
      </p:pic>
      <p:sp>
        <p:nvSpPr>
          <p:cNvPr id="10" name="TextBox 9"/>
          <p:cNvSpPr txBox="1"/>
          <p:nvPr/>
        </p:nvSpPr>
        <p:spPr>
          <a:xfrm>
            <a:off x="1776331" y="974895"/>
            <a:ext cx="140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/>
              <a:t>Index.html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776331" y="1362465"/>
            <a:ext cx="140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Grid.ts</a:t>
            </a:r>
            <a:endParaRPr lang="en-US" sz="20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90"/>
          <a:stretch/>
        </p:blipFill>
        <p:spPr>
          <a:xfrm>
            <a:off x="1776331" y="1762575"/>
            <a:ext cx="4238708" cy="4803419"/>
          </a:xfrm>
          <a:prstGeom prst="rect">
            <a:avLst/>
          </a:prstGeom>
        </p:spPr>
      </p:pic>
      <p:pic>
        <p:nvPicPr>
          <p:cNvPr id="17" name="Content Placeholder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"/>
          <a:stretch/>
        </p:blipFill>
        <p:spPr>
          <a:xfrm>
            <a:off x="6286500" y="2130921"/>
            <a:ext cx="5605462" cy="40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7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1475"/>
            <a:ext cx="9601200" cy="814388"/>
          </a:xfrm>
        </p:spPr>
        <p:txBody>
          <a:bodyPr/>
          <a:lstStyle/>
          <a:p>
            <a:pPr algn="ctr"/>
            <a:r>
              <a:rPr lang="en-US" u="sng" smtClean="0">
                <a:latin typeface="Ayuthaya" charset="-34"/>
                <a:ea typeface="Ayuthaya" charset="-34"/>
                <a:cs typeface="Ayuthaya" charset="-34"/>
              </a:rPr>
              <a:t>Grid cont’d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238536"/>
            <a:ext cx="6678613" cy="4414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r="1987"/>
          <a:stretch/>
        </p:blipFill>
        <p:spPr>
          <a:xfrm>
            <a:off x="1371599" y="1398032"/>
            <a:ext cx="6829425" cy="389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644"/>
            <a:ext cx="7672388" cy="742950"/>
          </a:xfrm>
        </p:spPr>
        <p:txBody>
          <a:bodyPr>
            <a:noAutofit/>
          </a:bodyPr>
          <a:lstStyle/>
          <a:p>
            <a:pPr algn="ctr"/>
            <a:r>
              <a:rPr lang="en-US" sz="5000" u="sng" dirty="0" smtClean="0">
                <a:latin typeface="Ayuthaya" charset="-34"/>
                <a:ea typeface="Ayuthaya" charset="-34"/>
                <a:cs typeface="Ayuthaya" charset="-34"/>
              </a:rPr>
              <a:t>Mouse Events</a:t>
            </a:r>
            <a:endParaRPr lang="en-US" sz="5000" u="sng" dirty="0"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2" y="285748"/>
            <a:ext cx="5457825" cy="6572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8" y="2058521"/>
            <a:ext cx="5439717" cy="2214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0" y="4273051"/>
            <a:ext cx="6438372" cy="10600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68" y="1638922"/>
            <a:ext cx="296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+mj-lt"/>
                <a:ea typeface="Franklin Gothic Heavy" charset="0"/>
                <a:cs typeface="Franklin Gothic Heavy" charset="0"/>
              </a:rPr>
              <a:t>Grid.ts</a:t>
            </a:r>
            <a:endParaRPr lang="en-US" sz="2000" u="sng" dirty="0">
              <a:latin typeface="+mj-lt"/>
              <a:ea typeface="Franklin Gothic Heavy" charset="0"/>
              <a:cs typeface="Franklin Gothic Heav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904549" y="1467503"/>
            <a:ext cx="102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Cell.ts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99126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64591" y="2332832"/>
            <a:ext cx="5973040" cy="4299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887" y="342900"/>
            <a:ext cx="9601200" cy="700088"/>
          </a:xfrm>
        </p:spPr>
        <p:txBody>
          <a:bodyPr/>
          <a:lstStyle/>
          <a:p>
            <a:pPr algn="ctr"/>
            <a:r>
              <a:rPr lang="en-US" u="sng" dirty="0">
                <a:latin typeface="Ayuthaya" charset="-34"/>
                <a:ea typeface="Ayuthaya" charset="-34"/>
                <a:cs typeface="Ayuthaya" charset="-34"/>
              </a:rPr>
              <a:t>Mouse </a:t>
            </a:r>
            <a:r>
              <a:rPr lang="en-US" u="sng" dirty="0" smtClean="0">
                <a:latin typeface="Ayuthaya" charset="-34"/>
                <a:ea typeface="Ayuthaya" charset="-34"/>
                <a:cs typeface="Ayuthaya" charset="-34"/>
              </a:rPr>
              <a:t>Events cont’d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193799"/>
            <a:ext cx="6997872" cy="517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087" y="970359"/>
            <a:ext cx="900113" cy="1585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7534" y="1180078"/>
            <a:ext cx="3374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thelas" charset="0"/>
                <a:ea typeface="Athelas" charset="0"/>
                <a:cs typeface="Athelas" charset="0"/>
              </a:rPr>
              <a:t>Dead (or Killed) Cell    ➡</a:t>
            </a:r>
            <a:endParaRPr lang="en-US" sz="2000" dirty="0">
              <a:latin typeface="Athelas" charset="0"/>
              <a:ea typeface="Athelas" charset="0"/>
              <a:cs typeface="Athelas" charset="0"/>
            </a:endParaRPr>
          </a:p>
          <a:p>
            <a:endParaRPr lang="en-US" sz="2000" dirty="0">
              <a:latin typeface="Athelas" charset="0"/>
              <a:ea typeface="Athelas" charset="0"/>
              <a:cs typeface="Athelas" charset="0"/>
            </a:endParaRPr>
          </a:p>
          <a:p>
            <a:r>
              <a:rPr lang="en-US" sz="2000" dirty="0" smtClean="0">
                <a:latin typeface="Athelas" charset="0"/>
                <a:ea typeface="Athelas" charset="0"/>
                <a:cs typeface="Athelas" charset="0"/>
              </a:rPr>
              <a:t>Alive (or Revived) Cell </a:t>
            </a:r>
            <a:r>
              <a:rPr lang="en-US" sz="2000" dirty="0">
                <a:latin typeface="Athelas" charset="0"/>
                <a:ea typeface="Athelas" charset="0"/>
                <a:cs typeface="Athelas" charset="0"/>
              </a:rPr>
              <a:t>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9662" y="800100"/>
            <a:ext cx="137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/>
              <a:t>m</a:t>
            </a:r>
            <a:r>
              <a:rPr lang="en-US" sz="2000" u="sng" dirty="0" err="1" smtClean="0"/>
              <a:t>ain.ts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13820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050"/>
            <a:ext cx="9601200" cy="885825"/>
          </a:xfrm>
        </p:spPr>
        <p:txBody>
          <a:bodyPr/>
          <a:lstStyle/>
          <a:p>
            <a:pPr algn="ctr"/>
            <a:r>
              <a:rPr lang="en-US" sz="5000" u="sng" dirty="0" smtClean="0">
                <a:latin typeface="Ayuthaya" charset="-34"/>
                <a:ea typeface="Ayuthaya" charset="-34"/>
                <a:cs typeface="Ayuthaya" charset="-34"/>
              </a:rPr>
              <a:t>Logic </a:t>
            </a:r>
            <a:endParaRPr lang="en-US" sz="5000" u="sng" dirty="0"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" y="1285875"/>
            <a:ext cx="6462364" cy="5064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46" y="1914526"/>
            <a:ext cx="5414620" cy="4097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61062">
            <a:off x="6576235" y="1521033"/>
            <a:ext cx="2170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Grid.ts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1052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2900"/>
            <a:ext cx="9601200" cy="785813"/>
          </a:xfrm>
        </p:spPr>
        <p:txBody>
          <a:bodyPr/>
          <a:lstStyle/>
          <a:p>
            <a:pPr algn="ctr"/>
            <a:r>
              <a:rPr lang="en-US" u="sng" smtClean="0">
                <a:latin typeface="Ayuthaya" charset="-34"/>
                <a:ea typeface="Ayuthaya" charset="-34"/>
                <a:cs typeface="Ayuthaya" charset="-34"/>
              </a:rPr>
              <a:t>Logic cont’d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777"/>
            <a:ext cx="9601200" cy="1371600"/>
          </a:xfrm>
        </p:spPr>
        <p:txBody>
          <a:bodyPr/>
          <a:lstStyle/>
          <a:p>
            <a:r>
              <a:rPr lang="en-US" dirty="0" smtClean="0"/>
              <a:t>Previous 2 functions shown provided within our step() function. </a:t>
            </a:r>
          </a:p>
          <a:p>
            <a:r>
              <a:rPr lang="en-US" dirty="0" smtClean="0"/>
              <a:t>Its functionality allows a user to see step by step what is going to happen next on our grid element.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1614" y="3057524"/>
            <a:ext cx="111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i.e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6" y="3732852"/>
            <a:ext cx="3128345" cy="2247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79" y="4247819"/>
            <a:ext cx="1406525" cy="12171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12" y="3665130"/>
            <a:ext cx="2935288" cy="23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7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33463"/>
            <a:ext cx="9601200" cy="785813"/>
          </a:xfrm>
        </p:spPr>
        <p:txBody>
          <a:bodyPr>
            <a:normAutofit/>
          </a:bodyPr>
          <a:lstStyle/>
          <a:p>
            <a:pPr algn="ctr"/>
            <a:r>
              <a:rPr lang="en-US" sz="5000" u="sng" dirty="0" smtClean="0">
                <a:latin typeface="Ayuthaya" charset="-34"/>
                <a:ea typeface="Ayuthaya" charset="-34"/>
                <a:cs typeface="Ayuthaya" charset="-34"/>
              </a:rPr>
              <a:t>Other Features </a:t>
            </a:r>
            <a:endParaRPr lang="en-US" sz="5000" u="sng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057900" cy="3581400"/>
          </a:xfrm>
        </p:spPr>
        <p:txBody>
          <a:bodyPr/>
          <a:lstStyle/>
          <a:p>
            <a:r>
              <a:rPr lang="en-US" dirty="0" smtClean="0"/>
              <a:t>Buttons found at the bottom right of our grid.</a:t>
            </a:r>
          </a:p>
          <a:p>
            <a:pPr lvl="1"/>
            <a:r>
              <a:rPr lang="en-US" dirty="0" smtClean="0"/>
              <a:t>Play: begins </a:t>
            </a:r>
            <a:r>
              <a:rPr lang="en-US" dirty="0" err="1" smtClean="0"/>
              <a:t>playthrough</a:t>
            </a:r>
            <a:endParaRPr lang="en-US" dirty="0" smtClean="0"/>
          </a:p>
          <a:p>
            <a:pPr lvl="1"/>
            <a:r>
              <a:rPr lang="en-US" dirty="0" smtClean="0"/>
              <a:t>Pause: shows after ’Play’ is clicked</a:t>
            </a:r>
          </a:p>
          <a:p>
            <a:pPr lvl="1"/>
            <a:r>
              <a:rPr lang="en-US" dirty="0" smtClean="0"/>
              <a:t>Restore all initial life </a:t>
            </a:r>
          </a:p>
          <a:p>
            <a:pPr lvl="1"/>
            <a:r>
              <a:rPr lang="en-US" dirty="0" smtClean="0"/>
              <a:t>Clear all life: Every cell is killed</a:t>
            </a:r>
          </a:p>
          <a:p>
            <a:pPr lvl="1"/>
            <a:r>
              <a:rPr lang="en-US" dirty="0" smtClean="0"/>
              <a:t>Next step: advance play one step at a time</a:t>
            </a:r>
          </a:p>
          <a:p>
            <a:pPr lvl="1"/>
            <a:r>
              <a:rPr lang="en-US" dirty="0" smtClean="0"/>
              <a:t>23rd next step: advance play quicker</a:t>
            </a:r>
          </a:p>
          <a:p>
            <a:r>
              <a:rPr lang="en-US" dirty="0" smtClean="0"/>
              <a:t>A resizable grid (accustomed to your window size).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71" y="2642722"/>
            <a:ext cx="4395489" cy="27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538" y="242888"/>
            <a:ext cx="374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JSON examples within project: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38" y="896998"/>
            <a:ext cx="4010702" cy="142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642998"/>
            <a:ext cx="7188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25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218</TotalTime>
  <Words>147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Athelas</vt:lpstr>
      <vt:lpstr>Ayuthaya</vt:lpstr>
      <vt:lpstr>Franklin Gothic Book</vt:lpstr>
      <vt:lpstr>Franklin Gothic Heavy</vt:lpstr>
      <vt:lpstr>Crop</vt:lpstr>
      <vt:lpstr>JavaScript: project 3</vt:lpstr>
      <vt:lpstr>Grid</vt:lpstr>
      <vt:lpstr>Grid cont’d</vt:lpstr>
      <vt:lpstr>Mouse Events</vt:lpstr>
      <vt:lpstr>Mouse Events cont’d</vt:lpstr>
      <vt:lpstr>Logic </vt:lpstr>
      <vt:lpstr>Logic cont’d</vt:lpstr>
      <vt:lpstr>Other Features 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project 3</dc:title>
  <dc:creator>Joana G Ibarra</dc:creator>
  <cp:lastModifiedBy>Joana G Ibarra</cp:lastModifiedBy>
  <cp:revision>14</cp:revision>
  <dcterms:created xsi:type="dcterms:W3CDTF">2017-11-09T02:38:05Z</dcterms:created>
  <dcterms:modified xsi:type="dcterms:W3CDTF">2017-11-09T06:16:53Z</dcterms:modified>
</cp:coreProperties>
</file>