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9"/>
    <p:restoredTop sz="94651"/>
  </p:normalViewPr>
  <p:slideViewPr>
    <p:cSldViewPr snapToGrid="0" snapToObjects="1">
      <p:cViewPr varScale="1">
        <p:scale>
          <a:sx n="84" d="100"/>
          <a:sy n="84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033" y="954960"/>
            <a:ext cx="9144000" cy="164149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Virtual Travel Agency</a:t>
            </a:r>
            <a:br>
              <a:rPr lang="en-US" dirty="0" smtClean="0"/>
            </a:br>
            <a:r>
              <a:rPr lang="en-US" sz="4000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7753" y="4051139"/>
            <a:ext cx="9144000" cy="1809373"/>
          </a:xfrm>
        </p:spPr>
        <p:txBody>
          <a:bodyPr>
            <a:normAutofit/>
          </a:bodyPr>
          <a:lstStyle/>
          <a:p>
            <a:r>
              <a:rPr lang="en-US" dirty="0" smtClean="0"/>
              <a:t>Hamel Patel</a:t>
            </a:r>
          </a:p>
          <a:p>
            <a:r>
              <a:rPr lang="en-US" dirty="0" smtClean="0"/>
              <a:t>Joana Ibarra</a:t>
            </a:r>
          </a:p>
          <a:p>
            <a:r>
              <a:rPr lang="en-US" dirty="0" smtClean="0"/>
              <a:t>Josh 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5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create are forms for basic views</a:t>
            </a:r>
          </a:p>
          <a:p>
            <a:r>
              <a:rPr lang="en-US" dirty="0" smtClean="0"/>
              <a:t>In example: login form, </a:t>
            </a:r>
            <a:r>
              <a:rPr lang="en-US" dirty="0" err="1" smtClean="0"/>
              <a:t>login.index.html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 err="1" smtClean="0"/>
              <a:t>onsubmit</a:t>
            </a:r>
            <a:r>
              <a:rPr lang="en-US" dirty="0" smtClean="0"/>
              <a:t> for validation in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3048794"/>
            <a:ext cx="6666688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569" y="3048794"/>
            <a:ext cx="3518695" cy="19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1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/>
          <a:lstStyle/>
          <a:p>
            <a:r>
              <a:rPr lang="en-US" dirty="0" smtClean="0"/>
              <a:t>JavaScript, Ajax and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4786125" cy="4351338"/>
          </a:xfrm>
        </p:spPr>
        <p:txBody>
          <a:bodyPr/>
          <a:lstStyle/>
          <a:p>
            <a:r>
              <a:rPr lang="en-US" dirty="0" smtClean="0"/>
              <a:t>jQuery used for efficient validation of html form(s)</a:t>
            </a:r>
          </a:p>
          <a:p>
            <a:r>
              <a:rPr lang="en-US" dirty="0" smtClean="0"/>
              <a:t>If all fields are just fine, ajax is used to submit the form and post to out “</a:t>
            </a:r>
            <a:r>
              <a:rPr lang="en-US" dirty="0" err="1" smtClean="0"/>
              <a:t>login.php</a:t>
            </a:r>
            <a:r>
              <a:rPr lang="en-US" dirty="0" smtClean="0"/>
              <a:t>”  file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nsucess</a:t>
            </a:r>
            <a:r>
              <a:rPr lang="en-US" dirty="0" smtClean="0"/>
              <a:t>, redirect to </a:t>
            </a:r>
            <a:r>
              <a:rPr lang="en-US" dirty="0"/>
              <a:t>profile/</a:t>
            </a:r>
            <a:r>
              <a:rPr lang="en-US" dirty="0" err="1"/>
              <a:t>index.html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25" y="1690688"/>
            <a:ext cx="5791200" cy="390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5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/>
          <a:lstStyle/>
          <a:p>
            <a:r>
              <a:rPr lang="en-US" dirty="0" smtClean="0"/>
              <a:t>PHP and </a:t>
            </a:r>
            <a:r>
              <a:rPr lang="en-US" dirty="0" err="1" smtClean="0"/>
              <a:t>mysql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59935"/>
          </a:xfrm>
        </p:spPr>
        <p:txBody>
          <a:bodyPr/>
          <a:lstStyle/>
          <a:p>
            <a:r>
              <a:rPr lang="en-US" dirty="0" smtClean="0"/>
              <a:t>PHP files make use of session variables to preserve a sessions valid information while it lasts</a:t>
            </a:r>
          </a:p>
          <a:p>
            <a:r>
              <a:rPr lang="en-US" dirty="0" smtClean="0"/>
              <a:t>Values are queried directly from our database with the help of our </a:t>
            </a:r>
            <a:r>
              <a:rPr lang="en-US" dirty="0" err="1" smtClean="0"/>
              <a:t>DAL.php</a:t>
            </a:r>
            <a:r>
              <a:rPr lang="en-US" dirty="0" smtClean="0"/>
              <a:t> file and then stored in a session variable to use for whatever the user is currently working on (</a:t>
            </a:r>
            <a:r>
              <a:rPr lang="en-US" dirty="0" err="1" smtClean="0"/>
              <a:t>ie</a:t>
            </a:r>
            <a:r>
              <a:rPr lang="en-US" dirty="0" smtClean="0"/>
              <a:t>. Login view, cart view, etc.)</a:t>
            </a:r>
          </a:p>
          <a:p>
            <a:r>
              <a:rPr lang="en-US" dirty="0" smtClean="0"/>
              <a:t>Example: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59" y="4145280"/>
            <a:ext cx="8751359" cy="237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DAL.PHP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Snippets of dal as it relates to our database </a:t>
            </a:r>
          </a:p>
          <a:p>
            <a:r>
              <a:rPr lang="en-US" dirty="0" smtClean="0"/>
              <a:t>ADD screenshots of work on the </a:t>
            </a:r>
            <a:r>
              <a:rPr lang="en-US" dirty="0" err="1" smtClean="0"/>
              <a:t>brower</a:t>
            </a:r>
            <a:r>
              <a:rPr lang="en-US" dirty="0" smtClean="0"/>
              <a:t> and </a:t>
            </a:r>
            <a:r>
              <a:rPr lang="en-US" smtClean="0"/>
              <a:t>its specific code snippets (?)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866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30</TotalTime>
  <Words>158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Arial</vt:lpstr>
      <vt:lpstr>Depth</vt:lpstr>
      <vt:lpstr>Virtual Travel Agency Final Project</vt:lpstr>
      <vt:lpstr>HTML</vt:lpstr>
      <vt:lpstr>JavaScript, Ajax and jQuery</vt:lpstr>
      <vt:lpstr>PHP and mysql </vt:lpstr>
      <vt:lpstr>DAL.PHP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Travel Agency Final Project</dc:title>
  <dc:creator>Joana G Ibarra</dc:creator>
  <cp:lastModifiedBy>Joana G Ibarra</cp:lastModifiedBy>
  <cp:revision>4</cp:revision>
  <dcterms:created xsi:type="dcterms:W3CDTF">2017-12-05T16:51:33Z</dcterms:created>
  <dcterms:modified xsi:type="dcterms:W3CDTF">2017-12-05T17:22:30Z</dcterms:modified>
</cp:coreProperties>
</file>