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0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033" y="954960"/>
            <a:ext cx="9144000" cy="16414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Virtual Travel Agency</a:t>
            </a:r>
            <a:br>
              <a:rPr lang="en-US" dirty="0" smtClean="0"/>
            </a:br>
            <a:r>
              <a:rPr lang="en-US" sz="4000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7753" y="4051139"/>
            <a:ext cx="9144000" cy="1809373"/>
          </a:xfrm>
        </p:spPr>
        <p:txBody>
          <a:bodyPr>
            <a:normAutofit/>
          </a:bodyPr>
          <a:lstStyle/>
          <a:p>
            <a:r>
              <a:rPr lang="en-US" dirty="0" smtClean="0"/>
              <a:t>Hamel Patel</a:t>
            </a:r>
          </a:p>
          <a:p>
            <a:r>
              <a:rPr lang="en-US" dirty="0" smtClean="0"/>
              <a:t>Joana Ibarra</a:t>
            </a:r>
          </a:p>
          <a:p>
            <a:r>
              <a:rPr lang="en-US" dirty="0" smtClean="0"/>
              <a:t>Josh 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6309"/>
            <a:ext cx="9833811" cy="4575175"/>
          </a:xfrm>
        </p:spPr>
        <p:txBody>
          <a:bodyPr/>
          <a:lstStyle/>
          <a:p>
            <a:r>
              <a:rPr lang="en-US" dirty="0" smtClean="0"/>
              <a:t>So on login this is what you see</a:t>
            </a:r>
          </a:p>
          <a:p>
            <a:r>
              <a:rPr lang="en-US" dirty="0" smtClean="0"/>
              <a:t>A separate .</a:t>
            </a:r>
            <a:r>
              <a:rPr lang="en-US" dirty="0" err="1" smtClean="0"/>
              <a:t>scss</a:t>
            </a:r>
            <a:r>
              <a:rPr lang="en-US" dirty="0" smtClean="0"/>
              <a:t> file was also used for styling purposes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this page you can redirect to flight booking, your cart, logout,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10243" r="2550" b="51616"/>
          <a:stretch/>
        </p:blipFill>
        <p:spPr>
          <a:xfrm>
            <a:off x="1016006" y="2683694"/>
            <a:ext cx="8922880" cy="23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ogin/</a:t>
            </a:r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are forms for basic views</a:t>
            </a:r>
          </a:p>
          <a:p>
            <a:r>
              <a:rPr lang="en-US" dirty="0" smtClean="0"/>
              <a:t>In example: login form, </a:t>
            </a:r>
            <a:r>
              <a:rPr lang="en-US" dirty="0" err="1" smtClean="0"/>
              <a:t>login.index.html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onsubmit</a:t>
            </a:r>
            <a:r>
              <a:rPr lang="en-US" dirty="0" smtClean="0"/>
              <a:t> for validation in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048794"/>
            <a:ext cx="6666688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69" y="3048794"/>
            <a:ext cx="351869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smtClean="0"/>
              <a:t>JavaScript, Ajax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962785"/>
            <a:ext cx="4786125" cy="4351338"/>
          </a:xfrm>
        </p:spPr>
        <p:txBody>
          <a:bodyPr/>
          <a:lstStyle/>
          <a:p>
            <a:r>
              <a:rPr lang="en-US" dirty="0" err="1" smtClean="0"/>
              <a:t>login.js</a:t>
            </a:r>
            <a:endParaRPr lang="en-US" dirty="0" smtClean="0"/>
          </a:p>
          <a:p>
            <a:r>
              <a:rPr lang="en-US" dirty="0" smtClean="0"/>
              <a:t>jQuery used for efficient validation of html form(s)</a:t>
            </a:r>
          </a:p>
          <a:p>
            <a:r>
              <a:rPr lang="en-US" dirty="0" smtClean="0"/>
              <a:t>If all fields are just fine, ajax is used to submit the form and post to out “</a:t>
            </a:r>
            <a:r>
              <a:rPr lang="en-US" dirty="0" err="1" smtClean="0"/>
              <a:t>login.php</a:t>
            </a:r>
            <a:r>
              <a:rPr lang="en-US" dirty="0" smtClean="0"/>
              <a:t>”  file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nsucess</a:t>
            </a:r>
            <a:r>
              <a:rPr lang="en-US" dirty="0" smtClean="0"/>
              <a:t>, redirect to </a:t>
            </a:r>
            <a:r>
              <a:rPr lang="en-US" dirty="0"/>
              <a:t>profile/</a:t>
            </a:r>
            <a:r>
              <a:rPr lang="en-US" dirty="0" err="1"/>
              <a:t>index.html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44" y="1690688"/>
            <a:ext cx="5935355" cy="4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dirty="0" err="1" smtClean="0"/>
              <a:t>Login.php</a:t>
            </a:r>
            <a:r>
              <a:rPr lang="en-US" dirty="0" smtClean="0"/>
              <a:t> and </a:t>
            </a:r>
            <a:r>
              <a:rPr lang="en-US" dirty="0" err="1" smtClean="0"/>
              <a:t>mysql</a:t>
            </a:r>
            <a:r>
              <a:rPr lang="en-US" dirty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29385"/>
            <a:ext cx="10233800" cy="4559935"/>
          </a:xfrm>
        </p:spPr>
        <p:txBody>
          <a:bodyPr/>
          <a:lstStyle/>
          <a:p>
            <a:r>
              <a:rPr lang="en-US" dirty="0" smtClean="0"/>
              <a:t>PHP files make use of session variables to preserve a sessions valid information while it lasts</a:t>
            </a:r>
          </a:p>
          <a:p>
            <a:r>
              <a:rPr lang="en-US" dirty="0" smtClean="0"/>
              <a:t>Values are queried directly from our database with the help of our </a:t>
            </a:r>
            <a:r>
              <a:rPr lang="en-US" dirty="0" err="1" smtClean="0"/>
              <a:t>DAL.php</a:t>
            </a:r>
            <a:r>
              <a:rPr lang="en-US" dirty="0" smtClean="0"/>
              <a:t> file and then stored in a session variable to use for whatever the user is currently working on (</a:t>
            </a:r>
            <a:r>
              <a:rPr lang="en-US" dirty="0" err="1" smtClean="0"/>
              <a:t>ie</a:t>
            </a:r>
            <a:r>
              <a:rPr lang="en-US" dirty="0" smtClean="0"/>
              <a:t>. Login view, cart view, etc.)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99" y="3992880"/>
            <a:ext cx="8751359" cy="23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116720" cy="4194175"/>
          </a:xfrm>
        </p:spPr>
        <p:txBody>
          <a:bodyPr/>
          <a:lstStyle/>
          <a:p>
            <a:r>
              <a:rPr lang="en-US" dirty="0" smtClean="0"/>
              <a:t>This file allows us to easily query our database to assist setting session variables.</a:t>
            </a:r>
          </a:p>
          <a:p>
            <a:r>
              <a:rPr lang="en-US" dirty="0" smtClean="0"/>
              <a:t>Here’s a bit of how it works: </a:t>
            </a:r>
          </a:p>
          <a:p>
            <a:r>
              <a:rPr lang="en-US" dirty="0" smtClean="0"/>
              <a:t>Then a variable $dal = new DAL();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1" y="1188720"/>
            <a:ext cx="7548880" cy="51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DAL to create our user logins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3" y="1690688"/>
            <a:ext cx="11306054" cy="2158893"/>
          </a:xfrm>
        </p:spPr>
      </p:pic>
    </p:spTree>
    <p:extLst>
      <p:ext uri="{BB962C8B-B14F-4D97-AF65-F5344CB8AC3E}">
        <p14:creationId xmlns:p14="http://schemas.microsoft.com/office/powerpoint/2010/main" val="212821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en-US" b="1" dirty="0" err="1" smtClean="0"/>
              <a:t>Parking.html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01907"/>
            <a:ext cx="9372600" cy="762000"/>
          </a:xfrm>
        </p:spPr>
      </p:pic>
      <p:sp>
        <p:nvSpPr>
          <p:cNvPr id="6" name="TextBox 5"/>
          <p:cNvSpPr txBox="1"/>
          <p:nvPr/>
        </p:nvSpPr>
        <p:spPr>
          <a:xfrm>
            <a:off x="1120000" y="1455168"/>
            <a:ext cx="925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Parking spots are buttons arranged on a table positioned by their class.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0000" y="3047235"/>
            <a:ext cx="1023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Parking.js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0000" y="4064019"/>
            <a:ext cx="9258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JavaScript functions allow user to distinguish selected or reserved spots versus those that are still available.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5018126"/>
            <a:ext cx="8062796" cy="11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2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Parking View in browser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1" y="1452184"/>
            <a:ext cx="6565900" cy="49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Profile/</a:t>
            </a:r>
            <a:r>
              <a:rPr lang="en-US" dirty="0" err="1" smtClean="0"/>
              <a:t>index.php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4678680" cy="4666861"/>
          </a:xfrm>
        </p:spPr>
        <p:txBody>
          <a:bodyPr>
            <a:normAutofit/>
          </a:bodyPr>
          <a:lstStyle/>
          <a:p>
            <a:r>
              <a:rPr lang="en-US" dirty="0"/>
              <a:t>On login you are directed to your profile, as shown in the login code </a:t>
            </a:r>
            <a:r>
              <a:rPr lang="en-US" dirty="0" smtClean="0"/>
              <a:t>snippets.</a:t>
            </a:r>
          </a:p>
          <a:p>
            <a:r>
              <a:rPr lang="en-US" dirty="0" err="1" smtClean="0"/>
              <a:t>Index.php</a:t>
            </a:r>
            <a:r>
              <a:rPr lang="en-US" dirty="0" smtClean="0"/>
              <a:t> makes sure all of our needed values are posted to the user profile and displayed with style.</a:t>
            </a:r>
          </a:p>
          <a:p>
            <a:r>
              <a:rPr lang="en-US" dirty="0" smtClean="0"/>
              <a:t>Example shown to right highlights check for all values and how it is to be laid out on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79" y="1368426"/>
            <a:ext cx="6027531" cy="46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338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177</TotalTime>
  <Words>306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Depth</vt:lpstr>
      <vt:lpstr>Virtual Travel Agency Final Project</vt:lpstr>
      <vt:lpstr>login/index.html</vt:lpstr>
      <vt:lpstr>JavaScript, Ajax and jQuery</vt:lpstr>
      <vt:lpstr>Login.php and mysql work</vt:lpstr>
      <vt:lpstr>DAL.PHP</vt:lpstr>
      <vt:lpstr>Using DAL to create our user logins</vt:lpstr>
      <vt:lpstr>Parking.html</vt:lpstr>
      <vt:lpstr>Parking View in browser</vt:lpstr>
      <vt:lpstr>Profile/index.php</vt:lpstr>
      <vt:lpstr>Profile/index.php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Travel Agency Final Project</dc:title>
  <dc:creator>Joana G Ibarra</dc:creator>
  <cp:lastModifiedBy>Joana G Ibarra</cp:lastModifiedBy>
  <cp:revision>13</cp:revision>
  <dcterms:created xsi:type="dcterms:W3CDTF">2017-12-05T16:51:33Z</dcterms:created>
  <dcterms:modified xsi:type="dcterms:W3CDTF">2017-12-05T19:49:04Z</dcterms:modified>
</cp:coreProperties>
</file>