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2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0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9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1AF0-BAFE-4E74-B118-7D2437DC5BB6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F624-E4FC-4F75-9319-F23D5050A4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821739" y="1764041"/>
            <a:ext cx="115699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USUARIOS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9862921" y="1011470"/>
            <a:ext cx="11569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FLOTA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159185" y="4414082"/>
            <a:ext cx="154680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INCIDENTES</a:t>
            </a:r>
            <a:endParaRPr lang="en-US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92375" y="6246475"/>
            <a:ext cx="1546808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REPUESTOS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93022" y="734471"/>
            <a:ext cx="1836057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INCIDENTES DOCUMENTOS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9757917" y="4656342"/>
            <a:ext cx="154680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REPUESTOS INGRESOS</a:t>
            </a:r>
            <a:endParaRPr lang="en-US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626834" y="4751977"/>
            <a:ext cx="154680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REPUESTOS EGRESOS</a:t>
            </a:r>
            <a:endParaRPr lang="en-U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Conector recto 16"/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7847627" y="-251253"/>
            <a:ext cx="567905" cy="3462684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>
            <a:cxnSpLocks/>
            <a:stCxn id="4" idx="1"/>
            <a:endCxn id="7" idx="0"/>
          </p:cNvCxnSpPr>
          <p:nvPr/>
        </p:nvCxnSpPr>
        <p:spPr>
          <a:xfrm rot="10800000" flipV="1">
            <a:off x="2932589" y="1948706"/>
            <a:ext cx="2889150" cy="24653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cxnSpLocks/>
            <a:stCxn id="7" idx="1"/>
            <a:endCxn id="9" idx="2"/>
          </p:cNvCxnSpPr>
          <p:nvPr/>
        </p:nvCxnSpPr>
        <p:spPr>
          <a:xfrm rot="10800000">
            <a:off x="1411051" y="1380802"/>
            <a:ext cx="748134" cy="321794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cxnSpLocks/>
            <a:stCxn id="8" idx="3"/>
            <a:endCxn id="10" idx="2"/>
          </p:cNvCxnSpPr>
          <p:nvPr/>
        </p:nvCxnSpPr>
        <p:spPr>
          <a:xfrm flipV="1">
            <a:off x="9239183" y="5302673"/>
            <a:ext cx="1292138" cy="1128468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cxnSpLocks/>
            <a:stCxn id="8" idx="1"/>
            <a:endCxn id="11" idx="2"/>
          </p:cNvCxnSpPr>
          <p:nvPr/>
        </p:nvCxnSpPr>
        <p:spPr>
          <a:xfrm rot="10800000">
            <a:off x="6400239" y="5398309"/>
            <a:ext cx="1292137" cy="1032833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4133847" y="3582155"/>
            <a:ext cx="291729" cy="2694245"/>
          </a:xfrm>
          <a:prstGeom prst="bentConnector2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7FFA68-ED72-48B8-90C2-E591E3BF5C52}"/>
              </a:ext>
            </a:extLst>
          </p:cNvPr>
          <p:cNvSpPr txBox="1"/>
          <p:nvPr/>
        </p:nvSpPr>
        <p:spPr>
          <a:xfrm>
            <a:off x="7577100" y="1022242"/>
            <a:ext cx="107898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id_usu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9EBC31-6FD6-432F-B821-F2F1A9E87DE8}"/>
              </a:ext>
            </a:extLst>
          </p:cNvPr>
          <p:cNvSpPr txBox="1"/>
          <p:nvPr/>
        </p:nvSpPr>
        <p:spPr>
          <a:xfrm>
            <a:off x="964331" y="2528110"/>
            <a:ext cx="107898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id_inc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F62E439-820D-443E-A2F7-178DE431C7CC}"/>
              </a:ext>
            </a:extLst>
          </p:cNvPr>
          <p:cNvSpPr txBox="1"/>
          <p:nvPr/>
        </p:nvSpPr>
        <p:spPr>
          <a:xfrm>
            <a:off x="2288287" y="3598374"/>
            <a:ext cx="131586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id_usu_det</a:t>
            </a:r>
            <a:endParaRPr lang="en-US" dirty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C828F09C-036B-49B7-BD44-F975572ED74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6400237" y="2133373"/>
            <a:ext cx="1" cy="2618604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28F01BF-F13B-4114-A2D1-A34795AC47C2}"/>
              </a:ext>
            </a:extLst>
          </p:cNvPr>
          <p:cNvSpPr txBox="1"/>
          <p:nvPr/>
        </p:nvSpPr>
        <p:spPr>
          <a:xfrm>
            <a:off x="5953417" y="3069826"/>
            <a:ext cx="107898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id_usu</a:t>
            </a:r>
            <a:endParaRPr lang="en-US" dirty="0"/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4B1E74BD-472C-462E-9CC8-AC76EEC32212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7401211" y="1526232"/>
            <a:ext cx="2707635" cy="355258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6DC324C-9BF9-44D0-9CD3-AEF872846203}"/>
              </a:ext>
            </a:extLst>
          </p:cNvPr>
          <p:cNvSpPr txBox="1"/>
          <p:nvPr/>
        </p:nvSpPr>
        <p:spPr>
          <a:xfrm>
            <a:off x="9991829" y="2937813"/>
            <a:ext cx="107898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id_usu</a:t>
            </a:r>
            <a:endParaRPr lang="en-US" dirty="0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4319E09C-82D3-4056-9721-993C337E780D}"/>
              </a:ext>
            </a:extLst>
          </p:cNvPr>
          <p:cNvCxnSpPr>
            <a:stCxn id="4" idx="1"/>
            <a:endCxn id="7" idx="3"/>
          </p:cNvCxnSpPr>
          <p:nvPr/>
        </p:nvCxnSpPr>
        <p:spPr>
          <a:xfrm rot="10800000" flipV="1">
            <a:off x="3705993" y="1948706"/>
            <a:ext cx="2115746" cy="2650041"/>
          </a:xfrm>
          <a:prstGeom prst="bentConnector3">
            <a:avLst>
              <a:gd name="adj1" fmla="val 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89690A6-BD56-4CC8-AB4E-52559BD311F1}"/>
              </a:ext>
            </a:extLst>
          </p:cNvPr>
          <p:cNvSpPr txBox="1"/>
          <p:nvPr/>
        </p:nvSpPr>
        <p:spPr>
          <a:xfrm>
            <a:off x="4105931" y="4179285"/>
            <a:ext cx="131586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id_usu_rep</a:t>
            </a:r>
            <a:endParaRPr lang="en-US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62E7D30-1ABA-450B-BB1B-1F54465F8A72}"/>
              </a:ext>
            </a:extLst>
          </p:cNvPr>
          <p:cNvSpPr txBox="1"/>
          <p:nvPr/>
        </p:nvSpPr>
        <p:spPr>
          <a:xfrm>
            <a:off x="9991829" y="5840505"/>
            <a:ext cx="107898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id_rep</a:t>
            </a:r>
            <a:endParaRPr lang="en-US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A21292F-1347-48B3-B513-3398DB9BD967}"/>
              </a:ext>
            </a:extLst>
          </p:cNvPr>
          <p:cNvSpPr txBox="1"/>
          <p:nvPr/>
        </p:nvSpPr>
        <p:spPr>
          <a:xfrm>
            <a:off x="5899752" y="5834140"/>
            <a:ext cx="107898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id_rep</a:t>
            </a:r>
            <a:endParaRPr lang="en-US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CC8F6D77-C956-4B9D-9322-726E516A2C0A}"/>
              </a:ext>
            </a:extLst>
          </p:cNvPr>
          <p:cNvSpPr txBox="1"/>
          <p:nvPr/>
        </p:nvSpPr>
        <p:spPr>
          <a:xfrm>
            <a:off x="0" y="567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C00000"/>
                </a:solidFill>
              </a:rPr>
              <a:t>DIAGRAMA MER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B35E07F9-30E5-4346-B001-AE8E49573FBB}"/>
              </a:ext>
            </a:extLst>
          </p:cNvPr>
          <p:cNvSpPr txBox="1"/>
          <p:nvPr/>
        </p:nvSpPr>
        <p:spPr>
          <a:xfrm>
            <a:off x="1257443" y="4598748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3A3A8740-D577-46B3-885C-FB64A3B61474}"/>
              </a:ext>
            </a:extLst>
          </p:cNvPr>
          <p:cNvSpPr txBox="1"/>
          <p:nvPr/>
        </p:nvSpPr>
        <p:spPr>
          <a:xfrm>
            <a:off x="2940682" y="4142141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FCC37F99-51C2-44B4-B476-1DDF56DCF2AA}"/>
              </a:ext>
            </a:extLst>
          </p:cNvPr>
          <p:cNvSpPr txBox="1"/>
          <p:nvPr/>
        </p:nvSpPr>
        <p:spPr>
          <a:xfrm>
            <a:off x="3707244" y="4626882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54F615C6-0B4E-4051-BF4B-B776EBDC4CED}"/>
              </a:ext>
            </a:extLst>
          </p:cNvPr>
          <p:cNvSpPr txBox="1"/>
          <p:nvPr/>
        </p:nvSpPr>
        <p:spPr>
          <a:xfrm>
            <a:off x="4792817" y="5089210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5C15481-1209-42C7-B5F6-AEDAF05FBD9F}"/>
              </a:ext>
            </a:extLst>
          </p:cNvPr>
          <p:cNvSpPr txBox="1"/>
          <p:nvPr/>
        </p:nvSpPr>
        <p:spPr>
          <a:xfrm>
            <a:off x="6380318" y="5398308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67A251C5-43DE-4E9E-A48D-46C6F30DA03C}"/>
              </a:ext>
            </a:extLst>
          </p:cNvPr>
          <p:cNvSpPr txBox="1"/>
          <p:nvPr/>
        </p:nvSpPr>
        <p:spPr>
          <a:xfrm>
            <a:off x="10501578" y="5294589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0840634A-13D2-40EF-934A-E4FF7CEBF583}"/>
              </a:ext>
            </a:extLst>
          </p:cNvPr>
          <p:cNvSpPr txBox="1"/>
          <p:nvPr/>
        </p:nvSpPr>
        <p:spPr>
          <a:xfrm>
            <a:off x="9673973" y="4390616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4F428AC-F680-4484-868B-C8583180ADBD}"/>
              </a:ext>
            </a:extLst>
          </p:cNvPr>
          <p:cNvSpPr txBox="1"/>
          <p:nvPr/>
        </p:nvSpPr>
        <p:spPr>
          <a:xfrm>
            <a:off x="8977467" y="945324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1871ACBC-FCD5-4B3B-9600-A0AC4FD49319}"/>
              </a:ext>
            </a:extLst>
          </p:cNvPr>
          <p:cNvSpPr txBox="1"/>
          <p:nvPr/>
        </p:nvSpPr>
        <p:spPr>
          <a:xfrm>
            <a:off x="6407925" y="4500812"/>
            <a:ext cx="911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to all</a:t>
            </a:r>
            <a:endParaRPr lang="en-US" sz="12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663AF659-A42E-4EBF-9ABE-6E0C3622013F}"/>
              </a:ext>
            </a:extLst>
          </p:cNvPr>
          <p:cNvSpPr txBox="1"/>
          <p:nvPr/>
        </p:nvSpPr>
        <p:spPr>
          <a:xfrm>
            <a:off x="4391527" y="1777445"/>
            <a:ext cx="107898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419" dirty="0"/>
              <a:t>id_usu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4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D39C366-389B-4B19-A0B4-3A52C96AA0C0}"/>
              </a:ext>
            </a:extLst>
          </p:cNvPr>
          <p:cNvSpPr txBox="1"/>
          <p:nvPr/>
        </p:nvSpPr>
        <p:spPr>
          <a:xfrm>
            <a:off x="0" y="16763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flotas</a:t>
            </a:r>
            <a:r>
              <a:rPr lang="en-US" dirty="0"/>
              <a:t> (</a:t>
            </a:r>
            <a:r>
              <a:rPr lang="en-US" dirty="0" err="1"/>
              <a:t>id_flo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, matricula, </a:t>
            </a:r>
            <a:r>
              <a:rPr lang="en-US" dirty="0" err="1"/>
              <a:t>nro_movil</a:t>
            </a:r>
            <a:r>
              <a:rPr lang="en-US" dirty="0"/>
              <a:t>, </a:t>
            </a:r>
            <a:r>
              <a:rPr lang="en-US" dirty="0" err="1"/>
              <a:t>id_usu</a:t>
            </a:r>
            <a:r>
              <a:rPr lang="en-US" dirty="0"/>
              <a:t>)</a:t>
            </a:r>
          </a:p>
          <a:p>
            <a:r>
              <a:rPr lang="en-US" dirty="0"/>
              <a:t>Tipo = AMBULANCIA, AUTO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Incidentes</a:t>
            </a:r>
            <a:r>
              <a:rPr lang="en-US" dirty="0"/>
              <a:t> (</a:t>
            </a:r>
            <a:r>
              <a:rPr lang="en-US" b="1" u="sng" dirty="0" err="1"/>
              <a:t>id_inc</a:t>
            </a:r>
            <a:r>
              <a:rPr lang="en-US" dirty="0"/>
              <a:t>, </a:t>
            </a:r>
            <a:r>
              <a:rPr lang="en-US" dirty="0" err="1"/>
              <a:t>tipo</a:t>
            </a:r>
            <a:r>
              <a:rPr lang="en-US" dirty="0"/>
              <a:t>, </a:t>
            </a:r>
            <a:r>
              <a:rPr lang="en-US" dirty="0" err="1"/>
              <a:t>fecha_inicio</a:t>
            </a:r>
            <a:r>
              <a:rPr lang="en-US" dirty="0"/>
              <a:t>, </a:t>
            </a:r>
            <a:r>
              <a:rPr lang="en-US" dirty="0" err="1"/>
              <a:t>fecha_fin</a:t>
            </a:r>
            <a:r>
              <a:rPr lang="en-US" dirty="0"/>
              <a:t>,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solucion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id_usu_det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id_usu_rep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id_flo</a:t>
            </a:r>
            <a:r>
              <a:rPr lang="en-US" dirty="0"/>
              <a:t>)</a:t>
            </a:r>
          </a:p>
          <a:p>
            <a:r>
              <a:rPr lang="en-US" dirty="0"/>
              <a:t>Tipo = INCREMENTAL ASIGNADO POR EL USUARIO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Usuarios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 (</a:t>
            </a:r>
            <a:r>
              <a:rPr lang="en-US" b="1" u="sng" dirty="0" err="1"/>
              <a:t>id_usu</a:t>
            </a:r>
            <a:r>
              <a:rPr lang="en-US" dirty="0"/>
              <a:t>, </a:t>
            </a:r>
            <a:r>
              <a:rPr lang="en-US" dirty="0" err="1"/>
              <a:t>rol</a:t>
            </a:r>
            <a:r>
              <a:rPr lang="en-US" dirty="0"/>
              <a:t>, </a:t>
            </a:r>
            <a:r>
              <a:rPr lang="en-US" dirty="0" err="1"/>
              <a:t>nombre</a:t>
            </a:r>
            <a:r>
              <a:rPr lang="en-US" dirty="0"/>
              <a:t>, </a:t>
            </a:r>
            <a:r>
              <a:rPr lang="en-US" dirty="0" err="1"/>
              <a:t>apellido</a:t>
            </a:r>
            <a:r>
              <a:rPr lang="en-US" dirty="0"/>
              <a:t>, CI, nick, pass, </a:t>
            </a:r>
            <a:r>
              <a:rPr lang="en-US" dirty="0" err="1"/>
              <a:t>cel</a:t>
            </a:r>
            <a:r>
              <a:rPr lang="en-US" dirty="0"/>
              <a:t>)</a:t>
            </a:r>
          </a:p>
          <a:p>
            <a:r>
              <a:rPr lang="en-US" dirty="0" err="1"/>
              <a:t>Rol</a:t>
            </a:r>
            <a:r>
              <a:rPr lang="en-US" dirty="0"/>
              <a:t> = CHOFER, TALLERISTA, OPERATIVO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Repuestos</a:t>
            </a:r>
            <a:r>
              <a:rPr lang="en-US" dirty="0"/>
              <a:t> (</a:t>
            </a:r>
            <a:r>
              <a:rPr lang="en-US" b="1" u="sng" dirty="0" err="1"/>
              <a:t>id_rep</a:t>
            </a:r>
            <a:r>
              <a:rPr lang="en-US" dirty="0"/>
              <a:t>, </a:t>
            </a:r>
            <a:r>
              <a:rPr lang="en-US" dirty="0" err="1"/>
              <a:t>codigo</a:t>
            </a:r>
            <a:r>
              <a:rPr lang="en-US" dirty="0"/>
              <a:t>, </a:t>
            </a:r>
            <a:r>
              <a:rPr lang="en-US" dirty="0" err="1"/>
              <a:t>nombre</a:t>
            </a:r>
            <a:r>
              <a:rPr lang="en-US" dirty="0"/>
              <a:t>, stock)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Repuestos_Ingresos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/>
              <a:t>cantidad</a:t>
            </a:r>
            <a:r>
              <a:rPr lang="en-US" dirty="0"/>
              <a:t>, </a:t>
            </a:r>
            <a:r>
              <a:rPr lang="en-US" dirty="0" err="1"/>
              <a:t>fecha_ingreso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id_usu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id_rep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Repuestos_Egresos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dirty="0" err="1"/>
              <a:t>cantidad</a:t>
            </a:r>
            <a:r>
              <a:rPr lang="en-US" dirty="0"/>
              <a:t>, </a:t>
            </a:r>
            <a:r>
              <a:rPr lang="en-US" dirty="0" err="1"/>
              <a:t>fecha_egreso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id_inc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id_usu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id_rep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Incidentes_Documentos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(</a:t>
            </a:r>
            <a:r>
              <a:rPr lang="en-US" b="1" u="sng" dirty="0"/>
              <a:t>id</a:t>
            </a:r>
            <a:r>
              <a:rPr lang="en-US" dirty="0"/>
              <a:t>, </a:t>
            </a:r>
            <a:r>
              <a:rPr lang="en-US" dirty="0" err="1"/>
              <a:t>ruta_archivo</a:t>
            </a:r>
            <a:r>
              <a:rPr lang="en-US" dirty="0"/>
              <a:t>, </a:t>
            </a:r>
            <a:r>
              <a:rPr lang="en-US" dirty="0" err="1"/>
              <a:t>fecha_ingreso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id_usu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id_inc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300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44910" y="682534"/>
            <a:ext cx="27425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Usuario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9334036" y="700280"/>
            <a:ext cx="2742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Flota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216445" y="686419"/>
            <a:ext cx="2742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Incidente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216444" y="3796241"/>
            <a:ext cx="2742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REPUESTO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7748" y="682534"/>
            <a:ext cx="27425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INCIDENTE DOCUMENTO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144910" y="3799478"/>
            <a:ext cx="2742546" cy="3688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REPUESTO INGRESO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7747" y="3799477"/>
            <a:ext cx="2742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dirty="0"/>
              <a:t>REPUESTO EGRESO</a:t>
            </a:r>
            <a:endParaRPr lang="en-US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CC8F6D77-C956-4B9D-9322-726E516A2C0A}"/>
              </a:ext>
            </a:extLst>
          </p:cNvPr>
          <p:cNvSpPr txBox="1"/>
          <p:nvPr/>
        </p:nvSpPr>
        <p:spPr>
          <a:xfrm>
            <a:off x="0" y="567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2800" b="1" dirty="0">
                <a:solidFill>
                  <a:srgbClr val="C00000"/>
                </a:solidFill>
              </a:rPr>
              <a:t>DIAGRAMA UML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4E8E3C0-5AA9-4B5F-B5F4-8E70FA092EB8}"/>
              </a:ext>
            </a:extLst>
          </p:cNvPr>
          <p:cNvSpPr/>
          <p:nvPr/>
        </p:nvSpPr>
        <p:spPr>
          <a:xfrm>
            <a:off x="77748" y="1061934"/>
            <a:ext cx="2742547" cy="107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98A5D0E-6E23-4E16-8C5C-3D0B0FBF3268}"/>
              </a:ext>
            </a:extLst>
          </p:cNvPr>
          <p:cNvSpPr/>
          <p:nvPr/>
        </p:nvSpPr>
        <p:spPr>
          <a:xfrm>
            <a:off x="77747" y="2149185"/>
            <a:ext cx="2742547" cy="14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680CCA0-004D-4B00-AE3E-7FF465C2A254}"/>
              </a:ext>
            </a:extLst>
          </p:cNvPr>
          <p:cNvSpPr/>
          <p:nvPr/>
        </p:nvSpPr>
        <p:spPr>
          <a:xfrm>
            <a:off x="3144912" y="1060086"/>
            <a:ext cx="2742547" cy="1350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+ </a:t>
            </a:r>
            <a:r>
              <a:rPr lang="en-US" sz="1000" dirty="0" err="1"/>
              <a:t>id_usu</a:t>
            </a:r>
            <a:r>
              <a:rPr lang="en-US" sz="1000" dirty="0"/>
              <a:t>: Integer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rol</a:t>
            </a:r>
            <a:r>
              <a:rPr lang="en-US" sz="1000" dirty="0"/>
              <a:t>: String (CHOFER, TALLERISTA, OPERATIVO) 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nombre</a:t>
            </a:r>
            <a:r>
              <a:rPr lang="en-US" sz="1000" dirty="0"/>
              <a:t>: String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apellido</a:t>
            </a:r>
            <a:r>
              <a:rPr lang="en-US" sz="1000" dirty="0"/>
              <a:t>: String</a:t>
            </a:r>
          </a:p>
          <a:p>
            <a:r>
              <a:rPr lang="en-US" sz="1000" dirty="0"/>
              <a:t>+ CI: String</a:t>
            </a:r>
          </a:p>
          <a:p>
            <a:r>
              <a:rPr lang="en-US" sz="1000" dirty="0"/>
              <a:t>+ nick: String</a:t>
            </a:r>
          </a:p>
          <a:p>
            <a:r>
              <a:rPr lang="en-US" sz="1000" dirty="0"/>
              <a:t>+ pass: String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cel</a:t>
            </a:r>
            <a:r>
              <a:rPr lang="en-US" sz="1000" dirty="0"/>
              <a:t>: String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F2B6D928-F265-4596-A802-C4E26FC159AC}"/>
              </a:ext>
            </a:extLst>
          </p:cNvPr>
          <p:cNvSpPr/>
          <p:nvPr/>
        </p:nvSpPr>
        <p:spPr>
          <a:xfrm>
            <a:off x="3144911" y="2420535"/>
            <a:ext cx="2742547" cy="1197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419" sz="900" dirty="0"/>
              <a:t>+ </a:t>
            </a:r>
            <a:r>
              <a:rPr lang="es-419" sz="900" dirty="0" err="1"/>
              <a:t>log_in</a:t>
            </a:r>
            <a:r>
              <a:rPr lang="es-419" sz="900" dirty="0"/>
              <a:t>(</a:t>
            </a:r>
            <a:r>
              <a:rPr lang="es-419" sz="900" dirty="0" err="1"/>
              <a:t>String</a:t>
            </a:r>
            <a:r>
              <a:rPr lang="es-419" sz="900" dirty="0"/>
              <a:t> usuario, </a:t>
            </a:r>
            <a:r>
              <a:rPr lang="es-419" sz="900" dirty="0" err="1"/>
              <a:t>String</a:t>
            </a:r>
            <a:r>
              <a:rPr lang="es-419" sz="900" dirty="0"/>
              <a:t> clave): Usuario</a:t>
            </a:r>
          </a:p>
          <a:p>
            <a:endParaRPr lang="es-419" sz="900" dirty="0"/>
          </a:p>
          <a:p>
            <a:endParaRPr lang="es-419" sz="900" dirty="0"/>
          </a:p>
          <a:p>
            <a:endParaRPr lang="es-419" sz="900" dirty="0"/>
          </a:p>
          <a:p>
            <a:endParaRPr lang="es-419" sz="900" dirty="0"/>
          </a:p>
          <a:p>
            <a:endParaRPr lang="es-419" sz="900" dirty="0"/>
          </a:p>
          <a:p>
            <a:endParaRPr lang="es-419" sz="900" dirty="0"/>
          </a:p>
          <a:p>
            <a:endParaRPr lang="en-US" sz="9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3F3E1AD-7966-4EE7-882B-30B305042839}"/>
              </a:ext>
            </a:extLst>
          </p:cNvPr>
          <p:cNvSpPr/>
          <p:nvPr/>
        </p:nvSpPr>
        <p:spPr>
          <a:xfrm>
            <a:off x="6216445" y="1067782"/>
            <a:ext cx="2742547" cy="14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00" dirty="0"/>
              <a:t>+ </a:t>
            </a:r>
            <a:r>
              <a:rPr lang="es-ES" sz="1000" dirty="0" err="1"/>
              <a:t>id_inc</a:t>
            </a:r>
            <a:r>
              <a:rPr lang="es-ES" sz="1000" dirty="0"/>
              <a:t>: </a:t>
            </a:r>
            <a:r>
              <a:rPr lang="es-ES" sz="1000" dirty="0" err="1"/>
              <a:t>Integer</a:t>
            </a:r>
            <a:endParaRPr lang="es-ES" sz="1000" dirty="0"/>
          </a:p>
          <a:p>
            <a:r>
              <a:rPr lang="es-ES" sz="1000" dirty="0"/>
              <a:t>+ tipo: </a:t>
            </a:r>
            <a:r>
              <a:rPr lang="es-ES" sz="1000" dirty="0" err="1"/>
              <a:t>String</a:t>
            </a:r>
            <a:endParaRPr lang="es-ES" sz="1000" dirty="0"/>
          </a:p>
          <a:p>
            <a:r>
              <a:rPr lang="es-ES" sz="1000" dirty="0"/>
              <a:t>+ </a:t>
            </a:r>
            <a:r>
              <a:rPr lang="es-ES" sz="1000" dirty="0" err="1"/>
              <a:t>fecha_inicio</a:t>
            </a:r>
            <a:r>
              <a:rPr lang="es-ES" sz="1000" dirty="0"/>
              <a:t>: Date</a:t>
            </a:r>
          </a:p>
          <a:p>
            <a:r>
              <a:rPr lang="es-ES" sz="1000" dirty="0"/>
              <a:t>+ </a:t>
            </a:r>
            <a:r>
              <a:rPr lang="es-ES" sz="1000" dirty="0" err="1"/>
              <a:t>fecha_fin</a:t>
            </a:r>
            <a:r>
              <a:rPr lang="es-ES" sz="1000" dirty="0"/>
              <a:t>: Date</a:t>
            </a:r>
          </a:p>
          <a:p>
            <a:r>
              <a:rPr lang="es-ES" sz="1000" dirty="0"/>
              <a:t>+ problema: </a:t>
            </a:r>
            <a:r>
              <a:rPr lang="es-ES" sz="1000" dirty="0" err="1"/>
              <a:t>String</a:t>
            </a:r>
            <a:endParaRPr lang="es-ES" sz="1000" dirty="0"/>
          </a:p>
          <a:p>
            <a:r>
              <a:rPr lang="es-ES" sz="1000" dirty="0"/>
              <a:t>+ solución: </a:t>
            </a:r>
            <a:r>
              <a:rPr lang="es-ES" sz="1000" dirty="0" err="1"/>
              <a:t>String</a:t>
            </a:r>
            <a:endParaRPr lang="es-ES" sz="1000" dirty="0"/>
          </a:p>
          <a:p>
            <a:r>
              <a:rPr lang="es-ES" sz="1000" dirty="0"/>
              <a:t>+ </a:t>
            </a:r>
            <a:r>
              <a:rPr lang="es-ES" sz="1000" dirty="0" err="1"/>
              <a:t>id_usu_det</a:t>
            </a:r>
            <a:r>
              <a:rPr lang="es-ES" sz="1000" dirty="0"/>
              <a:t> : </a:t>
            </a:r>
            <a:r>
              <a:rPr lang="es-ES" sz="1000" dirty="0" err="1"/>
              <a:t>String</a:t>
            </a:r>
            <a:endParaRPr lang="es-ES" sz="1000" dirty="0"/>
          </a:p>
          <a:p>
            <a:r>
              <a:rPr lang="es-ES" sz="1000" dirty="0"/>
              <a:t>+ </a:t>
            </a:r>
            <a:r>
              <a:rPr lang="es-ES" sz="1000" dirty="0" err="1"/>
              <a:t>id_usu_rep</a:t>
            </a:r>
            <a:r>
              <a:rPr lang="es-ES" sz="1000" dirty="0"/>
              <a:t>: </a:t>
            </a:r>
            <a:r>
              <a:rPr lang="es-ES" sz="1000" dirty="0" err="1"/>
              <a:t>String</a:t>
            </a:r>
            <a:endParaRPr lang="es-ES" sz="1000" dirty="0"/>
          </a:p>
          <a:p>
            <a:r>
              <a:rPr lang="es-ES" sz="1000" dirty="0"/>
              <a:t>+ </a:t>
            </a:r>
            <a:r>
              <a:rPr lang="es-ES" sz="1000" dirty="0" err="1"/>
              <a:t>id_flo</a:t>
            </a:r>
            <a:r>
              <a:rPr lang="es-ES" sz="1000" dirty="0"/>
              <a:t>: </a:t>
            </a:r>
            <a:r>
              <a:rPr lang="es-ES" sz="1000" dirty="0" err="1"/>
              <a:t>Integer</a:t>
            </a:r>
            <a:endParaRPr lang="en-US" sz="10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067C34E-9E55-484C-AF89-2FB3AD7FF105}"/>
              </a:ext>
            </a:extLst>
          </p:cNvPr>
          <p:cNvSpPr/>
          <p:nvPr/>
        </p:nvSpPr>
        <p:spPr>
          <a:xfrm>
            <a:off x="6216444" y="2547843"/>
            <a:ext cx="2742547" cy="1087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077AC65-AAE7-4C4F-9590-1905476072FD}"/>
              </a:ext>
            </a:extLst>
          </p:cNvPr>
          <p:cNvSpPr/>
          <p:nvPr/>
        </p:nvSpPr>
        <p:spPr>
          <a:xfrm>
            <a:off x="9334039" y="1073966"/>
            <a:ext cx="2742547" cy="107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+ </a:t>
            </a:r>
            <a:r>
              <a:rPr lang="en-US" sz="1000" dirty="0" err="1"/>
              <a:t>id_flo</a:t>
            </a:r>
            <a:r>
              <a:rPr lang="en-US" sz="1000" dirty="0"/>
              <a:t>: Integer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tipo</a:t>
            </a:r>
            <a:r>
              <a:rPr lang="en-US" sz="1000" dirty="0"/>
              <a:t>: String</a:t>
            </a:r>
          </a:p>
          <a:p>
            <a:r>
              <a:rPr lang="en-US" sz="1000" dirty="0"/>
              <a:t>+ matricula: String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nro_movil</a:t>
            </a:r>
            <a:r>
              <a:rPr lang="en-US" sz="1000" dirty="0"/>
              <a:t>: String</a:t>
            </a:r>
          </a:p>
          <a:p>
            <a:r>
              <a:rPr lang="en-US" sz="1000" dirty="0"/>
              <a:t>+ </a:t>
            </a:r>
            <a:r>
              <a:rPr lang="en-US" sz="1000" dirty="0" err="1"/>
              <a:t>id_usu</a:t>
            </a:r>
            <a:r>
              <a:rPr lang="en-US" sz="1000" dirty="0"/>
              <a:t>: Integer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3449DA6-D72A-41DE-927A-2D102CB0B653}"/>
              </a:ext>
            </a:extLst>
          </p:cNvPr>
          <p:cNvSpPr/>
          <p:nvPr/>
        </p:nvSpPr>
        <p:spPr>
          <a:xfrm>
            <a:off x="9334038" y="2161217"/>
            <a:ext cx="2742547" cy="14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51BBE2B-2C5D-47C1-BE0C-8A4BA2ACD60A}"/>
              </a:ext>
            </a:extLst>
          </p:cNvPr>
          <p:cNvSpPr/>
          <p:nvPr/>
        </p:nvSpPr>
        <p:spPr>
          <a:xfrm>
            <a:off x="77748" y="4168339"/>
            <a:ext cx="2742547" cy="107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B81C27A-F94C-4E72-86CD-5AAAF6593FFF}"/>
              </a:ext>
            </a:extLst>
          </p:cNvPr>
          <p:cNvSpPr/>
          <p:nvPr/>
        </p:nvSpPr>
        <p:spPr>
          <a:xfrm>
            <a:off x="77747" y="5255590"/>
            <a:ext cx="2742547" cy="14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8BF4FA15-1D0A-48E7-80DC-1842D5E2F902}"/>
              </a:ext>
            </a:extLst>
          </p:cNvPr>
          <p:cNvSpPr/>
          <p:nvPr/>
        </p:nvSpPr>
        <p:spPr>
          <a:xfrm>
            <a:off x="6216445" y="4166952"/>
            <a:ext cx="2742547" cy="107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180CB38-0E7D-4744-838F-58E339BFA268}"/>
              </a:ext>
            </a:extLst>
          </p:cNvPr>
          <p:cNvSpPr/>
          <p:nvPr/>
        </p:nvSpPr>
        <p:spPr>
          <a:xfrm>
            <a:off x="6216444" y="5254203"/>
            <a:ext cx="2742547" cy="14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179FB971-3B0A-473F-9F3A-389A42945AA4}"/>
              </a:ext>
            </a:extLst>
          </p:cNvPr>
          <p:cNvSpPr/>
          <p:nvPr/>
        </p:nvSpPr>
        <p:spPr>
          <a:xfrm>
            <a:off x="3144909" y="4158272"/>
            <a:ext cx="2742547" cy="107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D656053-4887-4988-AA67-3B66F8F64971}"/>
              </a:ext>
            </a:extLst>
          </p:cNvPr>
          <p:cNvSpPr/>
          <p:nvPr/>
        </p:nvSpPr>
        <p:spPr>
          <a:xfrm>
            <a:off x="3144908" y="5245523"/>
            <a:ext cx="2742547" cy="1480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76918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384</Words>
  <Application>Microsoft Office PowerPoint</Application>
  <PresentationFormat>Panorámica</PresentationFormat>
  <Paragraphs>86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Viviana</dc:creator>
  <cp:lastModifiedBy>Gabriel Suarez</cp:lastModifiedBy>
  <cp:revision>15</cp:revision>
  <dcterms:created xsi:type="dcterms:W3CDTF">2021-02-09T16:44:12Z</dcterms:created>
  <dcterms:modified xsi:type="dcterms:W3CDTF">2021-02-09T20:57:01Z</dcterms:modified>
</cp:coreProperties>
</file>