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1AF0-BAFE-4E74-B118-7D2437DC5BB6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F624-E4FC-4F75-9319-F23D5050A4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1AF0-BAFE-4E74-B118-7D2437DC5BB6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F624-E4FC-4F75-9319-F23D5050A4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1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1AF0-BAFE-4E74-B118-7D2437DC5BB6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F624-E4FC-4F75-9319-F23D5050A4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1AF0-BAFE-4E74-B118-7D2437DC5BB6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F624-E4FC-4F75-9319-F23D5050A4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9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1AF0-BAFE-4E74-B118-7D2437DC5BB6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F624-E4FC-4F75-9319-F23D5050A4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7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1AF0-BAFE-4E74-B118-7D2437DC5BB6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F624-E4FC-4F75-9319-F23D5050A4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0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1AF0-BAFE-4E74-B118-7D2437DC5BB6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F624-E4FC-4F75-9319-F23D5050A4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6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1AF0-BAFE-4E74-B118-7D2437DC5BB6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F624-E4FC-4F75-9319-F23D5050A4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9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1AF0-BAFE-4E74-B118-7D2437DC5BB6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F624-E4FC-4F75-9319-F23D5050A4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3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1AF0-BAFE-4E74-B118-7D2437DC5BB6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F624-E4FC-4F75-9319-F23D5050A4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9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1AF0-BAFE-4E74-B118-7D2437DC5BB6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F624-E4FC-4F75-9319-F23D5050A4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3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B1AF0-BAFE-4E74-B118-7D2437DC5BB6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CF624-E4FC-4F75-9319-F23D5050A4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3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126343" y="2305698"/>
            <a:ext cx="1156996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UY" dirty="0" smtClean="0"/>
              <a:t>USUARIOS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7232262" y="2305698"/>
            <a:ext cx="1156996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UY" dirty="0" smtClean="0"/>
              <a:t>FLOTA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984828" y="4070980"/>
            <a:ext cx="1546808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UY" dirty="0" smtClean="0"/>
              <a:t>INCIDENTES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6950271" y="4070980"/>
            <a:ext cx="1546808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UY" dirty="0" smtClean="0"/>
              <a:t>REPUESTOS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1981718" y="5896394"/>
            <a:ext cx="1836057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UY" dirty="0" smtClean="0"/>
              <a:t>INCIDENTES DOCUMENTOS</a:t>
            </a:r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8497079" y="6020927"/>
            <a:ext cx="1546808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UY" dirty="0" smtClean="0"/>
              <a:t>REPUESTOS INGRESOS</a:t>
            </a:r>
            <a:endParaRPr lang="en-U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794311" y="5992382"/>
            <a:ext cx="1546808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UY" dirty="0" smtClean="0"/>
              <a:t>REPUESTOS EGRESOS</a:t>
            </a:r>
            <a:endParaRPr lang="en-US" dirty="0"/>
          </a:p>
        </p:txBody>
      </p:sp>
      <p:cxnSp>
        <p:nvCxnSpPr>
          <p:cNvPr id="17" name="Conector recto 16"/>
          <p:cNvCxnSpPr>
            <a:stCxn id="4" idx="3"/>
            <a:endCxn id="6" idx="1"/>
          </p:cNvCxnSpPr>
          <p:nvPr/>
        </p:nvCxnSpPr>
        <p:spPr>
          <a:xfrm>
            <a:off x="3283339" y="2490364"/>
            <a:ext cx="39489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4" idx="2"/>
          </p:cNvCxnSpPr>
          <p:nvPr/>
        </p:nvCxnSpPr>
        <p:spPr>
          <a:xfrm>
            <a:off x="2704841" y="2675030"/>
            <a:ext cx="0" cy="139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7" idx="2"/>
          </p:cNvCxnSpPr>
          <p:nvPr/>
        </p:nvCxnSpPr>
        <p:spPr>
          <a:xfrm>
            <a:off x="2758232" y="4440312"/>
            <a:ext cx="0" cy="1456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8" idx="2"/>
            <a:endCxn id="10" idx="0"/>
          </p:cNvCxnSpPr>
          <p:nvPr/>
        </p:nvCxnSpPr>
        <p:spPr>
          <a:xfrm>
            <a:off x="7723675" y="4440312"/>
            <a:ext cx="1546808" cy="1580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8" idx="2"/>
            <a:endCxn id="11" idx="0"/>
          </p:cNvCxnSpPr>
          <p:nvPr/>
        </p:nvCxnSpPr>
        <p:spPr>
          <a:xfrm flipH="1">
            <a:off x="6567715" y="4440312"/>
            <a:ext cx="1155960" cy="1552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7" idx="3"/>
          </p:cNvCxnSpPr>
          <p:nvPr/>
        </p:nvCxnSpPr>
        <p:spPr>
          <a:xfrm>
            <a:off x="3531636" y="4255646"/>
            <a:ext cx="2757197" cy="1736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6494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Viviana</dc:creator>
  <cp:lastModifiedBy>Viviana</cp:lastModifiedBy>
  <cp:revision>1</cp:revision>
  <dcterms:created xsi:type="dcterms:W3CDTF">2021-02-09T16:44:12Z</dcterms:created>
  <dcterms:modified xsi:type="dcterms:W3CDTF">2021-02-09T16:51:58Z</dcterms:modified>
</cp:coreProperties>
</file>