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Document Processing Workflow Using Azure and AI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Flowchart Diagram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