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84" r:id="rId7"/>
    <p:sldId id="317" r:id="rId8"/>
    <p:sldId id="392" r:id="rId9"/>
    <p:sldId id="272" r:id="rId10"/>
    <p:sldId id="393" r:id="rId11"/>
    <p:sldId id="394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2" d="100"/>
          <a:sy n="62" d="100"/>
        </p:scale>
        <p:origin x="108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13AF-25F4-4FB8-BD3A-0481EB47E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435B7-97FC-4ABB-9D5B-ABA8A160A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91E0-CF70-401D-B589-C7AB066B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BCCF-872D-4C6D-83A6-1044E525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7958-AFDC-4D47-8A41-AD7C5595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F1F3-1EA8-421D-8EFC-7A955FF8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1906D-CEA2-4009-AC1A-65601454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1BBF-3E4C-40BB-A8C5-566D518E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8BBF-C84D-4D61-83CC-49FADACC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1ED9-D3EF-4D0A-A00F-C61D8E61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964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C45DE-034D-4885-93D4-4DA565CF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918DF-9889-481A-A42A-5CA71925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D349-F121-465F-A7E6-953F2A01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9941-E3E4-446B-93EC-EAD32C4A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46AD-FCDF-402C-9CCA-0AAA20A6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6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90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28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32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09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8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397D-7873-4B4C-8B40-FA0E4C62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9949-C934-442F-961F-DF91E88F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DDB5-9CF7-4E3E-BE51-22DD6442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C9011-9336-4D2F-976E-144AE0C8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C686-FD6D-4AD1-8FBB-70BDF28C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104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816D-348E-42B8-9449-A968781D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9CA4-E2DC-4C9E-893B-16A73F50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79B3-E1F2-4978-A820-A6AE051D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5663-432F-46B0-A984-60A32EE9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9C88-9E32-413D-BA56-AC7B8A9E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798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2D6-4387-4BAF-859E-139A45BD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6D06-8F6C-4864-8BE4-B5CFB2E6B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38450-28A0-4B72-969D-3063043C1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37822-DE0D-4FED-8C7A-8817866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D559-C12D-4DB7-B393-744729BE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73F3A-6F30-4194-9C16-4E68630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9B48-255B-4688-BE3E-619CF631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A503B-2529-4DEF-B9A1-C397203B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AAEA9-1C47-40E2-A511-B6972D76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CC88B-4E84-4F3F-8F03-A8F12CC0D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7EF66-E016-4CCD-B588-5D027F997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051D8-6F08-45B2-ACDB-E04FF38A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47436-0F1E-40D7-A179-324A0D42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F4C67-0F10-4169-A804-B6A3EEBE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42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0E44-7AB9-4C8F-A2DF-0A12E9A6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0401F-5A3D-458F-A8B0-45A5FD9F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D466-DB02-425C-96DB-FE116F4C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A8898-0C3E-4365-A219-4324453A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4603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457A9-39CD-4233-96A4-BA0A2464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B76AB-3D79-438E-AE86-0637108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D7360-FA11-415A-8522-49B7B0FD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D0B-D618-4D32-9183-C0D790AF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159B-5F47-4ACC-9E48-9E6FD7466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DB15A-6329-4185-A931-B16006405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1F611-4EC7-441F-B3F8-3F9E94EB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81C9-304D-47BD-921A-88762D93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2600-1A06-43DC-8CD4-920FE070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AA80-29AB-4D8A-A33E-CE21B8BE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2FA19-0744-4D12-8DA6-D4DFA8466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EA5AF-1306-4F56-B3EB-EFBDDF4D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1F4E3-D873-44EB-9808-BA54AD66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184B-8807-41DE-BA9F-FA13C533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4D2F5-1CA7-4211-AAEE-4976935D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674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35877-DBF6-4603-B30E-442CDDBA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BC271-EDB5-4BA8-923B-46E89B70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6AA6-2104-47E5-A023-D686BA8A6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EC67-F225-4F08-8662-8BBD4AA60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A62F-E9E0-4FE7-AED7-83627E41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3" r:id="rId16"/>
    <p:sldLayoutId id="2147483734" r:id="rId17"/>
    <p:sldLayoutId id="2147483696" r:id="rId18"/>
    <p:sldLayoutId id="2147483707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Qzjbr_WXVN9TisOpie5xibTsCn1TAu7/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Jenkins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wrap="square" lIns="0" tIns="0" rIns="0" bIns="0" rtlCol="0">
            <a:normAutofit/>
          </a:bodyPr>
          <a:lstStyle/>
          <a:p>
            <a:r>
              <a:rPr lang="en-US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CI\CD\CD Pipeline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/>
            <a:r>
              <a:rPr lang="en-US" sz="2000">
                <a:solidFill>
                  <a:srgbClr val="74E2FF"/>
                </a:solidFill>
              </a:rPr>
              <a:t>Subtitle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enkins integration-What is Jenkins - Edureka">
            <a:extLst>
              <a:ext uri="{FF2B5EF4-FFF2-40B4-BE49-F238E27FC236}">
                <a16:creationId xmlns:a16="http://schemas.microsoft.com/office/drawing/2014/main" id="{97CA4D8A-65D8-4853-B27D-9AF6C932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434227"/>
            <a:ext cx="6113506" cy="398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1160"/>
            <a:ext cx="5455917" cy="306895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9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Nightly build vs Continuous Integration - What is Jenkins - Edureka">
            <a:extLst>
              <a:ext uri="{FF2B5EF4-FFF2-40B4-BE49-F238E27FC236}">
                <a16:creationId xmlns:a16="http://schemas.microsoft.com/office/drawing/2014/main" id="{94C733F2-EAC9-46FC-A028-2866AE593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88835"/>
            <a:ext cx="10905066" cy="388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A79EE-21A5-4A7B-805B-7835BCA2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Tuesday, February 2,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EDE2-B785-442A-82A5-DC63AACB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5CB98-EC1A-4EAD-91A9-95EE8159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5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Jenkins Standalone Architecture - What is Jenkins - Edureka">
            <a:extLst>
              <a:ext uri="{FF2B5EF4-FFF2-40B4-BE49-F238E27FC236}">
                <a16:creationId xmlns:a16="http://schemas.microsoft.com/office/drawing/2014/main" id="{87D7624F-62FE-4A20-8DBB-83E9548BE1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389" y="2427541"/>
            <a:ext cx="1047612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C1B2266-523A-4926-A22B-C083F7A6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7" y="321734"/>
            <a:ext cx="10905066" cy="11357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3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Before and After Jenkins</a:t>
            </a:r>
            <a:endParaRPr kumimoji="0" lang="en-US" altLang="en-US" sz="2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en-US" sz="23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kumimoji="0" lang="en-US" altLang="en-US" sz="2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5570-9501-4723-99FD-EFA7C4D8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FCE9-3557-4FED-BB29-D3DAC1EC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94C-248D-4633-9ABC-B5E22E0E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EC22CC8-1471-479A-B3BB-B707784B5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691268"/>
              </p:ext>
            </p:extLst>
          </p:nvPr>
        </p:nvGraphicFramePr>
        <p:xfrm>
          <a:off x="838200" y="2144618"/>
          <a:ext cx="10515600" cy="393848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74465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78924321"/>
                    </a:ext>
                  </a:extLst>
                </a:gridCol>
              </a:tblGrid>
              <a:tr h="570524"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 Before Jenkins</a:t>
                      </a:r>
                    </a:p>
                  </a:txBody>
                  <a:tcPr marL="52378" marR="52378" marT="127413" marB="523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 After Jenkins</a:t>
                      </a:r>
                    </a:p>
                  </a:txBody>
                  <a:tcPr marL="52378" marR="52378" marT="127413" marB="523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06102"/>
                  </a:ext>
                </a:extLst>
              </a:tr>
              <a:tr h="1302436"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entire source code was built and then tested. Locating and fixing bugs in the event of build and test failure was difficult and time-consuming, which in turn slows the software delivery process.</a:t>
                      </a:r>
                    </a:p>
                  </a:txBody>
                  <a:tcPr marL="104755" marR="104755" marT="127413" marB="104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Every commit made in the source code is built and tested. So, instead of checking the entire source code developers only need to focus on a particular commit. This leads to frequent new software releases.</a:t>
                      </a:r>
                    </a:p>
                  </a:txBody>
                  <a:tcPr marL="104755" marR="104755" marT="127413" marB="104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91928"/>
                  </a:ext>
                </a:extLst>
              </a:tr>
              <a:tr h="792784"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Developers have to wait for test results</a:t>
                      </a:r>
                    </a:p>
                  </a:txBody>
                  <a:tcPr marL="104755" marR="104755" marT="127413" marB="104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Developers know the test result of every commit made in the source code on the run.</a:t>
                      </a:r>
                    </a:p>
                  </a:txBody>
                  <a:tcPr marL="104755" marR="104755" marT="127413" marB="104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26739"/>
                  </a:ext>
                </a:extLst>
              </a:tr>
              <a:tr h="1047610"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whole process is manual</a:t>
                      </a:r>
                    </a:p>
                  </a:txBody>
                  <a:tcPr marL="104755" marR="104755" marT="127413" marB="104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only need to commit changes to the source code and Jenkins will automate the rest of the process for you.</a:t>
                      </a:r>
                    </a:p>
                  </a:txBody>
                  <a:tcPr marL="104755" marR="104755" marT="127413" marB="104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22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6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EE753-AA6A-4AB2-AAA2-13B7ED9F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Videos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5CB0-826C-42FA-908E-70E63721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https://drive.google.com/file/d/10Qzjbr_WXVN9TisOpie5xibTsCn1TAu7/view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https://drive.google.com/file/d/10Qzjbr_WXVN9TisOpie5xibTsCn1TAu7/view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4EEB-74EF-423C-A38C-5CA3B29A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D2DB-9BC6-4DCD-B07F-8909D372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25BB-9E7B-4936-844A-28FFBFDD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2" r="26803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1" r="31323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/>
            <a:r>
              <a:rPr lang="en-US" sz="6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Presenter name</a:t>
            </a:r>
          </a:p>
          <a:p>
            <a:pPr marL="0" indent="0" algn="ctr"/>
            <a:r>
              <a:rPr lang="en-US" sz="6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Email address</a:t>
            </a:r>
          </a:p>
          <a:p>
            <a:pPr marL="0" indent="0" algn="ctr"/>
            <a:r>
              <a:rPr lang="en-US" sz="6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Website address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01458" y="562610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01458" y="5991225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1457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281</Words>
  <Application>Microsoft Office PowerPoint</Application>
  <PresentationFormat>Widescreen</PresentationFormat>
  <Paragraphs>55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Jenkins</vt:lpstr>
      <vt:lpstr>Agenda</vt:lpstr>
      <vt:lpstr>Introduction</vt:lpstr>
      <vt:lpstr>Topic one</vt:lpstr>
      <vt:lpstr>PowerPoint Presentation</vt:lpstr>
      <vt:lpstr>Timeline</vt:lpstr>
      <vt:lpstr>PowerPoint Presentation</vt:lpstr>
      <vt:lpstr>Videos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Govindarajan, Sudarshan</dc:creator>
  <cp:lastModifiedBy>Govindarajan, Sudarshan</cp:lastModifiedBy>
  <cp:revision>3</cp:revision>
  <dcterms:created xsi:type="dcterms:W3CDTF">2022-05-25T09:52:46Z</dcterms:created>
  <dcterms:modified xsi:type="dcterms:W3CDTF">2022-05-25T10:14:44Z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