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8"/>
  </p:notesMasterIdLst>
  <p:sldIdLst>
    <p:sldId id="257" r:id="rId2"/>
    <p:sldId id="353" r:id="rId3"/>
    <p:sldId id="285" r:id="rId4"/>
    <p:sldId id="368" r:id="rId5"/>
    <p:sldId id="292" r:id="rId6"/>
    <p:sldId id="34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autoAdjust="0"/>
    <p:restoredTop sz="86369" autoAdjust="0"/>
  </p:normalViewPr>
  <p:slideViewPr>
    <p:cSldViewPr snapToGrid="0">
      <p:cViewPr varScale="1">
        <p:scale>
          <a:sx n="98" d="100"/>
          <a:sy n="98" d="100"/>
        </p:scale>
        <p:origin x="1620"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4287A-BC18-4F35-B86C-B4EA0A89E77C}" type="datetimeFigureOut">
              <a:rPr lang="en-US" smtClean="0"/>
              <a:t>1/14/2019</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660AD-E25F-4FCB-826F-B0E7314EFB08}" type="slidenum">
              <a:rPr lang="en-US" smtClean="0"/>
              <a:t>‹#›</a:t>
            </a:fld>
            <a:endParaRPr lang="en-US" dirty="0"/>
          </a:p>
        </p:txBody>
      </p:sp>
    </p:spTree>
    <p:extLst>
      <p:ext uri="{BB962C8B-B14F-4D97-AF65-F5344CB8AC3E}">
        <p14:creationId xmlns:p14="http://schemas.microsoft.com/office/powerpoint/2010/main" val="155600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a:t>
            </a:r>
          </a:p>
          <a:p>
            <a:r>
              <a:rPr lang="en-US" dirty="0"/>
              <a:t>welcome to my qualifier presentation.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topic is </a:t>
            </a:r>
          </a:p>
          <a:p>
            <a:endParaRPr lang="en-US" dirty="0"/>
          </a:p>
          <a:p>
            <a:r>
              <a:rPr lang="en-US" dirty="0"/>
              <a:t>Now please let me introduce my research briefly.</a:t>
            </a:r>
          </a:p>
        </p:txBody>
      </p:sp>
      <p:sp>
        <p:nvSpPr>
          <p:cNvPr id="4" name="Slide Number Placeholder 3"/>
          <p:cNvSpPr>
            <a:spLocks noGrp="1"/>
          </p:cNvSpPr>
          <p:nvPr>
            <p:ph type="sldNum" sz="quarter" idx="5"/>
          </p:nvPr>
        </p:nvSpPr>
        <p:spPr/>
        <p:txBody>
          <a:bodyPr/>
          <a:lstStyle/>
          <a:p>
            <a:fld id="{2A7660AD-E25F-4FCB-826F-B0E7314EFB08}" type="slidenum">
              <a:rPr lang="en-US" smtClean="0"/>
              <a:t>1</a:t>
            </a:fld>
            <a:endParaRPr lang="en-US" dirty="0"/>
          </a:p>
        </p:txBody>
      </p:sp>
    </p:spTree>
    <p:extLst>
      <p:ext uri="{BB962C8B-B14F-4D97-AF65-F5344CB8AC3E}">
        <p14:creationId xmlns:p14="http://schemas.microsoft.com/office/powerpoint/2010/main" val="336880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 dirty="0"/>
              <a:t>Do not repeat titles , tell journal and publication year</a:t>
            </a:r>
          </a:p>
          <a:p>
            <a:pPr lvl="0">
              <a:spcBef>
                <a:spcPts val="0"/>
              </a:spcBef>
              <a:buNone/>
            </a:pPr>
            <a:r>
              <a:rPr lang="en-US" dirty="0"/>
              <a:t>My talk is based on these two paper. the first one is from ... Using the sparse modeling to do active learning.  the other comes from… combine the ensembles and active learning.</a:t>
            </a:r>
          </a:p>
          <a:p>
            <a:pPr lvl="0">
              <a:spcBef>
                <a:spcPts val="0"/>
              </a:spcBef>
              <a:buNone/>
            </a:pP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outline mainly has 4 parts.</a:t>
            </a:r>
          </a:p>
          <a:p>
            <a:r>
              <a:rPr lang="en-US" dirty="0"/>
              <a:t>At the beginning, I will introduce some background like active learning.</a:t>
            </a:r>
          </a:p>
          <a:p>
            <a:r>
              <a:rPr lang="en-US" dirty="0"/>
              <a:t>Then I’ll dive into the details and results of two papers. The final part is the conclusion and </a:t>
            </a:r>
          </a:p>
        </p:txBody>
      </p:sp>
      <p:sp>
        <p:nvSpPr>
          <p:cNvPr id="4" name="Slide Number Placeholder 3"/>
          <p:cNvSpPr>
            <a:spLocks noGrp="1"/>
          </p:cNvSpPr>
          <p:nvPr>
            <p:ph type="sldNum" sz="quarter" idx="5"/>
          </p:nvPr>
        </p:nvSpPr>
        <p:spPr/>
        <p:txBody>
          <a:bodyPr/>
          <a:lstStyle/>
          <a:p>
            <a:fld id="{2A7660AD-E25F-4FCB-826F-B0E7314EFB08}" type="slidenum">
              <a:rPr lang="en-US" smtClean="0"/>
              <a:t>3</a:t>
            </a:fld>
            <a:endParaRPr lang="en-US" dirty="0"/>
          </a:p>
        </p:txBody>
      </p:sp>
    </p:spTree>
    <p:extLst>
      <p:ext uri="{BB962C8B-B14F-4D97-AF65-F5344CB8AC3E}">
        <p14:creationId xmlns:p14="http://schemas.microsoft.com/office/powerpoint/2010/main" val="137895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幻灯片">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2"/>
            <a:ext cx="7772400" cy="1440179"/>
          </a:xfrm>
          <a:prstGeom prst="rect">
            <a:avLst/>
          </a:prstGeom>
        </p:spPr>
        <p:txBody>
          <a:bodyPr wrap="square" lIns="0" tIns="0" rIns="0" bIns="0">
            <a:noAutofit/>
          </a:bodyPr>
          <a:lstStyle/>
          <a:p>
            <a:r>
              <a:rPr lang="zh-CN" altLang="en-US" dirty="0"/>
              <a:t>单击此处编辑母版标题样式</a:t>
            </a:r>
            <a:endParaRPr dirty="0"/>
          </a:p>
        </p:txBody>
      </p:sp>
      <p:sp>
        <p:nvSpPr>
          <p:cNvPr id="3" name="Holder 3"/>
          <p:cNvSpPr>
            <a:spLocks noGrp="1"/>
          </p:cNvSpPr>
          <p:nvPr>
            <p:ph type="subTitle" idx="4"/>
          </p:nvPr>
        </p:nvSpPr>
        <p:spPr>
          <a:xfrm>
            <a:off x="1371601" y="3840480"/>
            <a:ext cx="6400799" cy="1714500"/>
          </a:xfrm>
          <a:prstGeom prst="rect">
            <a:avLst/>
          </a:prstGeom>
        </p:spPr>
        <p:txBody>
          <a:bodyPr wrap="square" lIns="0" tIns="0" rIns="0" bIns="0">
            <a:noAutofit/>
          </a:bodyPr>
          <a:lstStyle/>
          <a:p>
            <a:r>
              <a:rPr lang="zh-CN" altLang="en-US"/>
              <a:t>单击此处编辑母版副标题样式</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F9E5E38-B351-415D-8B3D-F13387664549}" type="datetimeFigureOut">
              <a:rPr lang="en-US" smtClean="0"/>
              <a:t>1/14/2019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EB3DEAF1-DB7A-4912-8E93-446B85E380BA}" type="slidenum">
              <a:rPr lang="en-US" smtClean="0"/>
              <a:t>‹#›</a:t>
            </a:fld>
            <a:endParaRPr lang="en-US" dirty="0"/>
          </a:p>
        </p:txBody>
      </p:sp>
    </p:spTree>
    <p:extLst>
      <p:ext uri="{BB962C8B-B14F-4D97-AF65-F5344CB8AC3E}">
        <p14:creationId xmlns:p14="http://schemas.microsoft.com/office/powerpoint/2010/main" val="44247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Holder 2"/>
          <p:cNvSpPr>
            <a:spLocks noGrp="1"/>
          </p:cNvSpPr>
          <p:nvPr>
            <p:ph type="title"/>
          </p:nvPr>
        </p:nvSpPr>
        <p:spPr>
          <a:xfrm>
            <a:off x="381936" y="1197471"/>
            <a:ext cx="6601205" cy="590376"/>
          </a:xfrm>
        </p:spPr>
        <p:txBody>
          <a:bodyPr lIns="0" tIns="0" rIns="0" bIns="0"/>
          <a:lstStyle/>
          <a:p>
            <a:r>
              <a:rPr lang="zh-CN" altLang="en-US" dirty="0"/>
              <a:t>单击此处编辑母版标题样式</a:t>
            </a:r>
            <a:endParaRPr dirty="0"/>
          </a:p>
        </p:txBody>
      </p:sp>
      <p:sp>
        <p:nvSpPr>
          <p:cNvPr id="3" name="Holder 3"/>
          <p:cNvSpPr>
            <a:spLocks noGrp="1"/>
          </p:cNvSpPr>
          <p:nvPr>
            <p:ph type="body" idx="1"/>
          </p:nvPr>
        </p:nvSpPr>
        <p:spPr>
          <a:xfrm>
            <a:off x="381935" y="2087389"/>
            <a:ext cx="8437869" cy="1537589"/>
          </a:xfrm>
        </p:spPr>
        <p:txBody>
          <a:bodyPr lIns="0" tIns="0" rIns="0" bIns="0"/>
          <a:lstStyle/>
          <a:p>
            <a:pPr lvl="0"/>
            <a:r>
              <a:rPr lang="zh-CN" altLang="en-US"/>
              <a:t>编辑母版文本样式</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F9E5E38-B351-415D-8B3D-F13387664549}" type="datetimeFigureOut">
              <a:rPr lang="en-US" smtClean="0"/>
              <a:t>1/14/2019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EB3DEAF1-DB7A-4912-8E93-446B85E380BA}" type="slidenum">
              <a:rPr lang="en-US" smtClean="0"/>
              <a:t>‹#›</a:t>
            </a:fld>
            <a:endParaRPr lang="en-US" dirty="0"/>
          </a:p>
        </p:txBody>
      </p:sp>
      <p:sp>
        <p:nvSpPr>
          <p:cNvPr id="7" name="object 3">
            <a:extLst>
              <a:ext uri="{FF2B5EF4-FFF2-40B4-BE49-F238E27FC236}">
                <a16:creationId xmlns:a16="http://schemas.microsoft.com/office/drawing/2014/main" id="{BBEF7AE8-7781-423E-B73A-50E428F8B286}"/>
              </a:ext>
            </a:extLst>
          </p:cNvPr>
          <p:cNvSpPr txBox="1">
            <a:spLocks/>
          </p:cNvSpPr>
          <p:nvPr userDrawn="1"/>
        </p:nvSpPr>
        <p:spPr>
          <a:xfrm>
            <a:off x="2771175" y="215185"/>
            <a:ext cx="3601650" cy="661507"/>
          </a:xfrm>
          <a:prstGeom prst="rect">
            <a:avLst/>
          </a:prstGeom>
        </p:spPr>
        <p:txBody>
          <a:bodyPr vert="horz" wrap="square"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endParaRPr lang="en-US" sz="3600" dirty="0">
              <a:solidFill>
                <a:schemeClr val="bg1"/>
              </a:solidFill>
              <a:latin typeface="+mj-lt"/>
              <a:cs typeface="Calibri"/>
            </a:endParaRPr>
          </a:p>
        </p:txBody>
      </p:sp>
    </p:spTree>
    <p:extLst>
      <p:ext uri="{BB962C8B-B14F-4D97-AF65-F5344CB8AC3E}">
        <p14:creationId xmlns:p14="http://schemas.microsoft.com/office/powerpoint/2010/main" val="343109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Holder 3"/>
          <p:cNvSpPr>
            <a:spLocks noGrp="1"/>
          </p:cNvSpPr>
          <p:nvPr>
            <p:ph sz="half" idx="2"/>
          </p:nvPr>
        </p:nvSpPr>
        <p:spPr>
          <a:xfrm>
            <a:off x="457200" y="1577340"/>
            <a:ext cx="3977640" cy="4526280"/>
          </a:xfrm>
          <a:prstGeom prst="rect">
            <a:avLst/>
          </a:prstGeom>
        </p:spPr>
        <p:txBody>
          <a:bodyPr wrap="square" lIns="0" tIns="0" rIns="0" bIns="0">
            <a:noAutofit/>
          </a:bodyPr>
          <a:lstStyle/>
          <a:p>
            <a:pPr lvl="0"/>
            <a:r>
              <a:rPr lang="zh-CN" altLang="en-US"/>
              <a:t>编辑母版文本样式</a:t>
            </a: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noAutofit/>
          </a:bodyPr>
          <a:lstStyle/>
          <a:p>
            <a:pPr lvl="0"/>
            <a:r>
              <a:rPr lang="zh-CN" altLang="en-US"/>
              <a:t>编辑母版文本样式</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F9E5E38-B351-415D-8B3D-F13387664549}" type="datetimeFigureOut">
              <a:rPr lang="en-US" smtClean="0"/>
              <a:t>1/14/2019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EB3DEAF1-DB7A-4912-8E93-446B85E380BA}" type="slidenum">
              <a:rPr lang="en-US" smtClean="0"/>
              <a:t>‹#›</a:t>
            </a:fld>
            <a:endParaRPr lang="en-US" dirty="0"/>
          </a:p>
        </p:txBody>
      </p:sp>
    </p:spTree>
    <p:extLst>
      <p:ext uri="{BB962C8B-B14F-4D97-AF65-F5344CB8AC3E}">
        <p14:creationId xmlns:p14="http://schemas.microsoft.com/office/powerpoint/2010/main" val="304369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仅标题">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r>
              <a:rPr lang="zh-CN" altLang="en-US"/>
              <a:t>单击此处编辑母版标题样式</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F9E5E38-B351-415D-8B3D-F13387664549}" type="datetimeFigureOut">
              <a:rPr lang="en-US" smtClean="0"/>
              <a:t>1/14/2019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EB3DEAF1-DB7A-4912-8E93-446B85E380BA}" type="slidenum">
              <a:rPr lang="en-US" smtClean="0"/>
              <a:t>‹#›</a:t>
            </a:fld>
            <a:endParaRPr lang="en-US" dirty="0"/>
          </a:p>
        </p:txBody>
      </p:sp>
    </p:spTree>
    <p:extLst>
      <p:ext uri="{BB962C8B-B14F-4D97-AF65-F5344CB8AC3E}">
        <p14:creationId xmlns:p14="http://schemas.microsoft.com/office/powerpoint/2010/main" val="59331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空白">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0F9E5E38-B351-415D-8B3D-F13387664549}" type="datetimeFigureOut">
              <a:rPr lang="en-US" smtClean="0"/>
              <a:t>1/14/2019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EB3DEAF1-DB7A-4912-8E93-446B85E380BA}" type="slidenum">
              <a:rPr lang="en-US" smtClean="0"/>
              <a:t>‹#›</a:t>
            </a:fld>
            <a:endParaRPr lang="en-US" dirty="0"/>
          </a:p>
        </p:txBody>
      </p:sp>
    </p:spTree>
    <p:extLst>
      <p:ext uri="{BB962C8B-B14F-4D97-AF65-F5344CB8AC3E}">
        <p14:creationId xmlns:p14="http://schemas.microsoft.com/office/powerpoint/2010/main" val="185523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3"/>
        <p:cNvGrpSpPr/>
        <p:nvPr/>
      </p:nvGrpSpPr>
      <p:grpSpPr>
        <a:xfrm>
          <a:off x="0" y="0"/>
          <a:ext cx="0" cy="0"/>
          <a:chOff x="0" y="0"/>
          <a:chExt cx="0" cy="0"/>
        </a:xfrm>
      </p:grpSpPr>
      <p:sp>
        <p:nvSpPr>
          <p:cNvPr id="64" name="Shape 64"/>
          <p:cNvSpPr/>
          <p:nvPr/>
        </p:nvSpPr>
        <p:spPr>
          <a:xfrm>
            <a:off x="0" y="6727600"/>
            <a:ext cx="9144000" cy="1304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sz="1800" dirty="0"/>
          </a:p>
        </p:txBody>
      </p:sp>
      <p:sp>
        <p:nvSpPr>
          <p:cNvPr id="65" name="Shape 65"/>
          <p:cNvSpPr txBox="1">
            <a:spLocks noGrp="1"/>
          </p:cNvSpPr>
          <p:nvPr>
            <p:ph type="title"/>
          </p:nvPr>
        </p:nvSpPr>
        <p:spPr>
          <a:xfrm>
            <a:off x="311700" y="593367"/>
            <a:ext cx="8520600" cy="7636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311700" y="1536633"/>
            <a:ext cx="8520600" cy="45552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txBox="1">
            <a:spLocks noGrp="1"/>
          </p:cNvSpPr>
          <p:nvPr>
            <p:ph type="sldNum" idx="12"/>
          </p:nvPr>
        </p:nvSpPr>
        <p:spPr>
          <a:xfrm>
            <a:off x="8472457" y="6217621"/>
            <a:ext cx="5487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10124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9144000" cy="6857999"/>
          </a:xfrm>
          <a:prstGeom prst="rect">
            <a:avLst/>
          </a:prstGeom>
          <a:blipFill>
            <a:blip r:embed="rId8" cstate="print"/>
            <a:stretch>
              <a:fillRect/>
            </a:stretch>
          </a:blipFill>
        </p:spPr>
        <p:txBody>
          <a:bodyPr wrap="square" lIns="0" tIns="0" rIns="0" bIns="0" rtlCol="0">
            <a:noAutofit/>
          </a:bodyPr>
          <a:lstStyle/>
          <a:p>
            <a:endParaRPr sz="1350" dirty="0"/>
          </a:p>
        </p:txBody>
      </p:sp>
      <p:sp>
        <p:nvSpPr>
          <p:cNvPr id="2" name="Holder 2"/>
          <p:cNvSpPr>
            <a:spLocks noGrp="1"/>
          </p:cNvSpPr>
          <p:nvPr>
            <p:ph type="title"/>
          </p:nvPr>
        </p:nvSpPr>
        <p:spPr>
          <a:xfrm>
            <a:off x="1271396" y="1354803"/>
            <a:ext cx="6601205" cy="540499"/>
          </a:xfrm>
          <a:prstGeom prst="rect">
            <a:avLst/>
          </a:prstGeom>
        </p:spPr>
        <p:txBody>
          <a:bodyPr wrap="square" lIns="0" tIns="0" rIns="0" bIns="0">
            <a:noAutofit/>
          </a:bodyPr>
          <a:lstStyle/>
          <a:p>
            <a:endParaRPr dirty="0"/>
          </a:p>
        </p:txBody>
      </p:sp>
      <p:sp>
        <p:nvSpPr>
          <p:cNvPr id="3" name="Holder 3"/>
          <p:cNvSpPr>
            <a:spLocks noGrp="1"/>
          </p:cNvSpPr>
          <p:nvPr>
            <p:ph type="body" idx="1"/>
          </p:nvPr>
        </p:nvSpPr>
        <p:spPr>
          <a:xfrm>
            <a:off x="1271397" y="2136769"/>
            <a:ext cx="6601205" cy="1537589"/>
          </a:xfrm>
          <a:prstGeom prst="rect">
            <a:avLst/>
          </a:prstGeom>
        </p:spPr>
        <p:txBody>
          <a:bodyPr wrap="square" lIns="0" tIns="0" rIns="0" bIns="0">
            <a:noAutofit/>
          </a:bodyPr>
          <a:lstStyle/>
          <a:p>
            <a:endParaRPr dirty="0"/>
          </a:p>
        </p:txBody>
      </p:sp>
      <p:sp>
        <p:nvSpPr>
          <p:cNvPr id="4" name="Holder 4"/>
          <p:cNvSpPr>
            <a:spLocks noGrp="1"/>
          </p:cNvSpPr>
          <p:nvPr>
            <p:ph type="ftr" sz="quarter" idx="5"/>
          </p:nvPr>
        </p:nvSpPr>
        <p:spPr>
          <a:xfrm>
            <a:off x="3108961" y="6377940"/>
            <a:ext cx="2926079" cy="342900"/>
          </a:xfrm>
          <a:prstGeom prst="rect">
            <a:avLst/>
          </a:prstGeom>
        </p:spPr>
        <p:txBody>
          <a:bodyPr wrap="square" lIns="0" tIns="0" rIns="0" bIns="0">
            <a:noAutofit/>
          </a:bodyPr>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noAutofit/>
          </a:bodyPr>
          <a:lstStyle>
            <a:lvl1pPr algn="l">
              <a:defRPr>
                <a:solidFill>
                  <a:schemeClr val="tx1">
                    <a:tint val="75000"/>
                  </a:schemeClr>
                </a:solidFill>
              </a:defRPr>
            </a:lvl1pPr>
          </a:lstStyle>
          <a:p>
            <a:fld id="{0F9E5E38-B351-415D-8B3D-F13387664549}" type="datetimeFigureOut">
              <a:rPr lang="en-US" smtClean="0"/>
              <a:t>1/14/2019</a:t>
            </a:fld>
            <a:endParaRPr lang="en-US"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noAutofit/>
          </a:bodyPr>
          <a:lstStyle>
            <a:lvl1pPr algn="r">
              <a:defRPr>
                <a:solidFill>
                  <a:schemeClr val="tx1">
                    <a:tint val="75000"/>
                  </a:schemeClr>
                </a:solidFill>
              </a:defRPr>
            </a:lvl1pPr>
          </a:lstStyle>
          <a:p>
            <a:fld id="{EB3DEAF1-DB7A-4912-8E93-446B85E380BA}" type="slidenum">
              <a:rPr lang="en-US" smtClean="0"/>
              <a:t>‹#›</a:t>
            </a:fld>
            <a:endParaRPr lang="en-US" dirty="0"/>
          </a:p>
        </p:txBody>
      </p:sp>
      <p:sp>
        <p:nvSpPr>
          <p:cNvPr id="9" name="Holder 2">
            <a:extLst>
              <a:ext uri="{FF2B5EF4-FFF2-40B4-BE49-F238E27FC236}">
                <a16:creationId xmlns:a16="http://schemas.microsoft.com/office/drawing/2014/main" id="{C1CF18AC-3430-4CB3-870A-AFED20FE3D3A}"/>
              </a:ext>
            </a:extLst>
          </p:cNvPr>
          <p:cNvSpPr txBox="1">
            <a:spLocks/>
          </p:cNvSpPr>
          <p:nvPr userDrawn="1"/>
        </p:nvSpPr>
        <p:spPr>
          <a:xfrm>
            <a:off x="2992132" y="137160"/>
            <a:ext cx="2835090" cy="540499"/>
          </a:xfrm>
          <a:prstGeom prst="rect">
            <a:avLst/>
          </a:prstGeom>
        </p:spPr>
        <p:txBody>
          <a:bodyPr wrap="square" lIns="0" tIns="0" rIns="0" bIns="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endParaRPr>
          </a:p>
        </p:txBody>
      </p:sp>
      <p:sp>
        <p:nvSpPr>
          <p:cNvPr id="10" name="Holder 2">
            <a:extLst>
              <a:ext uri="{FF2B5EF4-FFF2-40B4-BE49-F238E27FC236}">
                <a16:creationId xmlns:a16="http://schemas.microsoft.com/office/drawing/2014/main" id="{1F11C214-CBA5-44A8-BD8D-E75F0BAC534D}"/>
              </a:ext>
            </a:extLst>
          </p:cNvPr>
          <p:cNvSpPr txBox="1">
            <a:spLocks/>
          </p:cNvSpPr>
          <p:nvPr userDrawn="1"/>
        </p:nvSpPr>
        <p:spPr>
          <a:xfrm>
            <a:off x="2833741" y="274319"/>
            <a:ext cx="6601205" cy="540499"/>
          </a:xfrm>
          <a:prstGeom prst="rect">
            <a:avLst/>
          </a:prstGeom>
        </p:spPr>
        <p:txBody>
          <a:bodyPr wrap="square" lIns="0" tIns="0" rIns="0" bIns="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58554664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2836D998-D8CC-40BB-A436-9B870E5BDED2}"/>
              </a:ext>
            </a:extLst>
          </p:cNvPr>
          <p:cNvSpPr/>
          <p:nvPr/>
        </p:nvSpPr>
        <p:spPr>
          <a:xfrm>
            <a:off x="0" y="1"/>
            <a:ext cx="9144000" cy="6857999"/>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3">
            <a:extLst>
              <a:ext uri="{FF2B5EF4-FFF2-40B4-BE49-F238E27FC236}">
                <a16:creationId xmlns:a16="http://schemas.microsoft.com/office/drawing/2014/main" id="{0661DBE2-4A7C-4B54-B30A-1F4AD113C086}"/>
              </a:ext>
            </a:extLst>
          </p:cNvPr>
          <p:cNvSpPr txBox="1">
            <a:spLocks/>
          </p:cNvSpPr>
          <p:nvPr/>
        </p:nvSpPr>
        <p:spPr>
          <a:xfrm>
            <a:off x="970350" y="1318122"/>
            <a:ext cx="7203300" cy="1537589"/>
          </a:xfrm>
          <a:prstGeom prst="rect">
            <a:avLst/>
          </a:prstGeom>
        </p:spPr>
        <p:txBody>
          <a:bodyPr vert="horz" wrap="square"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4000" dirty="0">
                <a:solidFill>
                  <a:schemeClr val="bg1"/>
                </a:solidFill>
                <a:latin typeface="+mj-lt"/>
              </a:rPr>
              <a:t>Titles</a:t>
            </a:r>
          </a:p>
          <a:p>
            <a:pPr marL="0" indent="0" algn="ctr">
              <a:buNone/>
            </a:pPr>
            <a:r>
              <a:rPr lang="en-US" sz="4000" dirty="0">
                <a:solidFill>
                  <a:schemeClr val="bg1"/>
                </a:solidFill>
                <a:latin typeface="+mj-lt"/>
                <a:cs typeface="Calibri"/>
              </a:rPr>
              <a:t>Two rows</a:t>
            </a:r>
          </a:p>
        </p:txBody>
      </p:sp>
      <p:sp>
        <p:nvSpPr>
          <p:cNvPr id="7" name="object 5">
            <a:extLst>
              <a:ext uri="{FF2B5EF4-FFF2-40B4-BE49-F238E27FC236}">
                <a16:creationId xmlns:a16="http://schemas.microsoft.com/office/drawing/2014/main" id="{9FC32BEA-AE88-47ED-86EE-416FB9CF184D}"/>
              </a:ext>
            </a:extLst>
          </p:cNvPr>
          <p:cNvSpPr txBox="1"/>
          <p:nvPr/>
        </p:nvSpPr>
        <p:spPr>
          <a:xfrm>
            <a:off x="2405849" y="4294521"/>
            <a:ext cx="4225770" cy="825500"/>
          </a:xfrm>
          <a:prstGeom prst="rect">
            <a:avLst/>
          </a:prstGeom>
        </p:spPr>
        <p:txBody>
          <a:bodyPr vert="horz" wrap="square" lIns="0" tIns="0" rIns="0" bIns="0" rtlCol="0">
            <a:noAutofit/>
          </a:bodyPr>
          <a:lstStyle/>
          <a:p>
            <a:pPr algn="ctr">
              <a:lnSpc>
                <a:spcPct val="100000"/>
              </a:lnSpc>
            </a:pPr>
            <a:r>
              <a:rPr lang="en-US" altLang="zh-CN" sz="2800" spc="-15" dirty="0">
                <a:solidFill>
                  <a:srgbClr val="FFFFFF"/>
                </a:solidFill>
                <a:latin typeface="Calibri"/>
                <a:cs typeface="Calibri"/>
              </a:rPr>
              <a:t>Xiulong Yang</a:t>
            </a:r>
            <a:endParaRPr sz="500" dirty="0"/>
          </a:p>
          <a:p>
            <a:pPr marR="635" algn="ctr">
              <a:lnSpc>
                <a:spcPct val="100000"/>
              </a:lnSpc>
            </a:pPr>
            <a:r>
              <a:rPr lang="en-US" sz="2000" dirty="0">
                <a:solidFill>
                  <a:srgbClr val="FFFFFF"/>
                </a:solidFill>
                <a:latin typeface="Calibri"/>
                <a:cs typeface="Calibri"/>
              </a:rPr>
              <a:t>Jan 18</a:t>
            </a:r>
            <a:r>
              <a:rPr sz="2000" spc="0" dirty="0">
                <a:solidFill>
                  <a:srgbClr val="FFFFFF"/>
                </a:solidFill>
                <a:latin typeface="Calibri"/>
                <a:cs typeface="Calibri"/>
              </a:rPr>
              <a:t>,</a:t>
            </a:r>
            <a:r>
              <a:rPr sz="2000" spc="-20" dirty="0">
                <a:solidFill>
                  <a:srgbClr val="FFFFFF"/>
                </a:solidFill>
                <a:latin typeface="Calibri"/>
                <a:cs typeface="Calibri"/>
              </a:rPr>
              <a:t> </a:t>
            </a:r>
            <a:r>
              <a:rPr sz="2000" spc="0" dirty="0">
                <a:solidFill>
                  <a:srgbClr val="FFFFFF"/>
                </a:solidFill>
                <a:latin typeface="Calibri"/>
                <a:cs typeface="Calibri"/>
              </a:rPr>
              <a:t>2</a:t>
            </a:r>
            <a:r>
              <a:rPr sz="2000" spc="5" dirty="0">
                <a:solidFill>
                  <a:srgbClr val="FFFFFF"/>
                </a:solidFill>
                <a:latin typeface="Calibri"/>
                <a:cs typeface="Calibri"/>
              </a:rPr>
              <a:t>0</a:t>
            </a:r>
            <a:r>
              <a:rPr sz="2000" spc="0" dirty="0">
                <a:solidFill>
                  <a:srgbClr val="FFFFFF"/>
                </a:solidFill>
                <a:latin typeface="Calibri"/>
                <a:cs typeface="Calibri"/>
              </a:rPr>
              <a:t>1</a:t>
            </a:r>
            <a:r>
              <a:rPr lang="en-US" sz="2000" spc="0" dirty="0">
                <a:solidFill>
                  <a:srgbClr val="FFFFFF"/>
                </a:solidFill>
                <a:latin typeface="Calibri"/>
                <a:cs typeface="Calibri"/>
              </a:rPr>
              <a:t>9</a:t>
            </a:r>
            <a:endParaRPr sz="2000" dirty="0">
              <a:latin typeface="Calibri"/>
              <a:cs typeface="Calibri"/>
            </a:endParaRPr>
          </a:p>
        </p:txBody>
      </p:sp>
    </p:spTree>
    <p:extLst>
      <p:ext uri="{BB962C8B-B14F-4D97-AF65-F5344CB8AC3E}">
        <p14:creationId xmlns:p14="http://schemas.microsoft.com/office/powerpoint/2010/main" val="184867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1" y="1302276"/>
            <a:ext cx="8520599" cy="572699"/>
          </a:xfrm>
          <a:prstGeom prst="rect">
            <a:avLst/>
          </a:prstGeom>
        </p:spPr>
        <p:txBody>
          <a:bodyPr wrap="square" lIns="91425" tIns="91425" rIns="91425" bIns="91425" anchor="t" anchorCtr="0">
            <a:noAutofit/>
          </a:bodyPr>
          <a:lstStyle/>
          <a:p>
            <a:r>
              <a:rPr lang="en" sz="3600"/>
              <a:t>Papers</a:t>
            </a:r>
          </a:p>
        </p:txBody>
      </p:sp>
      <p:sp>
        <p:nvSpPr>
          <p:cNvPr id="113" name="Shape 113"/>
          <p:cNvSpPr txBox="1">
            <a:spLocks noGrp="1"/>
          </p:cNvSpPr>
          <p:nvPr>
            <p:ph type="body" idx="1"/>
          </p:nvPr>
        </p:nvSpPr>
        <p:spPr>
          <a:xfrm>
            <a:off x="311700" y="2253625"/>
            <a:ext cx="8520600" cy="3172500"/>
          </a:xfrm>
          <a:prstGeom prst="rect">
            <a:avLst/>
          </a:prstGeom>
        </p:spPr>
        <p:txBody>
          <a:bodyPr wrap="square" lIns="91425" tIns="91425" rIns="91425" bIns="91425" anchor="t" anchorCtr="0">
            <a:noAutofit/>
          </a:bodyPr>
          <a:lstStyle/>
          <a:p>
            <a:pPr marL="457200" indent="-381000">
              <a:buSzPct val="100000"/>
              <a:buChar char="★"/>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79D9DE2C-8894-44BE-843D-9598A9F56F81}"/>
              </a:ext>
            </a:extLst>
          </p:cNvPr>
          <p:cNvSpPr txBox="1">
            <a:spLocks/>
          </p:cNvSpPr>
          <p:nvPr/>
        </p:nvSpPr>
        <p:spPr>
          <a:xfrm>
            <a:off x="2771175" y="215185"/>
            <a:ext cx="3601650" cy="661507"/>
          </a:xfrm>
          <a:prstGeom prst="rect">
            <a:avLst/>
          </a:prstGeom>
        </p:spPr>
        <p:txBody>
          <a:bodyPr vert="horz" wrap="square"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altLang="zh-CN" sz="3600" dirty="0">
                <a:solidFill>
                  <a:schemeClr val="bg1"/>
                </a:solidFill>
                <a:latin typeface="+mj-lt"/>
              </a:rPr>
              <a:t>Outline</a:t>
            </a:r>
            <a:endParaRPr lang="en-US" sz="3600" dirty="0">
              <a:solidFill>
                <a:schemeClr val="bg1"/>
              </a:solidFill>
              <a:latin typeface="+mj-lt"/>
              <a:cs typeface="Calibri"/>
            </a:endParaRPr>
          </a:p>
        </p:txBody>
      </p:sp>
      <p:sp>
        <p:nvSpPr>
          <p:cNvPr id="5" name="内容占位符 2">
            <a:extLst>
              <a:ext uri="{FF2B5EF4-FFF2-40B4-BE49-F238E27FC236}">
                <a16:creationId xmlns:a16="http://schemas.microsoft.com/office/drawing/2014/main" id="{AA22D401-8D01-4779-BEA8-C62F68160561}"/>
              </a:ext>
            </a:extLst>
          </p:cNvPr>
          <p:cNvSpPr txBox="1">
            <a:spLocks/>
          </p:cNvSpPr>
          <p:nvPr/>
        </p:nvSpPr>
        <p:spPr>
          <a:xfrm>
            <a:off x="195309" y="1478003"/>
            <a:ext cx="8859914" cy="4351338"/>
          </a:xfrm>
          <a:prstGeom prst="rect">
            <a:avLst/>
          </a:prstGeom>
        </p:spPr>
        <p:txBody>
          <a:bodyPr wrap="square"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v"/>
            </a:pPr>
            <a:r>
              <a:rPr lang="en-US" sz="2400" dirty="0">
                <a:cs typeface="Calibri Light" panose="020F0302020204030204" pitchFamily="34" charset="0"/>
              </a:rPr>
              <a:t>1. Background</a:t>
            </a:r>
          </a:p>
          <a:p>
            <a:pPr>
              <a:buFont typeface="Wingdings" panose="05000000000000000000" pitchFamily="2" charset="2"/>
              <a:buChar char="v"/>
            </a:pPr>
            <a:r>
              <a:rPr lang="en-US" sz="2400" dirty="0"/>
              <a:t>2. </a:t>
            </a:r>
            <a:endParaRPr lang="en-US" sz="2400" dirty="0">
              <a:cs typeface="Calibri Light" panose="020F0302020204030204" pitchFamily="34" charset="0"/>
            </a:endParaRPr>
          </a:p>
          <a:p>
            <a:pPr lvl="1">
              <a:buFont typeface="Wingdings" panose="05000000000000000000" pitchFamily="2" charset="2"/>
              <a:buChar char="v"/>
            </a:pPr>
            <a:r>
              <a:rPr lang="en-US" sz="2100" dirty="0">
                <a:latin typeface="Calibri Light" panose="020F0302020204030204" pitchFamily="34" charset="0"/>
                <a:cs typeface="Calibri Light" panose="020F0302020204030204" pitchFamily="34" charset="0"/>
              </a:rPr>
              <a:t> 2.1</a:t>
            </a:r>
          </a:p>
          <a:p>
            <a:pPr lvl="1">
              <a:buFont typeface="Wingdings" panose="05000000000000000000" pitchFamily="2" charset="2"/>
              <a:buChar char="v"/>
            </a:pPr>
            <a:r>
              <a:rPr lang="en-US" sz="2100" dirty="0">
                <a:latin typeface="Calibri Light" panose="020F0302020204030204" pitchFamily="34" charset="0"/>
                <a:cs typeface="Calibri Light" panose="020F0302020204030204" pitchFamily="34" charset="0"/>
              </a:rPr>
              <a:t> 2.2</a:t>
            </a:r>
          </a:p>
          <a:p>
            <a:pPr lvl="1">
              <a:buFont typeface="Wingdings" panose="05000000000000000000" pitchFamily="2" charset="2"/>
              <a:buChar char="v"/>
            </a:pPr>
            <a:r>
              <a:rPr lang="en-US" sz="2100" dirty="0">
                <a:latin typeface="Calibri Light" panose="020F0302020204030204" pitchFamily="34" charset="0"/>
                <a:cs typeface="Calibri Light" panose="020F0302020204030204" pitchFamily="34" charset="0"/>
              </a:rPr>
              <a:t> 2.3 Experimental Results</a:t>
            </a:r>
            <a:endParaRPr lang="en-US" sz="2400" dirty="0">
              <a:cs typeface="Calibri Light" panose="020F0302020204030204" pitchFamily="34" charset="0"/>
            </a:endParaRPr>
          </a:p>
          <a:p>
            <a:pPr>
              <a:buFont typeface="Wingdings" panose="05000000000000000000" pitchFamily="2" charset="2"/>
              <a:buChar char="v"/>
            </a:pPr>
            <a:r>
              <a:rPr lang="en-US" sz="2400" dirty="0">
                <a:cs typeface="Calibri Light" panose="020F0302020204030204" pitchFamily="34" charset="0"/>
              </a:rPr>
              <a:t>3. </a:t>
            </a:r>
            <a:endParaRPr lang="en-US" sz="2100" dirty="0">
              <a:latin typeface="Calibri Light" panose="020F0302020204030204" pitchFamily="34" charset="0"/>
              <a:cs typeface="Calibri Light" panose="020F0302020204030204" pitchFamily="34" charset="0"/>
            </a:endParaRPr>
          </a:p>
          <a:p>
            <a:pPr lvl="1">
              <a:buFont typeface="Wingdings" panose="05000000000000000000" pitchFamily="2" charset="2"/>
              <a:buChar char="v"/>
            </a:pPr>
            <a:r>
              <a:rPr lang="en-US" sz="2100" dirty="0">
                <a:latin typeface="Calibri Light" panose="020F0302020204030204" pitchFamily="34" charset="0"/>
                <a:cs typeface="Calibri Light" panose="020F0302020204030204" pitchFamily="34" charset="0"/>
              </a:rPr>
              <a:t> 3.1 Methodology</a:t>
            </a:r>
          </a:p>
          <a:p>
            <a:pPr lvl="1">
              <a:buFont typeface="Wingdings" panose="05000000000000000000" pitchFamily="2" charset="2"/>
              <a:buChar char="v"/>
            </a:pPr>
            <a:r>
              <a:rPr lang="en-US" sz="2100" dirty="0">
                <a:latin typeface="Calibri Light" panose="020F0302020204030204" pitchFamily="34" charset="0"/>
                <a:cs typeface="Calibri Light" panose="020F0302020204030204" pitchFamily="34" charset="0"/>
              </a:rPr>
              <a:t> 3.2 Experimental Results</a:t>
            </a:r>
            <a:endParaRPr lang="en-US" sz="2400" dirty="0">
              <a:cs typeface="Calibri Light" panose="020F0302020204030204" pitchFamily="34" charset="0"/>
            </a:endParaRPr>
          </a:p>
          <a:p>
            <a:pPr>
              <a:buFont typeface="Wingdings" panose="05000000000000000000" pitchFamily="2" charset="2"/>
              <a:buChar char="v"/>
            </a:pPr>
            <a:r>
              <a:rPr lang="en-US" sz="2400" dirty="0">
                <a:cs typeface="Calibri Light" panose="020F0302020204030204" pitchFamily="34" charset="0"/>
              </a:rPr>
              <a:t>4. Conclusion and Discussion</a:t>
            </a:r>
          </a:p>
        </p:txBody>
      </p:sp>
    </p:spTree>
    <p:extLst>
      <p:ext uri="{BB962C8B-B14F-4D97-AF65-F5344CB8AC3E}">
        <p14:creationId xmlns:p14="http://schemas.microsoft.com/office/powerpoint/2010/main" val="107830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87C2212D-E25E-4F5B-9819-59BCA31CCBE5}"/>
              </a:ext>
            </a:extLst>
          </p:cNvPr>
          <p:cNvSpPr txBox="1">
            <a:spLocks/>
          </p:cNvSpPr>
          <p:nvPr/>
        </p:nvSpPr>
        <p:spPr>
          <a:xfrm>
            <a:off x="2771175" y="215185"/>
            <a:ext cx="3601650" cy="661507"/>
          </a:xfrm>
          <a:prstGeom prst="rect">
            <a:avLst/>
          </a:prstGeom>
        </p:spPr>
        <p:txBody>
          <a:bodyPr vert="horz" wrap="square"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altLang="zh-CN" sz="3600" dirty="0">
                <a:solidFill>
                  <a:schemeClr val="bg1"/>
                </a:solidFill>
              </a:rPr>
              <a:t>Reference</a:t>
            </a:r>
            <a:endParaRPr lang="en-US" sz="3600" dirty="0">
              <a:solidFill>
                <a:schemeClr val="bg1"/>
              </a:solidFill>
              <a:latin typeface="+mj-lt"/>
              <a:cs typeface="Calibri"/>
            </a:endParaRPr>
          </a:p>
        </p:txBody>
      </p:sp>
      <p:sp>
        <p:nvSpPr>
          <p:cNvPr id="5" name="矩形 4">
            <a:extLst>
              <a:ext uri="{FF2B5EF4-FFF2-40B4-BE49-F238E27FC236}">
                <a16:creationId xmlns:a16="http://schemas.microsoft.com/office/drawing/2014/main" id="{CC0BA0C9-8746-45C4-ACD2-52076A4AFA46}"/>
              </a:ext>
            </a:extLst>
          </p:cNvPr>
          <p:cNvSpPr/>
          <p:nvPr/>
        </p:nvSpPr>
        <p:spPr>
          <a:xfrm>
            <a:off x="489690" y="1424923"/>
            <a:ext cx="7951509" cy="923330"/>
          </a:xfrm>
          <a:prstGeom prst="rect">
            <a:avLst/>
          </a:prstGeom>
        </p:spPr>
        <p:txBody>
          <a:bodyPr wrap="square">
            <a:spAutoFit/>
          </a:bodyPr>
          <a:lstStyle/>
          <a:p>
            <a:r>
              <a:rPr lang="en-US" dirty="0"/>
              <a:t>[8] Claude Elwood Shannon. A mathematical theory of communication. Bell system technical Journal, 1948.</a:t>
            </a:r>
          </a:p>
          <a:p>
            <a:endParaRPr lang="en-US" dirty="0"/>
          </a:p>
        </p:txBody>
      </p:sp>
    </p:spTree>
    <p:extLst>
      <p:ext uri="{BB962C8B-B14F-4D97-AF65-F5344CB8AC3E}">
        <p14:creationId xmlns:p14="http://schemas.microsoft.com/office/powerpoint/2010/main" val="219146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CC6C7319-F22E-4821-942B-DE4058BDF165}"/>
              </a:ext>
            </a:extLst>
          </p:cNvPr>
          <p:cNvSpPr txBox="1">
            <a:spLocks/>
          </p:cNvSpPr>
          <p:nvPr/>
        </p:nvSpPr>
        <p:spPr>
          <a:xfrm>
            <a:off x="2365975" y="3429000"/>
            <a:ext cx="4412049" cy="1190134"/>
          </a:xfrm>
          <a:prstGeom prst="rect">
            <a:avLst/>
          </a:prstGeom>
        </p:spPr>
        <p:txBody>
          <a:bodyPr vert="horz" wrap="square"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altLang="zh-CN" sz="4400" dirty="0">
                <a:latin typeface="+mj-lt"/>
              </a:rPr>
              <a:t>Thank you!</a:t>
            </a:r>
            <a:endParaRPr lang="en-US" sz="4400" dirty="0">
              <a:latin typeface="+mj-lt"/>
              <a:cs typeface="Calibri"/>
            </a:endParaRPr>
          </a:p>
        </p:txBody>
      </p:sp>
    </p:spTree>
    <p:extLst>
      <p:ext uri="{BB962C8B-B14F-4D97-AF65-F5344CB8AC3E}">
        <p14:creationId xmlns:p14="http://schemas.microsoft.com/office/powerpoint/2010/main" val="352799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5520-F59B-4E28-9BB4-E2CC3F1D1315}"/>
              </a:ext>
            </a:extLst>
          </p:cNvPr>
          <p:cNvSpPr>
            <a:spLocks noGrp="1"/>
          </p:cNvSpPr>
          <p:nvPr>
            <p:ph type="title"/>
          </p:nvPr>
        </p:nvSpPr>
        <p:spPr>
          <a:xfrm>
            <a:off x="381936" y="1197471"/>
            <a:ext cx="6601205" cy="590376"/>
          </a:xfrm>
        </p:spPr>
        <p:txBody>
          <a:bodyPr/>
          <a:lstStyle/>
          <a:p>
            <a:r>
              <a:rPr lang="en-US" dirty="0"/>
              <a:t>Dropout</a:t>
            </a:r>
          </a:p>
        </p:txBody>
      </p:sp>
      <p:sp>
        <p:nvSpPr>
          <p:cNvPr id="3" name="Text Placeholder 2">
            <a:extLst>
              <a:ext uri="{FF2B5EF4-FFF2-40B4-BE49-F238E27FC236}">
                <a16:creationId xmlns:a16="http://schemas.microsoft.com/office/drawing/2014/main" id="{4CB1AA5B-2517-45F2-969A-5ABD3F741EF8}"/>
              </a:ext>
            </a:extLst>
          </p:cNvPr>
          <p:cNvSpPr>
            <a:spLocks noGrp="1"/>
          </p:cNvSpPr>
          <p:nvPr>
            <p:ph type="body" idx="1"/>
          </p:nvPr>
        </p:nvSpPr>
        <p:spPr>
          <a:xfrm>
            <a:off x="381936" y="1891411"/>
            <a:ext cx="7963075" cy="1537589"/>
          </a:xfrm>
        </p:spPr>
        <p:txBody>
          <a:bodyPr/>
          <a:lstStyle/>
          <a:p>
            <a:endParaRPr lang="en-US" dirty="0"/>
          </a:p>
        </p:txBody>
      </p:sp>
      <p:pic>
        <p:nvPicPr>
          <p:cNvPr id="1028" name="Picture 4" descr="https://cdn-images-1.medium.com/max/1200/1*iWQzxhVlvadk6VAJjsgXgg.png">
            <a:extLst>
              <a:ext uri="{FF2B5EF4-FFF2-40B4-BE49-F238E27FC236}">
                <a16:creationId xmlns:a16="http://schemas.microsoft.com/office/drawing/2014/main" id="{AA2D771E-C864-4E71-BF9F-1352D7604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959" y="2627119"/>
            <a:ext cx="6090082" cy="303341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Left 3">
            <a:hlinkClick r:id="" action="ppaction://noaction"/>
            <a:extLst>
              <a:ext uri="{FF2B5EF4-FFF2-40B4-BE49-F238E27FC236}">
                <a16:creationId xmlns:a16="http://schemas.microsoft.com/office/drawing/2014/main" id="{9F4B551B-EF43-472F-AC11-61A90D57FBB8}"/>
              </a:ext>
            </a:extLst>
          </p:cNvPr>
          <p:cNvSpPr/>
          <p:nvPr/>
        </p:nvSpPr>
        <p:spPr>
          <a:xfrm>
            <a:off x="7783656" y="1112681"/>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0643722"/>
      </p:ext>
    </p:extLst>
  </p:cSld>
  <p:clrMapOvr>
    <a:masterClrMapping/>
  </p:clrMapOvr>
</p:sld>
</file>

<file path=ppt/theme/theme1.xml><?xml version="1.0" encoding="utf-8"?>
<a:theme xmlns:a="http://schemas.openxmlformats.org/drawingml/2006/main" name="GSU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SU Slides" id="{3F41120C-FF97-4C62-9791-A2386120E58D}" vid="{9D9AC291-7955-42D1-B09F-FF3E1694D9E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GSU Slides</Template>
  <TotalTime>0</TotalTime>
  <Words>174</Words>
  <Application>Microsoft Office PowerPoint</Application>
  <PresentationFormat>On-screen Show (4:3)</PresentationFormat>
  <Paragraphs>32</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GSU Slides</vt:lpstr>
      <vt:lpstr>PowerPoint Presentation</vt:lpstr>
      <vt:lpstr>Papers</vt:lpstr>
      <vt:lpstr>PowerPoint Presentation</vt:lpstr>
      <vt:lpstr>PowerPoint Presentation</vt:lpstr>
      <vt:lpstr>PowerPoint Presentation</vt:lpstr>
      <vt:lpstr>Dropout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Saide Zhu</dc:creator>
  <cp:lastModifiedBy>Xiulong Yang</cp:lastModifiedBy>
  <cp:revision>309</cp:revision>
  <dcterms:created xsi:type="dcterms:W3CDTF">2018-02-16T14:05:47Z</dcterms:created>
  <dcterms:modified xsi:type="dcterms:W3CDTF">2019-01-14T16:31:42Z</dcterms:modified>
</cp:coreProperties>
</file>