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1609-6A30-03F8-CAC3-FB889937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3210A7-BE2E-1B9D-79DD-0D42A2DCE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B4F57-93CD-528F-F298-248D22B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86A27-85D8-F32D-4308-CBACFE0E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9F0F3-CFB9-0AA3-501A-5908A0F5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6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CF70-0A3C-0D83-D0BE-1AE7B166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95151-897A-20A0-9552-BE9ED2C6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0245D-4C18-E36D-BD42-F6F3D487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610ED-8C64-DDC2-8696-601ECAC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FCB7-445D-F4F2-4410-5FCC37E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6566E4-397F-0A88-954F-FEE4C882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B37F0-7B62-6CC6-018F-ED794DEF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EF6ED-F8CF-2FA8-5375-A178875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808DE-AE75-6464-6583-EFF7BCB8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11D2E-E11E-9F51-EA1D-1BEC24F0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8784-113F-860C-D170-8B703E0B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C4024-3FFE-0066-21AB-7ED02C0C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CA6BC-6209-5BBB-DE9A-CBA47E2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D77DB-CEEE-DA9E-40EB-3A38E518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12BD4-C9E5-67ED-1520-48C133C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48C2D-B6D3-6DAF-A433-60E44BAC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FCAB5-38FB-99DA-9042-A4EE7E6E4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04EAC-DCE9-0E5A-2100-8848539C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A0BAD-5946-D10D-AB5F-FCF327A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AF66-45CE-3074-5CE7-06AB858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A27-9528-4723-491E-83A1938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0A51C-877D-06E6-0789-92D29524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BA0FC-2E73-0824-6B02-AE774C0A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4F6CA-54F3-605E-DA4F-1F3CD9D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F60C2-58C2-ECB5-C873-76B3CB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2A0D7-1371-59D7-37E2-DF5696B6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2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D5EB-444A-2159-EE54-C322ABB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D5FC6-6287-21B1-06AD-46540C99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C8C5-70A1-CB0B-1866-444E93897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B53D5-B64B-3B0F-7C9E-D04D6AB21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21929F-CDF4-3039-0F77-2F56951F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328FE-5451-DB12-A148-F841DCCE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6933E3-4F33-19BD-F0F5-3C3AB3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A56CE6-B9A9-E64F-8A18-EE86DA15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6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172F9-6BA0-A935-C22A-38F1C6C8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81B04E-3158-EAA8-3A5F-81D86255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C6C366-2979-708D-0BE4-3276ACB2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45AD5-CC66-61FF-3657-3F2E9F14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7F846-6D7A-6927-86E1-71FC4672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73224-F146-D5B9-2FE9-16E9BF9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55197-7A2F-7394-4869-24025D24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F83B-2F02-1AFF-F613-E310E313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7E124-9FF4-7B00-F6E2-1050277F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55428-8886-DCDB-14D8-CFF0D717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D2100-D69D-3A09-8273-C39018B2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9EDFF-9839-E708-8BC5-731FFC2A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C6911-4FCE-4F46-A36F-AB79EB89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1960-CD1F-B051-CA40-10D5484E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A6937-D5A4-9433-EC35-900D709BF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D42AB-43C8-3406-88C9-02DC165D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6A7CF-0D58-8C04-B7C1-DBFAC1A2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69F54E-CF4E-7CB4-B272-ACC9F92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D3CC4-D8C5-6FD3-862B-1FB1A66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0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EE4DF-6045-AFF3-1F8D-764CA9A9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56EA3-6B69-BE0D-7C7D-AE6E99A2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090D6-9724-7D39-A60C-FC21E09C7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3A840-0582-49C1-8348-6BDFA32821E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65A9-834B-9D31-6161-256F0F38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29C90-EDB0-AC8F-5A71-71B26420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B0E3-0F72-42F1-8D8D-80C63A2CA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AEB6D1F-13FA-2FEA-5F8A-8E72F1572EDB}"/>
              </a:ext>
            </a:extLst>
          </p:cNvPr>
          <p:cNvGrpSpPr/>
          <p:nvPr/>
        </p:nvGrpSpPr>
        <p:grpSpPr>
          <a:xfrm>
            <a:off x="2880830" y="880547"/>
            <a:ext cx="8086981" cy="5291653"/>
            <a:chOff x="2880830" y="880547"/>
            <a:chExt cx="8086981" cy="529165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F5F062F-F4C8-E251-3BA5-E6E4A9C34C82}"/>
                </a:ext>
              </a:extLst>
            </p:cNvPr>
            <p:cNvGrpSpPr/>
            <p:nvPr/>
          </p:nvGrpSpPr>
          <p:grpSpPr>
            <a:xfrm>
              <a:off x="4057650" y="992738"/>
              <a:ext cx="4697735" cy="5179462"/>
              <a:chOff x="3577657" y="957476"/>
              <a:chExt cx="6101653" cy="6079361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447D740E-E8A7-1C4B-97AB-C5B691087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7657" y="2609491"/>
                <a:ext cx="4427346" cy="4427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1A4E01D8-3E2E-4B77-CEF3-54BAB0DE72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19" t="19940" r="40251" b="12433"/>
              <a:stretch/>
            </p:blipFill>
            <p:spPr bwMode="auto">
              <a:xfrm>
                <a:off x="7924800" y="2753238"/>
                <a:ext cx="1381413" cy="3981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8AE9173-1DA3-C2BD-3599-D4FC16049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62505" y="957476"/>
                <a:ext cx="5916805" cy="1795762"/>
              </a:xfrm>
              <a:prstGeom prst="rect">
                <a:avLst/>
              </a:prstGeom>
            </p:spPr>
          </p:pic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B8D75C1-0E38-5763-2BC8-0E5051887043}"/>
                  </a:ext>
                </a:extLst>
              </p:cNvPr>
              <p:cNvSpPr/>
              <p:nvPr/>
            </p:nvSpPr>
            <p:spPr>
              <a:xfrm>
                <a:off x="3867150" y="1038225"/>
                <a:ext cx="5543550" cy="1495896"/>
              </a:xfrm>
              <a:prstGeom prst="round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15A4310-88F3-C94B-8A66-8BAB9F9F42A7}"/>
                  </a:ext>
                </a:extLst>
              </p:cNvPr>
              <p:cNvSpPr/>
              <p:nvPr/>
            </p:nvSpPr>
            <p:spPr>
              <a:xfrm>
                <a:off x="7820155" y="2624821"/>
                <a:ext cx="1590545" cy="4110275"/>
              </a:xfrm>
              <a:prstGeom prst="round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1D7C0D5-87B3-6222-F54A-1045BAA9FF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77050" y="4744167"/>
                <a:ext cx="866775" cy="130420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3BEA7726-D981-8DAF-56F9-C3D53AE2E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0493" y="2624821"/>
                <a:ext cx="357253" cy="47577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8A293D-2A7D-B87D-68F2-0C985163DA3F}"/>
                </a:ext>
              </a:extLst>
            </p:cNvPr>
            <p:cNvSpPr/>
            <p:nvPr/>
          </p:nvSpPr>
          <p:spPr>
            <a:xfrm>
              <a:off x="8643136" y="880547"/>
              <a:ext cx="2231700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Treble </a:t>
              </a:r>
            </a:p>
            <a:p>
              <a:pPr algn="ctr"/>
              <a:r>
                <a:rPr lang="en-US" altLang="zh-CN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Key</a:t>
              </a:r>
              <a:endPara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F554BD-0BCC-F233-BBDF-7A7ADB7F04ED}"/>
                </a:ext>
              </a:extLst>
            </p:cNvPr>
            <p:cNvSpPr/>
            <p:nvPr/>
          </p:nvSpPr>
          <p:spPr>
            <a:xfrm>
              <a:off x="8643136" y="3409043"/>
              <a:ext cx="232467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Bass</a:t>
              </a:r>
            </a:p>
            <a:p>
              <a:pPr algn="ctr"/>
              <a:r>
                <a:rPr lang="en-US" altLang="zh-CN" sz="5400" b="1" cap="none" spc="0" dirty="0">
                  <a:ln/>
                  <a:solidFill>
                    <a:schemeClr val="accent4"/>
                  </a:solidFill>
                  <a:effectLst/>
                </a:rPr>
                <a:t>Button</a:t>
              </a:r>
              <a:endParaRPr lang="zh-CN" altLang="en-US" sz="54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E31B100-2970-1BE9-8E24-4482031C7DB6}"/>
                </a:ext>
              </a:extLst>
            </p:cNvPr>
            <p:cNvSpPr/>
            <p:nvPr/>
          </p:nvSpPr>
          <p:spPr>
            <a:xfrm>
              <a:off x="2880830" y="2522682"/>
              <a:ext cx="1454218" cy="350185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All of the electronics will be stored in the bellow of the accordion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0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GY</dc:creator>
  <cp:lastModifiedBy>Sun GY</cp:lastModifiedBy>
  <cp:revision>1</cp:revision>
  <dcterms:created xsi:type="dcterms:W3CDTF">2025-03-06T23:11:24Z</dcterms:created>
  <dcterms:modified xsi:type="dcterms:W3CDTF">2025-03-07T00:36:03Z</dcterms:modified>
</cp:coreProperties>
</file>