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1" r:id="rId3"/>
    <p:sldId id="283" r:id="rId4"/>
    <p:sldId id="284" r:id="rId5"/>
    <p:sldId id="285" r:id="rId6"/>
    <p:sldId id="287" r:id="rId7"/>
    <p:sldId id="288" r:id="rId8"/>
    <p:sldId id="286" r:id="rId9"/>
    <p:sldId id="28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14" autoAdjust="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8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aseline="0" dirty="0"/>
              <a:t>Slide Show mode, select the arrows to visit links.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4/7/2018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ommons.wikimedia.org/wiki/File:User_icon_2.svg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mmons.wikimedia.org/wiki/File:User_icon_2.svg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ommons.wikimedia.org/wiki/File:User_icon_2.svg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ommons.wikimedia.org/wiki/File:User_icon_2.svg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npmjs.com/package/crypto-j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obfuscator.io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Encryption of JS Requests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Use Case </a:t>
            </a:r>
            <a:r>
              <a:rPr lang="en-US" sz="24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 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Bus Service Providers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30CB4D-223D-4DEB-8B07-C712DE0C12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703" y="1764322"/>
            <a:ext cx="1664677" cy="16646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D60539-B562-450F-A30C-83EB5F6DD2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787" y="1764322"/>
            <a:ext cx="1664677" cy="166467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9937CBA-58EA-4D9D-AD46-CE6579F068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795" y="1549321"/>
            <a:ext cx="2007577" cy="2007577"/>
          </a:xfrm>
          <a:prstGeom prst="rect">
            <a:avLst/>
          </a:prstGeom>
        </p:spPr>
      </p:pic>
      <p:sp>
        <p:nvSpPr>
          <p:cNvPr id="19" name="Content Placeholder 17">
            <a:extLst>
              <a:ext uri="{FF2B5EF4-FFF2-40B4-BE49-F238E27FC236}">
                <a16:creationId xmlns:a16="http://schemas.microsoft.com/office/drawing/2014/main" id="{A9465058-72DB-4716-9EE6-0C3D7C251F77}"/>
              </a:ext>
            </a:extLst>
          </p:cNvPr>
          <p:cNvSpPr txBox="1">
            <a:spLocks/>
          </p:cNvSpPr>
          <p:nvPr/>
        </p:nvSpPr>
        <p:spPr>
          <a:xfrm>
            <a:off x="2328812" y="3591641"/>
            <a:ext cx="842625" cy="364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Travels A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sp>
        <p:nvSpPr>
          <p:cNvPr id="20" name="Content Placeholder 17">
            <a:extLst>
              <a:ext uri="{FF2B5EF4-FFF2-40B4-BE49-F238E27FC236}">
                <a16:creationId xmlns:a16="http://schemas.microsoft.com/office/drawing/2014/main" id="{5FE78213-4F31-4F83-8852-1FD58CF4B7D0}"/>
              </a:ext>
            </a:extLst>
          </p:cNvPr>
          <p:cNvSpPr txBox="1">
            <a:spLocks/>
          </p:cNvSpPr>
          <p:nvPr/>
        </p:nvSpPr>
        <p:spPr>
          <a:xfrm>
            <a:off x="5463270" y="3634119"/>
            <a:ext cx="842625" cy="364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Travels B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sp>
        <p:nvSpPr>
          <p:cNvPr id="21" name="Content Placeholder 17">
            <a:extLst>
              <a:ext uri="{FF2B5EF4-FFF2-40B4-BE49-F238E27FC236}">
                <a16:creationId xmlns:a16="http://schemas.microsoft.com/office/drawing/2014/main" id="{88A6A5AE-CA8D-4263-9552-22260F2B00CC}"/>
              </a:ext>
            </a:extLst>
          </p:cNvPr>
          <p:cNvSpPr txBox="1">
            <a:spLocks/>
          </p:cNvSpPr>
          <p:nvPr/>
        </p:nvSpPr>
        <p:spPr>
          <a:xfrm>
            <a:off x="8597728" y="3556898"/>
            <a:ext cx="842625" cy="364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Travels C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92EC69F-7BB4-45C6-AAE7-9D327C2BD8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332314" y="4973556"/>
            <a:ext cx="1143000" cy="1143000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52DE11E-39EF-4796-9A7F-65904B6933E4}"/>
              </a:ext>
            </a:extLst>
          </p:cNvPr>
          <p:cNvCxnSpPr>
            <a:cxnSpLocks/>
          </p:cNvCxnSpPr>
          <p:nvPr/>
        </p:nvCxnSpPr>
        <p:spPr>
          <a:xfrm flipH="1" flipV="1">
            <a:off x="3420900" y="4308657"/>
            <a:ext cx="1498359" cy="1000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CD0795E-19FA-4F36-A328-DC9E528B57F2}"/>
              </a:ext>
            </a:extLst>
          </p:cNvPr>
          <p:cNvCxnSpPr/>
          <p:nvPr/>
        </p:nvCxnSpPr>
        <p:spPr>
          <a:xfrm flipV="1">
            <a:off x="5884582" y="4193931"/>
            <a:ext cx="0" cy="560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FE14008-44B3-41A5-954F-B9304BEE8755}"/>
              </a:ext>
            </a:extLst>
          </p:cNvPr>
          <p:cNvCxnSpPr>
            <a:cxnSpLocks/>
          </p:cNvCxnSpPr>
          <p:nvPr/>
        </p:nvCxnSpPr>
        <p:spPr>
          <a:xfrm flipV="1">
            <a:off x="6888369" y="4174783"/>
            <a:ext cx="1231754" cy="1158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17">
            <a:extLst>
              <a:ext uri="{FF2B5EF4-FFF2-40B4-BE49-F238E27FC236}">
                <a16:creationId xmlns:a16="http://schemas.microsoft.com/office/drawing/2014/main" id="{066C652D-0F86-4647-8FBC-8609D466B49E}"/>
              </a:ext>
            </a:extLst>
          </p:cNvPr>
          <p:cNvSpPr txBox="1">
            <a:spLocks/>
          </p:cNvSpPr>
          <p:nvPr/>
        </p:nvSpPr>
        <p:spPr>
          <a:xfrm>
            <a:off x="5620441" y="6116556"/>
            <a:ext cx="528282" cy="364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User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93863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919146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Bus Service Providers to Online Booking Service Provider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30CB4D-223D-4DEB-8B07-C712DE0C12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703" y="1764322"/>
            <a:ext cx="1664677" cy="16646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D60539-B562-450F-A30C-83EB5F6DD2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787" y="1764322"/>
            <a:ext cx="1664677" cy="166467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9937CBA-58EA-4D9D-AD46-CE6579F068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795" y="1549321"/>
            <a:ext cx="2007577" cy="200757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AFDD66A-96D7-4A2A-A4C0-7EE5FAE231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095" y="4513309"/>
            <a:ext cx="2240974" cy="2240974"/>
          </a:xfrm>
          <a:prstGeom prst="rect">
            <a:avLst/>
          </a:prstGeom>
        </p:spPr>
      </p:pic>
      <p:sp>
        <p:nvSpPr>
          <p:cNvPr id="19" name="Content Placeholder 17">
            <a:extLst>
              <a:ext uri="{FF2B5EF4-FFF2-40B4-BE49-F238E27FC236}">
                <a16:creationId xmlns:a16="http://schemas.microsoft.com/office/drawing/2014/main" id="{A9465058-72DB-4716-9EE6-0C3D7C251F77}"/>
              </a:ext>
            </a:extLst>
          </p:cNvPr>
          <p:cNvSpPr txBox="1">
            <a:spLocks/>
          </p:cNvSpPr>
          <p:nvPr/>
        </p:nvSpPr>
        <p:spPr>
          <a:xfrm>
            <a:off x="2328812" y="3591641"/>
            <a:ext cx="842625" cy="364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Travels A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sp>
        <p:nvSpPr>
          <p:cNvPr id="20" name="Content Placeholder 17">
            <a:extLst>
              <a:ext uri="{FF2B5EF4-FFF2-40B4-BE49-F238E27FC236}">
                <a16:creationId xmlns:a16="http://schemas.microsoft.com/office/drawing/2014/main" id="{5FE78213-4F31-4F83-8852-1FD58CF4B7D0}"/>
              </a:ext>
            </a:extLst>
          </p:cNvPr>
          <p:cNvSpPr txBox="1">
            <a:spLocks/>
          </p:cNvSpPr>
          <p:nvPr/>
        </p:nvSpPr>
        <p:spPr>
          <a:xfrm>
            <a:off x="5463270" y="3634119"/>
            <a:ext cx="842625" cy="364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Travels B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sp>
        <p:nvSpPr>
          <p:cNvPr id="21" name="Content Placeholder 17">
            <a:extLst>
              <a:ext uri="{FF2B5EF4-FFF2-40B4-BE49-F238E27FC236}">
                <a16:creationId xmlns:a16="http://schemas.microsoft.com/office/drawing/2014/main" id="{88A6A5AE-CA8D-4263-9552-22260F2B00CC}"/>
              </a:ext>
            </a:extLst>
          </p:cNvPr>
          <p:cNvSpPr txBox="1">
            <a:spLocks/>
          </p:cNvSpPr>
          <p:nvPr/>
        </p:nvSpPr>
        <p:spPr>
          <a:xfrm>
            <a:off x="8597728" y="3556898"/>
            <a:ext cx="842625" cy="364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Travels C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92EC69F-7BB4-45C6-AAE7-9D327C2BD8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851380" y="5017518"/>
            <a:ext cx="1143000" cy="1143000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52DE11E-39EF-4796-9A7F-65904B6933E4}"/>
              </a:ext>
            </a:extLst>
          </p:cNvPr>
          <p:cNvCxnSpPr>
            <a:cxnSpLocks/>
          </p:cNvCxnSpPr>
          <p:nvPr/>
        </p:nvCxnSpPr>
        <p:spPr>
          <a:xfrm flipH="1" flipV="1">
            <a:off x="3420900" y="4308657"/>
            <a:ext cx="1498359" cy="1000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CD0795E-19FA-4F36-A328-DC9E528B57F2}"/>
              </a:ext>
            </a:extLst>
          </p:cNvPr>
          <p:cNvCxnSpPr/>
          <p:nvPr/>
        </p:nvCxnSpPr>
        <p:spPr>
          <a:xfrm flipV="1">
            <a:off x="5884582" y="4193931"/>
            <a:ext cx="0" cy="560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FE14008-44B3-41A5-954F-B9304BEE8755}"/>
              </a:ext>
            </a:extLst>
          </p:cNvPr>
          <p:cNvCxnSpPr>
            <a:cxnSpLocks/>
          </p:cNvCxnSpPr>
          <p:nvPr/>
        </p:nvCxnSpPr>
        <p:spPr>
          <a:xfrm flipV="1">
            <a:off x="6888369" y="4174783"/>
            <a:ext cx="1231754" cy="1158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0A740A9-4153-42FA-9AAE-6BBE93BAA080}"/>
              </a:ext>
            </a:extLst>
          </p:cNvPr>
          <p:cNvCxnSpPr/>
          <p:nvPr/>
        </p:nvCxnSpPr>
        <p:spPr>
          <a:xfrm flipH="1">
            <a:off x="7280031" y="5591908"/>
            <a:ext cx="23739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17">
            <a:extLst>
              <a:ext uri="{FF2B5EF4-FFF2-40B4-BE49-F238E27FC236}">
                <a16:creationId xmlns:a16="http://schemas.microsoft.com/office/drawing/2014/main" id="{1D9FF3B4-DF47-4BBF-B6FE-9D6B51B834C3}"/>
              </a:ext>
            </a:extLst>
          </p:cNvPr>
          <p:cNvSpPr txBox="1">
            <a:spLocks/>
          </p:cNvSpPr>
          <p:nvPr/>
        </p:nvSpPr>
        <p:spPr>
          <a:xfrm>
            <a:off x="10158739" y="6160518"/>
            <a:ext cx="528282" cy="364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User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8EFE81CA-2117-4878-A205-9B069AC04A5D}"/>
              </a:ext>
            </a:extLst>
          </p:cNvPr>
          <p:cNvSpPr txBox="1">
            <a:spLocks/>
          </p:cNvSpPr>
          <p:nvPr/>
        </p:nvSpPr>
        <p:spPr>
          <a:xfrm>
            <a:off x="4880795" y="6289903"/>
            <a:ext cx="2240974" cy="364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Bus Booking Service Provider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82122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Ways to Retrieve the Buses Information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D60539-B562-450F-A30C-83EB5F6DD2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400" y="1609401"/>
            <a:ext cx="1664677" cy="166467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AFDD66A-96D7-4A2A-A4C0-7EE5FAE231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965" y="1188026"/>
            <a:ext cx="2240974" cy="2240974"/>
          </a:xfrm>
          <a:prstGeom prst="rect">
            <a:avLst/>
          </a:prstGeom>
        </p:spPr>
      </p:pic>
      <p:sp>
        <p:nvSpPr>
          <p:cNvPr id="19" name="Content Placeholder 17">
            <a:extLst>
              <a:ext uri="{FF2B5EF4-FFF2-40B4-BE49-F238E27FC236}">
                <a16:creationId xmlns:a16="http://schemas.microsoft.com/office/drawing/2014/main" id="{A9465058-72DB-4716-9EE6-0C3D7C251F77}"/>
              </a:ext>
            </a:extLst>
          </p:cNvPr>
          <p:cNvSpPr txBox="1">
            <a:spLocks/>
          </p:cNvSpPr>
          <p:nvPr/>
        </p:nvSpPr>
        <p:spPr>
          <a:xfrm>
            <a:off x="9844396" y="3409192"/>
            <a:ext cx="842625" cy="364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Travels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92EC69F-7BB4-45C6-AAE7-9D327C2BD8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481104" y="1870239"/>
            <a:ext cx="1143000" cy="1143000"/>
          </a:xfrm>
          <a:prstGeom prst="rect">
            <a:avLst/>
          </a:prstGeom>
        </p:spPr>
      </p:pic>
      <p:sp>
        <p:nvSpPr>
          <p:cNvPr id="16" name="Content Placeholder 17">
            <a:extLst>
              <a:ext uri="{FF2B5EF4-FFF2-40B4-BE49-F238E27FC236}">
                <a16:creationId xmlns:a16="http://schemas.microsoft.com/office/drawing/2014/main" id="{1D9FF3B4-DF47-4BBF-B6FE-9D6B51B834C3}"/>
              </a:ext>
            </a:extLst>
          </p:cNvPr>
          <p:cNvSpPr txBox="1">
            <a:spLocks/>
          </p:cNvSpPr>
          <p:nvPr/>
        </p:nvSpPr>
        <p:spPr>
          <a:xfrm>
            <a:off x="1756222" y="3330171"/>
            <a:ext cx="528282" cy="364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User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8EFE81CA-2117-4878-A205-9B069AC04A5D}"/>
              </a:ext>
            </a:extLst>
          </p:cNvPr>
          <p:cNvSpPr txBox="1">
            <a:spLocks/>
          </p:cNvSpPr>
          <p:nvPr/>
        </p:nvSpPr>
        <p:spPr>
          <a:xfrm>
            <a:off x="4859017" y="3346441"/>
            <a:ext cx="2240974" cy="364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Bus Booking Service Provider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99EB41-4402-4C69-9DA4-12FA12EDDBD9}"/>
              </a:ext>
            </a:extLst>
          </p:cNvPr>
          <p:cNvCxnSpPr/>
          <p:nvPr/>
        </p:nvCxnSpPr>
        <p:spPr>
          <a:xfrm>
            <a:off x="2883877" y="2441739"/>
            <a:ext cx="16353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DA7C7BD-1A73-4309-80BE-078AFE847114}"/>
              </a:ext>
            </a:extLst>
          </p:cNvPr>
          <p:cNvCxnSpPr/>
          <p:nvPr/>
        </p:nvCxnSpPr>
        <p:spPr>
          <a:xfrm>
            <a:off x="7247793" y="2415770"/>
            <a:ext cx="16353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17">
            <a:extLst>
              <a:ext uri="{FF2B5EF4-FFF2-40B4-BE49-F238E27FC236}">
                <a16:creationId xmlns:a16="http://schemas.microsoft.com/office/drawing/2014/main" id="{E5FDA1E4-969C-4C46-9C58-6835CB67980F}"/>
              </a:ext>
            </a:extLst>
          </p:cNvPr>
          <p:cNvSpPr txBox="1">
            <a:spLocks/>
          </p:cNvSpPr>
          <p:nvPr/>
        </p:nvSpPr>
        <p:spPr>
          <a:xfrm>
            <a:off x="2979862" y="4442230"/>
            <a:ext cx="5999284" cy="1781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600"/>
              </a:spcAft>
              <a:buAutoNum type="arabicPeriod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Scaping the Website and retrieve the Bus fares and Details.</a:t>
            </a:r>
          </a:p>
          <a:p>
            <a:pPr lvl="0">
              <a:spcAft>
                <a:spcPts val="600"/>
              </a:spcAft>
              <a:buAutoNum type="arabicPeriod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the same requests of travels and retrieve the data and populate into website.</a:t>
            </a:r>
          </a:p>
          <a:p>
            <a:pPr lvl="0">
              <a:spcAft>
                <a:spcPts val="600"/>
              </a:spcAft>
              <a:buAutoNum type="arabicPeriod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the API provided by the travels</a:t>
            </a:r>
          </a:p>
        </p:txBody>
      </p:sp>
    </p:spTree>
    <p:extLst>
      <p:ext uri="{BB962C8B-B14F-4D97-AF65-F5344CB8AC3E}">
        <p14:creationId xmlns:p14="http://schemas.microsoft.com/office/powerpoint/2010/main" val="41581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Ways to Retrieve the Buses Information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D60539-B562-450F-A30C-83EB5F6DD2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400" y="1609401"/>
            <a:ext cx="1664677" cy="166467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AFDD66A-96D7-4A2A-A4C0-7EE5FAE231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965" y="1188026"/>
            <a:ext cx="2240974" cy="2240974"/>
          </a:xfrm>
          <a:prstGeom prst="rect">
            <a:avLst/>
          </a:prstGeom>
        </p:spPr>
      </p:pic>
      <p:sp>
        <p:nvSpPr>
          <p:cNvPr id="19" name="Content Placeholder 17">
            <a:extLst>
              <a:ext uri="{FF2B5EF4-FFF2-40B4-BE49-F238E27FC236}">
                <a16:creationId xmlns:a16="http://schemas.microsoft.com/office/drawing/2014/main" id="{A9465058-72DB-4716-9EE6-0C3D7C251F77}"/>
              </a:ext>
            </a:extLst>
          </p:cNvPr>
          <p:cNvSpPr txBox="1">
            <a:spLocks/>
          </p:cNvSpPr>
          <p:nvPr/>
        </p:nvSpPr>
        <p:spPr>
          <a:xfrm>
            <a:off x="9844396" y="3409192"/>
            <a:ext cx="842625" cy="364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Travels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92EC69F-7BB4-45C6-AAE7-9D327C2BD8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481104" y="1870239"/>
            <a:ext cx="1143000" cy="1143000"/>
          </a:xfrm>
          <a:prstGeom prst="rect">
            <a:avLst/>
          </a:prstGeom>
        </p:spPr>
      </p:pic>
      <p:sp>
        <p:nvSpPr>
          <p:cNvPr id="16" name="Content Placeholder 17">
            <a:extLst>
              <a:ext uri="{FF2B5EF4-FFF2-40B4-BE49-F238E27FC236}">
                <a16:creationId xmlns:a16="http://schemas.microsoft.com/office/drawing/2014/main" id="{1D9FF3B4-DF47-4BBF-B6FE-9D6B51B834C3}"/>
              </a:ext>
            </a:extLst>
          </p:cNvPr>
          <p:cNvSpPr txBox="1">
            <a:spLocks/>
          </p:cNvSpPr>
          <p:nvPr/>
        </p:nvSpPr>
        <p:spPr>
          <a:xfrm>
            <a:off x="1756222" y="3330171"/>
            <a:ext cx="528282" cy="364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User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8EFE81CA-2117-4878-A205-9B069AC04A5D}"/>
              </a:ext>
            </a:extLst>
          </p:cNvPr>
          <p:cNvSpPr txBox="1">
            <a:spLocks/>
          </p:cNvSpPr>
          <p:nvPr/>
        </p:nvSpPr>
        <p:spPr>
          <a:xfrm>
            <a:off x="4859017" y="3346441"/>
            <a:ext cx="2240974" cy="364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Bus Booking Service Provider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99EB41-4402-4C69-9DA4-12FA12EDDBD9}"/>
              </a:ext>
            </a:extLst>
          </p:cNvPr>
          <p:cNvCxnSpPr/>
          <p:nvPr/>
        </p:nvCxnSpPr>
        <p:spPr>
          <a:xfrm>
            <a:off x="2883877" y="2441739"/>
            <a:ext cx="16353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DA7C7BD-1A73-4309-80BE-078AFE847114}"/>
              </a:ext>
            </a:extLst>
          </p:cNvPr>
          <p:cNvCxnSpPr/>
          <p:nvPr/>
        </p:nvCxnSpPr>
        <p:spPr>
          <a:xfrm>
            <a:off x="7247793" y="2415770"/>
            <a:ext cx="16353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17">
            <a:extLst>
              <a:ext uri="{FF2B5EF4-FFF2-40B4-BE49-F238E27FC236}">
                <a16:creationId xmlns:a16="http://schemas.microsoft.com/office/drawing/2014/main" id="{E5FDA1E4-969C-4C46-9C58-6835CB67980F}"/>
              </a:ext>
            </a:extLst>
          </p:cNvPr>
          <p:cNvSpPr txBox="1">
            <a:spLocks/>
          </p:cNvSpPr>
          <p:nvPr/>
        </p:nvSpPr>
        <p:spPr>
          <a:xfrm>
            <a:off x="931985" y="3844761"/>
            <a:ext cx="10155115" cy="2740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600"/>
              </a:spcAft>
              <a:buAutoNum type="arabicPeriod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Scaping the Website and retrieve the Bus fares and Details. </a:t>
            </a:r>
          </a:p>
          <a:p>
            <a:pPr lvl="1">
              <a:spcAft>
                <a:spcPts val="600"/>
              </a:spcAft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Fares and other details will be continuously changing, difficult to keep up with the updated values</a:t>
            </a:r>
          </a:p>
          <a:p>
            <a:pPr lvl="0">
              <a:spcAft>
                <a:spcPts val="600"/>
              </a:spcAft>
              <a:buAutoNum type="arabicPeriod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the same requests of travels and retrieve the data and populate into website.</a:t>
            </a:r>
          </a:p>
          <a:p>
            <a:pPr lvl="1">
              <a:spcAft>
                <a:spcPts val="600"/>
              </a:spcAft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Unauthorized use for getting the bus details and fares (Handling this situation)</a:t>
            </a:r>
          </a:p>
          <a:p>
            <a:pPr lvl="0">
              <a:spcAft>
                <a:spcPts val="600"/>
              </a:spcAft>
              <a:buAutoNum type="arabicPeriod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the API provided by the travels</a:t>
            </a:r>
          </a:p>
          <a:p>
            <a:pPr lvl="1">
              <a:spcAft>
                <a:spcPts val="600"/>
              </a:spcAft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Authorized usage of getting the bus details and fares (Need to purchase the API calls or need to have an agreement between the companies)</a:t>
            </a:r>
          </a:p>
        </p:txBody>
      </p:sp>
    </p:spTree>
    <p:extLst>
      <p:ext uri="{BB962C8B-B14F-4D97-AF65-F5344CB8AC3E}">
        <p14:creationId xmlns:p14="http://schemas.microsoft.com/office/powerpoint/2010/main" val="290017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Handling Unauthorized Access of requests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D60539-B562-450F-A30C-83EB5F6DD2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326" y="1397658"/>
            <a:ext cx="1664677" cy="166467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AFDD66A-96D7-4A2A-A4C0-7EE5FAE231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805" y="1188026"/>
            <a:ext cx="2240974" cy="2240974"/>
          </a:xfrm>
          <a:prstGeom prst="rect">
            <a:avLst/>
          </a:prstGeom>
        </p:spPr>
      </p:pic>
      <p:sp>
        <p:nvSpPr>
          <p:cNvPr id="19" name="Content Placeholder 17">
            <a:extLst>
              <a:ext uri="{FF2B5EF4-FFF2-40B4-BE49-F238E27FC236}">
                <a16:creationId xmlns:a16="http://schemas.microsoft.com/office/drawing/2014/main" id="{A9465058-72DB-4716-9EE6-0C3D7C251F77}"/>
              </a:ext>
            </a:extLst>
          </p:cNvPr>
          <p:cNvSpPr txBox="1">
            <a:spLocks/>
          </p:cNvSpPr>
          <p:nvPr/>
        </p:nvSpPr>
        <p:spPr>
          <a:xfrm>
            <a:off x="7892504" y="3194523"/>
            <a:ext cx="842625" cy="364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Travels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8EFE81CA-2117-4878-A205-9B069AC04A5D}"/>
              </a:ext>
            </a:extLst>
          </p:cNvPr>
          <p:cNvSpPr txBox="1">
            <a:spLocks/>
          </p:cNvSpPr>
          <p:nvPr/>
        </p:nvSpPr>
        <p:spPr>
          <a:xfrm>
            <a:off x="2318040" y="3274078"/>
            <a:ext cx="2240974" cy="364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Bus Booking Service Provider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DA7C7BD-1A73-4309-80BE-078AFE847114}"/>
              </a:ext>
            </a:extLst>
          </p:cNvPr>
          <p:cNvCxnSpPr/>
          <p:nvPr/>
        </p:nvCxnSpPr>
        <p:spPr>
          <a:xfrm>
            <a:off x="5014547" y="2441739"/>
            <a:ext cx="16353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17">
            <a:extLst>
              <a:ext uri="{FF2B5EF4-FFF2-40B4-BE49-F238E27FC236}">
                <a16:creationId xmlns:a16="http://schemas.microsoft.com/office/drawing/2014/main" id="{E5FDA1E4-969C-4C46-9C58-6835CB67980F}"/>
              </a:ext>
            </a:extLst>
          </p:cNvPr>
          <p:cNvSpPr txBox="1">
            <a:spLocks/>
          </p:cNvSpPr>
          <p:nvPr/>
        </p:nvSpPr>
        <p:spPr>
          <a:xfrm>
            <a:off x="2655278" y="4106008"/>
            <a:ext cx="7622930" cy="1248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600"/>
              </a:spcAft>
              <a:buAutoNum type="arabicPeriod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Maintaining the configuration of domain specific requests access</a:t>
            </a:r>
          </a:p>
          <a:p>
            <a:pPr lvl="0">
              <a:spcAft>
                <a:spcPts val="600"/>
              </a:spcAft>
              <a:buAutoNum type="arabicPeriod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Encrypting the requests and Obfuscating the Java script code (Basically protecting JS code). </a:t>
            </a:r>
          </a:p>
        </p:txBody>
      </p:sp>
    </p:spTree>
    <p:extLst>
      <p:ext uri="{BB962C8B-B14F-4D97-AF65-F5344CB8AC3E}">
        <p14:creationId xmlns:p14="http://schemas.microsoft.com/office/powerpoint/2010/main" val="341960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Encryption of data</a:t>
            </a:r>
          </a:p>
        </p:txBody>
      </p:sp>
      <p:sp>
        <p:nvSpPr>
          <p:cNvPr id="23" name="Content Placeholder 17">
            <a:extLst>
              <a:ext uri="{FF2B5EF4-FFF2-40B4-BE49-F238E27FC236}">
                <a16:creationId xmlns:a16="http://schemas.microsoft.com/office/drawing/2014/main" id="{E5FDA1E4-969C-4C46-9C58-6835CB67980F}"/>
              </a:ext>
            </a:extLst>
          </p:cNvPr>
          <p:cNvSpPr txBox="1">
            <a:spLocks/>
          </p:cNvSpPr>
          <p:nvPr/>
        </p:nvSpPr>
        <p:spPr>
          <a:xfrm>
            <a:off x="521207" y="1521069"/>
            <a:ext cx="10873624" cy="1248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600"/>
              </a:spcAft>
              <a:buAutoNum type="arabicPeriod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Encrypt the data before sending the request using standard encryption libraries</a:t>
            </a:r>
          </a:p>
          <a:p>
            <a:pPr lvl="1">
              <a:spcAft>
                <a:spcPts val="600"/>
              </a:spcAft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Example: 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Crypto JS 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 a library used for encryption and decryption of data requests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E234511-7496-4AE8-961E-68FA04715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937" y="2450856"/>
            <a:ext cx="7858125" cy="28860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69763C1-734F-4E6D-9290-12945758E445}"/>
              </a:ext>
            </a:extLst>
          </p:cNvPr>
          <p:cNvSpPr/>
          <p:nvPr/>
        </p:nvSpPr>
        <p:spPr>
          <a:xfrm>
            <a:off x="3126634" y="5635843"/>
            <a:ext cx="56627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encryption and decryption of object using AES Encryption Algorithm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7007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3822193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JS code Protection</a:t>
            </a:r>
          </a:p>
        </p:txBody>
      </p:sp>
      <p:sp>
        <p:nvSpPr>
          <p:cNvPr id="23" name="Content Placeholder 17">
            <a:extLst>
              <a:ext uri="{FF2B5EF4-FFF2-40B4-BE49-F238E27FC236}">
                <a16:creationId xmlns:a16="http://schemas.microsoft.com/office/drawing/2014/main" id="{E5FDA1E4-969C-4C46-9C58-6835CB67980F}"/>
              </a:ext>
            </a:extLst>
          </p:cNvPr>
          <p:cNvSpPr txBox="1">
            <a:spLocks/>
          </p:cNvSpPr>
          <p:nvPr/>
        </p:nvSpPr>
        <p:spPr>
          <a:xfrm>
            <a:off x="521207" y="1521071"/>
            <a:ext cx="11067056" cy="1784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600"/>
              </a:spcAft>
              <a:buAutoNum type="arabicPeriod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Code Obfuscation </a:t>
            </a:r>
          </a:p>
          <a:p>
            <a:pPr lvl="1">
              <a:spcAft>
                <a:spcPts val="600"/>
              </a:spcAft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Different online tools like 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obfuscator.io 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are available for code obfuscation. It makes the code into unreadable format</a:t>
            </a:r>
          </a:p>
          <a:p>
            <a:pPr lvl="0">
              <a:spcAft>
                <a:spcPts val="600"/>
              </a:spcAft>
              <a:buAutoNum type="arabicPeriod"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Debugger protection</a:t>
            </a:r>
          </a:p>
          <a:p>
            <a:pPr lvl="1">
              <a:spcAft>
                <a:spcPts val="600"/>
              </a:spcAft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Making such that debugging of code is not possible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490D17-62F6-4DD3-B236-6E4033308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087" y="3332286"/>
            <a:ext cx="7591425" cy="26193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35CAB46-3CAB-49A6-8894-2FAB58EEED29}"/>
              </a:ext>
            </a:extLst>
          </p:cNvPr>
          <p:cNvSpPr/>
          <p:nvPr/>
        </p:nvSpPr>
        <p:spPr>
          <a:xfrm>
            <a:off x="3976053" y="5951661"/>
            <a:ext cx="41128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Above methods enables the debug protection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7727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More questions?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1" y="2614427"/>
            <a:ext cx="9442648" cy="3978275"/>
          </a:xfrm>
        </p:spPr>
        <p:txBody>
          <a:bodyPr>
            <a:normAutofit/>
          </a:bodyPr>
          <a:lstStyle/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1611" y="5738132"/>
            <a:ext cx="6193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Drop a mail to: gsundeep.tech@gmail.com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_Win32_new.potx" id="{95F22252-1276-4CE0-B5B2-7173AC23E7C1}" vid="{5251F4FC-9BFF-4FAA-9D53-CA33255737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70</TotalTime>
  <Words>325</Words>
  <Application>Microsoft Office PowerPoint</Application>
  <PresentationFormat>Widescreen</PresentationFormat>
  <Paragraphs>50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Segoe UI</vt:lpstr>
      <vt:lpstr>Segoe UI Light</vt:lpstr>
      <vt:lpstr>Segoe UI Semibold</vt:lpstr>
      <vt:lpstr>Wingdings</vt:lpstr>
      <vt:lpstr>WelcomeDoc</vt:lpstr>
      <vt:lpstr>Encryption of JS Requests</vt:lpstr>
      <vt:lpstr>Bus Service Providers</vt:lpstr>
      <vt:lpstr>Bus Service Providers to Online Booking Service Provider</vt:lpstr>
      <vt:lpstr>Ways to Retrieve the Buses Information</vt:lpstr>
      <vt:lpstr>Ways to Retrieve the Buses Information</vt:lpstr>
      <vt:lpstr>Handling Unauthorized Access of requests</vt:lpstr>
      <vt:lpstr>Encryption of data</vt:lpstr>
      <vt:lpstr>JS code Protection</vt:lpstr>
      <vt:lpstr>More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Encryption of JS</dc:title>
  <dc:creator>Sundeep Gullapudi</dc:creator>
  <cp:keywords/>
  <cp:lastModifiedBy>Sundeep Gullapudi</cp:lastModifiedBy>
  <cp:revision>44</cp:revision>
  <dcterms:created xsi:type="dcterms:W3CDTF">2018-04-07T12:09:23Z</dcterms:created>
  <dcterms:modified xsi:type="dcterms:W3CDTF">2018-04-07T13:20:13Z</dcterms:modified>
  <cp:version/>
</cp:coreProperties>
</file>