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90" r:id="rId5"/>
    <p:sldMasterId id="2147483691" r:id="rId6"/>
    <p:sldMasterId id="2147483692" r:id="rId7"/>
    <p:sldMasterId id="2147483693" r:id="rId8"/>
    <p:sldMasterId id="2147483694" r:id="rId9"/>
    <p:sldMasterId id="2147483695" r:id="rId10"/>
    <p:sldMasterId id="2147483696" r:id="rId11"/>
  </p:sldMasterIdLst>
  <p:notesMasterIdLst>
    <p:notesMasterId r:id="rId12"/>
  </p:notesMasterIdLst>
  <p:sldIdLst>
    <p:sldId id="256" r:id="rId13"/>
    <p:sldId id="257" r:id="rId14"/>
    <p:sldId id="258" r:id="rId15"/>
    <p:sldId id="259" r:id="rId16"/>
    <p:sldId id="260" r:id="rId17"/>
    <p:sldId id="261" r:id="rId18"/>
    <p:sldId id="262" r:id="rId19"/>
    <p:sldId id="263"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05">
          <p15:clr>
            <a:srgbClr val="A4A3A4"/>
          </p15:clr>
        </p15:guide>
        <p15:guide id="2" orient="horz" pos="204">
          <p15:clr>
            <a:srgbClr val="A4A3A4"/>
          </p15:clr>
        </p15:guide>
        <p15:guide id="3" orient="horz" pos="3116">
          <p15:clr>
            <a:srgbClr val="A4A3A4"/>
          </p15:clr>
        </p15:guide>
        <p15:guide id="4" pos="302">
          <p15:clr>
            <a:srgbClr val="A4A3A4"/>
          </p15:clr>
        </p15:guide>
        <p15:guide id="5" pos="5478">
          <p15:clr>
            <a:srgbClr val="A4A3A4"/>
          </p15:clr>
        </p15:guide>
        <p15:guide id="6" pos="40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329103-3C08-425C-9188-01BD5EB3B776}">
  <a:tblStyle styleId="{BB329103-3C08-425C-9188-01BD5EB3B77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AF6"/>
          </a:solidFill>
        </a:fill>
      </a:tcStyle>
    </a:wholeTbl>
    <a:band1H>
      <a:tcTxStyle/>
      <a:tcStyle>
        <a:fill>
          <a:solidFill>
            <a:srgbClr val="CAD2ED"/>
          </a:solidFill>
        </a:fill>
      </a:tcStyle>
    </a:band1H>
    <a:band2H>
      <a:tcTxStyle/>
    </a:band2H>
    <a:band1V>
      <a:tcTxStyle/>
      <a:tcStyle>
        <a:fill>
          <a:solidFill>
            <a:srgbClr val="CAD2E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05" orient="horz"/>
        <p:guide pos="204" orient="horz"/>
        <p:guide pos="3116" orient="horz"/>
        <p:guide pos="302"/>
        <p:guide pos="5478"/>
        <p:guide pos="400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8.xml"/><Relationship Id="rId11" Type="http://schemas.openxmlformats.org/officeDocument/2006/relationships/slideMaster" Target="slideMasters/slideMaster7.xml"/><Relationship Id="rId10" Type="http://schemas.openxmlformats.org/officeDocument/2006/relationships/slideMaster" Target="slideMasters/slideMaster6.xml"/><Relationship Id="rId13" Type="http://schemas.openxmlformats.org/officeDocument/2006/relationships/slide" Target="slides/slide1.xml"/><Relationship Id="rId12" Type="http://schemas.openxmlformats.org/officeDocument/2006/relationships/notesMaster" Target="notesMasters/notesMaster1.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5" Type="http://schemas.openxmlformats.org/officeDocument/2006/relationships/slideMaster" Target="slideMasters/slideMaster1.xml"/><Relationship Id="rId19" Type="http://schemas.openxmlformats.org/officeDocument/2006/relationships/slide" Target="slides/slide7.xml"/><Relationship Id="rId6" Type="http://schemas.openxmlformats.org/officeDocument/2006/relationships/slideMaster" Target="slideMasters/slideMaster2.xml"/><Relationship Id="rId18" Type="http://schemas.openxmlformats.org/officeDocument/2006/relationships/slide" Target="slides/slide6.xml"/><Relationship Id="rId7" Type="http://schemas.openxmlformats.org/officeDocument/2006/relationships/slideMaster" Target="slideMasters/slideMaster3.xml"/><Relationship Id="rId8"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2" name="Google Shape;19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8" name="Google Shape;19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7" name="Google Shape;20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5" name="Google Shape;21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3" name="Google Shape;22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1" name="Google Shape;23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0" name="Google Shape;24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showMasterSp="0">
  <p:cSld name="Cover Slide">
    <p:spTree>
      <p:nvGrpSpPr>
        <p:cNvPr id="13" name="Shape 13"/>
        <p:cNvGrpSpPr/>
        <p:nvPr/>
      </p:nvGrpSpPr>
      <p:grpSpPr>
        <a:xfrm>
          <a:off x="0" y="0"/>
          <a:ext cx="0" cy="0"/>
          <a:chOff x="0" y="0"/>
          <a:chExt cx="0" cy="0"/>
        </a:xfrm>
      </p:grpSpPr>
      <p:sp>
        <p:nvSpPr>
          <p:cNvPr id="14" name="Google Shape;14;p2"/>
          <p:cNvSpPr txBox="1"/>
          <p:nvPr>
            <p:ph type="ctrTitle"/>
          </p:nvPr>
        </p:nvSpPr>
        <p:spPr>
          <a:xfrm>
            <a:off x="0" y="1"/>
            <a:ext cx="9144000" cy="2563586"/>
          </a:xfrm>
          <a:prstGeom prst="rect">
            <a:avLst/>
          </a:prstGeom>
          <a:noFill/>
          <a:ln>
            <a:noFill/>
          </a:ln>
        </p:spPr>
        <p:txBody>
          <a:bodyPr anchorCtr="0" anchor="b" bIns="0" lIns="0" spcFirstLastPara="1" rIns="0" wrap="square" tIns="0">
            <a:noAutofit/>
          </a:bodyPr>
          <a:lstStyle>
            <a:lvl1pPr lvl="0" algn="ctr">
              <a:lnSpc>
                <a:spcPct val="82000"/>
              </a:lnSpc>
              <a:spcBef>
                <a:spcPts val="0"/>
              </a:spcBef>
              <a:spcAft>
                <a:spcPts val="0"/>
              </a:spcAft>
              <a:buSzPts val="1400"/>
              <a:buNone/>
              <a:defRPr b="0" i="0" sz="3500" cap="none">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 type="body"/>
          </p:nvPr>
        </p:nvSpPr>
        <p:spPr>
          <a:xfrm>
            <a:off x="0" y="2563587"/>
            <a:ext cx="9144000" cy="2579913"/>
          </a:xfrm>
          <a:prstGeom prst="rect">
            <a:avLst/>
          </a:prstGeom>
          <a:noFill/>
          <a:ln>
            <a:noFill/>
          </a:ln>
          <a:effectLst>
            <a:outerShdw blurRad="444500" sx="102000" rotWithShape="0" algn="ctr" sy="102000">
              <a:srgbClr val="000000">
                <a:alpha val="40000"/>
              </a:srgbClr>
            </a:outerShdw>
          </a:effectLst>
        </p:spPr>
        <p:txBody>
          <a:bodyPr anchorCtr="0" anchor="t" bIns="0" lIns="0" spcFirstLastPara="1" rIns="0" wrap="square" tIns="91425">
            <a:noAutofit/>
          </a:bodyPr>
          <a:lstStyle>
            <a:lvl1pPr indent="-228600" lvl="0" marL="457200" algn="ctr">
              <a:lnSpc>
                <a:spcPct val="100000"/>
              </a:lnSpc>
              <a:spcBef>
                <a:spcPts val="0"/>
              </a:spcBef>
              <a:spcAft>
                <a:spcPts val="0"/>
              </a:spcAft>
              <a:buClr>
                <a:schemeClr val="dk1"/>
              </a:buClr>
              <a:buSzPts val="2000"/>
              <a:buNone/>
              <a:defRPr b="0" i="0" sz="2000">
                <a:solidFill>
                  <a:schemeClr val="dk1"/>
                </a:solidFill>
                <a:latin typeface="Arial"/>
                <a:ea typeface="Arial"/>
                <a:cs typeface="Arial"/>
                <a:sym typeface="Arial"/>
              </a:defRPr>
            </a:lvl1pPr>
            <a:lvl2pPr indent="-228600" lvl="1" marL="914400" algn="r">
              <a:lnSpc>
                <a:spcPct val="100000"/>
              </a:lnSpc>
              <a:spcBef>
                <a:spcPts val="0"/>
              </a:spcBef>
              <a:spcAft>
                <a:spcPts val="0"/>
              </a:spcAft>
              <a:buClr>
                <a:schemeClr val="lt1"/>
              </a:buClr>
              <a:buSzPts val="1600"/>
              <a:buNone/>
              <a:defRPr b="1">
                <a:solidFill>
                  <a:schemeClr val="lt1"/>
                </a:solidFill>
                <a:latin typeface="Arial"/>
                <a:ea typeface="Arial"/>
                <a:cs typeface="Arial"/>
                <a:sym typeface="Arial"/>
              </a:defRPr>
            </a:lvl2pPr>
            <a:lvl3pPr indent="-330200" lvl="2" marL="13716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3pPr>
            <a:lvl4pPr indent="-330200" lvl="3" marL="18288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4pPr>
            <a:lvl5pPr indent="-330200" lvl="4" marL="22860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Creditandfraudrisk_logo-RGB.eps" id="16" name="Google Shape;16;p2"/>
          <p:cNvPicPr preferRelativeResize="0"/>
          <p:nvPr/>
        </p:nvPicPr>
        <p:blipFill rotWithShape="1">
          <a:blip r:embed="rId2">
            <a:alphaModFix/>
          </a:blip>
          <a:srcRect b="0" l="0" r="69296" t="0"/>
          <a:stretch/>
        </p:blipFill>
        <p:spPr>
          <a:xfrm>
            <a:off x="8428268" y="4638834"/>
            <a:ext cx="507913" cy="428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Slide" showMasterSp="0">
  <p:cSld name="1_Divider Slide">
    <p:bg>
      <p:bgPr>
        <a:solidFill>
          <a:schemeClr val="lt1"/>
        </a:solidFill>
      </p:bgPr>
    </p:bg>
    <p:spTree>
      <p:nvGrpSpPr>
        <p:cNvPr id="51" name="Shape 51"/>
        <p:cNvGrpSpPr/>
        <p:nvPr/>
      </p:nvGrpSpPr>
      <p:grpSpPr>
        <a:xfrm>
          <a:off x="0" y="0"/>
          <a:ext cx="0" cy="0"/>
          <a:chOff x="0" y="0"/>
          <a:chExt cx="0" cy="0"/>
        </a:xfrm>
      </p:grpSpPr>
      <p:sp>
        <p:nvSpPr>
          <p:cNvPr id="52" name="Google Shape;52;p12"/>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Creditandfraudrisk_logo-RGB.eps" id="53" name="Google Shape;53;p12"/>
          <p:cNvPicPr preferRelativeResize="0"/>
          <p:nvPr/>
        </p:nvPicPr>
        <p:blipFill rotWithShape="1">
          <a:blip r:embed="rId2">
            <a:alphaModFix/>
          </a:blip>
          <a:srcRect b="0" l="0" r="69296" t="0"/>
          <a:stretch/>
        </p:blipFill>
        <p:spPr>
          <a:xfrm>
            <a:off x="8428268" y="4638834"/>
            <a:ext cx="507913" cy="428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vider Slide" showMasterSp="0">
  <p:cSld name="3_Divider Slide">
    <p:bg>
      <p:bgPr>
        <a:solidFill>
          <a:schemeClr val="lt2"/>
        </a:solid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6" name="Google Shape;56;p13"/>
          <p:cNvPicPr preferRelativeResize="0"/>
          <p:nvPr/>
        </p:nvPicPr>
        <p:blipFill/>
        <p:spPr>
          <a:xfrm>
            <a:off x="8087426" y="4085409"/>
            <a:ext cx="529920" cy="529920"/>
          </a:xfrm>
          <a:prstGeom prst="rect">
            <a:avLst/>
          </a:prstGeom>
          <a:solidFill>
            <a:srgbClr val="FFFFFF"/>
          </a:solid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vider Slide" showMasterSp="0">
  <p:cSld name="4_Divider Slide">
    <p:bg>
      <p:bgPr>
        <a:solidFill>
          <a:srgbClr val="C4C9C9"/>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9" name="Google Shape;59;p14"/>
          <p:cNvPicPr preferRelativeResize="0"/>
          <p:nvPr/>
        </p:nvPicPr>
        <p:blipFill/>
        <p:spPr>
          <a:xfrm>
            <a:off x="8087426" y="4085409"/>
            <a:ext cx="529920" cy="529920"/>
          </a:xfrm>
          <a:prstGeom prst="rect">
            <a:avLst/>
          </a:prstGeom>
          <a:solidFill>
            <a:srgbClr val="FFFFFF"/>
          </a:solid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5" name="Shape 65"/>
        <p:cNvGrpSpPr/>
        <p:nvPr/>
      </p:nvGrpSpPr>
      <p:grpSpPr>
        <a:xfrm>
          <a:off x="0" y="0"/>
          <a:ext cx="0" cy="0"/>
          <a:chOff x="0" y="0"/>
          <a:chExt cx="0" cy="0"/>
        </a:xfrm>
      </p:grpSpPr>
      <p:sp>
        <p:nvSpPr>
          <p:cNvPr id="66" name="Google Shape;66;p16"/>
          <p:cNvSpPr txBox="1"/>
          <p:nvPr>
            <p:ph idx="12" type="sldNum"/>
          </p:nvPr>
        </p:nvSpPr>
        <p:spPr>
          <a:xfrm>
            <a:off x="8391994" y="4924481"/>
            <a:ext cx="789202" cy="22595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solidFill>
                  <a:srgbClr val="006AD2"/>
                </a:solidFill>
              </a:defRPr>
            </a:lvl1pPr>
            <a:lvl2pPr indent="0" lvl="1" marL="0" algn="r">
              <a:spcBef>
                <a:spcPts val="0"/>
              </a:spcBef>
              <a:spcAft>
                <a:spcPts val="0"/>
              </a:spcAft>
              <a:buNone/>
              <a:defRPr>
                <a:solidFill>
                  <a:srgbClr val="006AD2"/>
                </a:solidFill>
              </a:defRPr>
            </a:lvl2pPr>
            <a:lvl3pPr indent="0" lvl="2" marL="0" algn="r">
              <a:spcBef>
                <a:spcPts val="0"/>
              </a:spcBef>
              <a:spcAft>
                <a:spcPts val="0"/>
              </a:spcAft>
              <a:buNone/>
              <a:defRPr>
                <a:solidFill>
                  <a:srgbClr val="006AD2"/>
                </a:solidFill>
              </a:defRPr>
            </a:lvl3pPr>
            <a:lvl4pPr indent="0" lvl="3" marL="0" algn="r">
              <a:spcBef>
                <a:spcPts val="0"/>
              </a:spcBef>
              <a:spcAft>
                <a:spcPts val="0"/>
              </a:spcAft>
              <a:buNone/>
              <a:defRPr>
                <a:solidFill>
                  <a:srgbClr val="006AD2"/>
                </a:solidFill>
              </a:defRPr>
            </a:lvl4pPr>
            <a:lvl5pPr indent="0" lvl="4" marL="0" algn="r">
              <a:spcBef>
                <a:spcPts val="0"/>
              </a:spcBef>
              <a:spcAft>
                <a:spcPts val="0"/>
              </a:spcAft>
              <a:buNone/>
              <a:defRPr>
                <a:solidFill>
                  <a:srgbClr val="006AD2"/>
                </a:solidFill>
              </a:defRPr>
            </a:lvl5pPr>
            <a:lvl6pPr indent="0" lvl="5" marL="0" algn="r">
              <a:spcBef>
                <a:spcPts val="0"/>
              </a:spcBef>
              <a:spcAft>
                <a:spcPts val="0"/>
              </a:spcAft>
              <a:buNone/>
              <a:defRPr>
                <a:solidFill>
                  <a:srgbClr val="006AD2"/>
                </a:solidFill>
              </a:defRPr>
            </a:lvl6pPr>
            <a:lvl7pPr indent="0" lvl="6" marL="0" algn="r">
              <a:spcBef>
                <a:spcPts val="0"/>
              </a:spcBef>
              <a:spcAft>
                <a:spcPts val="0"/>
              </a:spcAft>
              <a:buNone/>
              <a:defRPr>
                <a:solidFill>
                  <a:srgbClr val="006AD2"/>
                </a:solidFill>
              </a:defRPr>
            </a:lvl7pPr>
            <a:lvl8pPr indent="0" lvl="7" marL="0" algn="r">
              <a:spcBef>
                <a:spcPts val="0"/>
              </a:spcBef>
              <a:spcAft>
                <a:spcPts val="0"/>
              </a:spcAft>
              <a:buNone/>
              <a:defRPr>
                <a:solidFill>
                  <a:srgbClr val="006AD2"/>
                </a:solidFill>
              </a:defRPr>
            </a:lvl8pPr>
            <a:lvl9pPr indent="0" lvl="8" marL="0" algn="r">
              <a:spcBef>
                <a:spcPts val="0"/>
              </a:spcBef>
              <a:spcAft>
                <a:spcPts val="0"/>
              </a:spcAft>
              <a:buNone/>
              <a:defRPr>
                <a:solidFill>
                  <a:srgbClr val="006AD2"/>
                </a:solidFill>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16"/>
          <p:cNvSpPr txBox="1"/>
          <p:nvPr>
            <p:ph type="title"/>
          </p:nvPr>
        </p:nvSpPr>
        <p:spPr>
          <a:xfrm>
            <a:off x="387746" y="140582"/>
            <a:ext cx="8229600" cy="747596"/>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idx="1" type="body"/>
          </p:nvPr>
        </p:nvSpPr>
        <p:spPr>
          <a:xfrm>
            <a:off x="387350" y="1145010"/>
            <a:ext cx="6508750" cy="24872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0"/>
              </a:spcBef>
              <a:spcAft>
                <a:spcPts val="0"/>
              </a:spcAft>
              <a:buClr>
                <a:srgbClr val="535A5A"/>
              </a:buClr>
              <a:buSzPts val="1800"/>
              <a:buNone/>
              <a:defRPr/>
            </a:lvl2pPr>
            <a:lvl3pPr indent="-342900" lvl="2" marL="1371600" algn="l">
              <a:lnSpc>
                <a:spcPct val="100000"/>
              </a:lnSpc>
              <a:spcBef>
                <a:spcPts val="0"/>
              </a:spcBef>
              <a:spcAft>
                <a:spcPts val="0"/>
              </a:spcAft>
              <a:buClr>
                <a:srgbClr val="535A5A"/>
              </a:buClr>
              <a:buSzPts val="1800"/>
              <a:buChar char="–"/>
              <a:defRPr/>
            </a:lvl3pPr>
            <a:lvl4pPr indent="-342900" lvl="3" marL="1828800" algn="l">
              <a:lnSpc>
                <a:spcPct val="100000"/>
              </a:lnSpc>
              <a:spcBef>
                <a:spcPts val="0"/>
              </a:spcBef>
              <a:spcAft>
                <a:spcPts val="0"/>
              </a:spcAft>
              <a:buClr>
                <a:srgbClr val="535A5A"/>
              </a:buClr>
              <a:buSzPts val="1800"/>
              <a:buChar char="•"/>
              <a:defRPr/>
            </a:lvl4pPr>
            <a:lvl5pPr indent="-342900" lvl="4" marL="2286000" algn="l">
              <a:lnSpc>
                <a:spcPct val="100000"/>
              </a:lnSpc>
              <a:spcBef>
                <a:spcPts val="0"/>
              </a:spcBef>
              <a:spcAft>
                <a:spcPts val="0"/>
              </a:spcAft>
              <a:buClr>
                <a:srgbClr val="535A5A"/>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solidFill>
          <a:srgbClr val="F2F2F2"/>
        </a:solidFill>
      </p:bgPr>
    </p:bg>
    <p:spTree>
      <p:nvGrpSpPr>
        <p:cNvPr id="69" name="Shape 69"/>
        <p:cNvGrpSpPr/>
        <p:nvPr/>
      </p:nvGrpSpPr>
      <p:grpSpPr>
        <a:xfrm>
          <a:off x="0" y="0"/>
          <a:ext cx="0" cy="0"/>
          <a:chOff x="0" y="0"/>
          <a:chExt cx="0" cy="0"/>
        </a:xfrm>
      </p:grpSpPr>
      <p:sp>
        <p:nvSpPr>
          <p:cNvPr id="70" name="Google Shape;70;p17"/>
          <p:cNvSpPr txBox="1"/>
          <p:nvPr>
            <p:ph type="title"/>
          </p:nvPr>
        </p:nvSpPr>
        <p:spPr>
          <a:xfrm>
            <a:off x="387746" y="397414"/>
            <a:ext cx="8229600" cy="747596"/>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8006740" y="4794515"/>
            <a:ext cx="789202" cy="22595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solidFill>
                  <a:srgbClr val="006AD2"/>
                </a:solidFill>
              </a:defRPr>
            </a:lvl1pPr>
            <a:lvl2pPr indent="0" lvl="1" marL="0" algn="r">
              <a:spcBef>
                <a:spcPts val="0"/>
              </a:spcBef>
              <a:spcAft>
                <a:spcPts val="0"/>
              </a:spcAft>
              <a:buNone/>
              <a:defRPr>
                <a:solidFill>
                  <a:srgbClr val="006AD2"/>
                </a:solidFill>
              </a:defRPr>
            </a:lvl2pPr>
            <a:lvl3pPr indent="0" lvl="2" marL="0" algn="r">
              <a:spcBef>
                <a:spcPts val="0"/>
              </a:spcBef>
              <a:spcAft>
                <a:spcPts val="0"/>
              </a:spcAft>
              <a:buNone/>
              <a:defRPr>
                <a:solidFill>
                  <a:srgbClr val="006AD2"/>
                </a:solidFill>
              </a:defRPr>
            </a:lvl3pPr>
            <a:lvl4pPr indent="0" lvl="3" marL="0" algn="r">
              <a:spcBef>
                <a:spcPts val="0"/>
              </a:spcBef>
              <a:spcAft>
                <a:spcPts val="0"/>
              </a:spcAft>
              <a:buNone/>
              <a:defRPr>
                <a:solidFill>
                  <a:srgbClr val="006AD2"/>
                </a:solidFill>
              </a:defRPr>
            </a:lvl4pPr>
            <a:lvl5pPr indent="0" lvl="4" marL="0" algn="r">
              <a:spcBef>
                <a:spcPts val="0"/>
              </a:spcBef>
              <a:spcAft>
                <a:spcPts val="0"/>
              </a:spcAft>
              <a:buNone/>
              <a:defRPr>
                <a:solidFill>
                  <a:srgbClr val="006AD2"/>
                </a:solidFill>
              </a:defRPr>
            </a:lvl5pPr>
            <a:lvl6pPr indent="0" lvl="5" marL="0" algn="r">
              <a:spcBef>
                <a:spcPts val="0"/>
              </a:spcBef>
              <a:spcAft>
                <a:spcPts val="0"/>
              </a:spcAft>
              <a:buNone/>
              <a:defRPr>
                <a:solidFill>
                  <a:srgbClr val="006AD2"/>
                </a:solidFill>
              </a:defRPr>
            </a:lvl6pPr>
            <a:lvl7pPr indent="0" lvl="6" marL="0" algn="r">
              <a:spcBef>
                <a:spcPts val="0"/>
              </a:spcBef>
              <a:spcAft>
                <a:spcPts val="0"/>
              </a:spcAft>
              <a:buNone/>
              <a:defRPr>
                <a:solidFill>
                  <a:srgbClr val="006AD2"/>
                </a:solidFill>
              </a:defRPr>
            </a:lvl7pPr>
            <a:lvl8pPr indent="0" lvl="7" marL="0" algn="r">
              <a:spcBef>
                <a:spcPts val="0"/>
              </a:spcBef>
              <a:spcAft>
                <a:spcPts val="0"/>
              </a:spcAft>
              <a:buNone/>
              <a:defRPr>
                <a:solidFill>
                  <a:srgbClr val="006AD2"/>
                </a:solidFill>
              </a:defRPr>
            </a:lvl8pPr>
            <a:lvl9pPr indent="0" lvl="8" marL="0" algn="r">
              <a:spcBef>
                <a:spcPts val="0"/>
              </a:spcBef>
              <a:spcAft>
                <a:spcPts val="0"/>
              </a:spcAft>
              <a:buNone/>
              <a:defRPr>
                <a:solidFill>
                  <a:srgbClr val="006AD2"/>
                </a:solidFill>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7"/>
          <p:cNvSpPr txBox="1"/>
          <p:nvPr>
            <p:ph idx="1" type="body"/>
          </p:nvPr>
        </p:nvSpPr>
        <p:spPr>
          <a:xfrm>
            <a:off x="387350" y="1145010"/>
            <a:ext cx="6508750" cy="24872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0"/>
              </a:spcBef>
              <a:spcAft>
                <a:spcPts val="0"/>
              </a:spcAft>
              <a:buClr>
                <a:srgbClr val="535A5A"/>
              </a:buClr>
              <a:buSzPts val="1800"/>
              <a:buNone/>
              <a:defRPr/>
            </a:lvl2pPr>
            <a:lvl3pPr indent="-342900" lvl="2" marL="1371600" algn="l">
              <a:lnSpc>
                <a:spcPct val="100000"/>
              </a:lnSpc>
              <a:spcBef>
                <a:spcPts val="0"/>
              </a:spcBef>
              <a:spcAft>
                <a:spcPts val="0"/>
              </a:spcAft>
              <a:buClr>
                <a:srgbClr val="535A5A"/>
              </a:buClr>
              <a:buSzPts val="1800"/>
              <a:buChar char="–"/>
              <a:defRPr/>
            </a:lvl3pPr>
            <a:lvl4pPr indent="-342900" lvl="3" marL="1828800" algn="l">
              <a:lnSpc>
                <a:spcPct val="100000"/>
              </a:lnSpc>
              <a:spcBef>
                <a:spcPts val="0"/>
              </a:spcBef>
              <a:spcAft>
                <a:spcPts val="0"/>
              </a:spcAft>
              <a:buClr>
                <a:srgbClr val="535A5A"/>
              </a:buClr>
              <a:buSzPts val="1800"/>
              <a:buChar char="•"/>
              <a:defRPr/>
            </a:lvl4pPr>
            <a:lvl5pPr indent="-342900" lvl="4" marL="2286000" algn="l">
              <a:lnSpc>
                <a:spcPct val="100000"/>
              </a:lnSpc>
              <a:spcBef>
                <a:spcPts val="0"/>
              </a:spcBef>
              <a:spcAft>
                <a:spcPts val="0"/>
              </a:spcAft>
              <a:buClr>
                <a:srgbClr val="535A5A"/>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showMasterSp="0">
  <p:cSld name="Cover Slide">
    <p:spTree>
      <p:nvGrpSpPr>
        <p:cNvPr id="73" name="Shape 73"/>
        <p:cNvGrpSpPr/>
        <p:nvPr/>
      </p:nvGrpSpPr>
      <p:grpSpPr>
        <a:xfrm>
          <a:off x="0" y="0"/>
          <a:ext cx="0" cy="0"/>
          <a:chOff x="0" y="0"/>
          <a:chExt cx="0" cy="0"/>
        </a:xfrm>
      </p:grpSpPr>
      <p:sp>
        <p:nvSpPr>
          <p:cNvPr id="74" name="Google Shape;74;p18"/>
          <p:cNvSpPr txBox="1"/>
          <p:nvPr>
            <p:ph type="ctrTitle"/>
          </p:nvPr>
        </p:nvSpPr>
        <p:spPr>
          <a:xfrm>
            <a:off x="0" y="1"/>
            <a:ext cx="9144000" cy="2563586"/>
          </a:xfrm>
          <a:prstGeom prst="rect">
            <a:avLst/>
          </a:prstGeom>
          <a:noFill/>
          <a:ln>
            <a:noFill/>
          </a:ln>
        </p:spPr>
        <p:txBody>
          <a:bodyPr anchorCtr="0" anchor="b" bIns="0" lIns="0" spcFirstLastPara="1" rIns="0" wrap="square" tIns="0">
            <a:noAutofit/>
          </a:bodyPr>
          <a:lstStyle>
            <a:lvl1pPr lvl="0" algn="ctr">
              <a:lnSpc>
                <a:spcPct val="82000"/>
              </a:lnSpc>
              <a:spcBef>
                <a:spcPts val="0"/>
              </a:spcBef>
              <a:spcAft>
                <a:spcPts val="0"/>
              </a:spcAft>
              <a:buSzPts val="1400"/>
              <a:buNone/>
              <a:defRPr b="0" i="0" sz="3500" cap="none">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8"/>
          <p:cNvSpPr txBox="1"/>
          <p:nvPr>
            <p:ph idx="1" type="body"/>
          </p:nvPr>
        </p:nvSpPr>
        <p:spPr>
          <a:xfrm>
            <a:off x="0" y="2563587"/>
            <a:ext cx="9144000" cy="2579913"/>
          </a:xfrm>
          <a:prstGeom prst="rect">
            <a:avLst/>
          </a:prstGeom>
          <a:noFill/>
          <a:ln>
            <a:noFill/>
          </a:ln>
          <a:effectLst>
            <a:outerShdw blurRad="444500" sx="102000" rotWithShape="0" algn="ctr" sy="102000">
              <a:srgbClr val="000000">
                <a:alpha val="40000"/>
              </a:srgbClr>
            </a:outerShdw>
          </a:effectLst>
        </p:spPr>
        <p:txBody>
          <a:bodyPr anchorCtr="0" anchor="t" bIns="0" lIns="0" spcFirstLastPara="1" rIns="0" wrap="square" tIns="91425">
            <a:noAutofit/>
          </a:bodyPr>
          <a:lstStyle>
            <a:lvl1pPr indent="-228600" lvl="0" marL="457200" algn="ctr">
              <a:lnSpc>
                <a:spcPct val="100000"/>
              </a:lnSpc>
              <a:spcBef>
                <a:spcPts val="0"/>
              </a:spcBef>
              <a:spcAft>
                <a:spcPts val="0"/>
              </a:spcAft>
              <a:buClr>
                <a:schemeClr val="dk1"/>
              </a:buClr>
              <a:buSzPts val="2000"/>
              <a:buNone/>
              <a:defRPr b="0" i="0" sz="2000">
                <a:solidFill>
                  <a:schemeClr val="dk1"/>
                </a:solidFill>
                <a:latin typeface="Arial"/>
                <a:ea typeface="Arial"/>
                <a:cs typeface="Arial"/>
                <a:sym typeface="Arial"/>
              </a:defRPr>
            </a:lvl1pPr>
            <a:lvl2pPr indent="-228600" lvl="1" marL="914400" algn="r">
              <a:lnSpc>
                <a:spcPct val="100000"/>
              </a:lnSpc>
              <a:spcBef>
                <a:spcPts val="0"/>
              </a:spcBef>
              <a:spcAft>
                <a:spcPts val="0"/>
              </a:spcAft>
              <a:buClr>
                <a:schemeClr val="lt1"/>
              </a:buClr>
              <a:buSzPts val="1600"/>
              <a:buNone/>
              <a:defRPr b="1">
                <a:solidFill>
                  <a:schemeClr val="lt1"/>
                </a:solidFill>
                <a:latin typeface="Arial"/>
                <a:ea typeface="Arial"/>
                <a:cs typeface="Arial"/>
                <a:sym typeface="Arial"/>
              </a:defRPr>
            </a:lvl2pPr>
            <a:lvl3pPr indent="-330200" lvl="2" marL="13716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3pPr>
            <a:lvl4pPr indent="-330200" lvl="3" marL="18288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4pPr>
            <a:lvl5pPr indent="-330200" lvl="4" marL="22860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Creditandfraudrisk_logo-RGB.eps" id="76" name="Google Shape;76;p18"/>
          <p:cNvPicPr preferRelativeResize="0"/>
          <p:nvPr/>
        </p:nvPicPr>
        <p:blipFill rotWithShape="1">
          <a:blip r:embed="rId2">
            <a:alphaModFix/>
          </a:blip>
          <a:srcRect b="0" l="0" r="69296" t="0"/>
          <a:stretch/>
        </p:blipFill>
        <p:spPr>
          <a:xfrm>
            <a:off x="8428268" y="4638834"/>
            <a:ext cx="507913" cy="4288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Slide" showMasterSp="0">
  <p:cSld name="1_Divider Slide">
    <p:bg>
      <p:bgPr>
        <a:solidFill>
          <a:schemeClr val="lt1"/>
        </a:solidFill>
      </p:bgPr>
    </p:bg>
    <p:spTree>
      <p:nvGrpSpPr>
        <p:cNvPr id="77" name="Shape 77"/>
        <p:cNvGrpSpPr/>
        <p:nvPr/>
      </p:nvGrpSpPr>
      <p:grpSpPr>
        <a:xfrm>
          <a:off x="0" y="0"/>
          <a:ext cx="0" cy="0"/>
          <a:chOff x="0" y="0"/>
          <a:chExt cx="0" cy="0"/>
        </a:xfrm>
      </p:grpSpPr>
      <p:sp>
        <p:nvSpPr>
          <p:cNvPr id="78" name="Google Shape;78;p19"/>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Creditandfraudrisk_logo-RGB.eps" id="79" name="Google Shape;79;p19"/>
          <p:cNvPicPr preferRelativeResize="0"/>
          <p:nvPr/>
        </p:nvPicPr>
        <p:blipFill rotWithShape="1">
          <a:blip r:embed="rId2">
            <a:alphaModFix/>
          </a:blip>
          <a:srcRect b="0" l="0" r="69296" t="0"/>
          <a:stretch/>
        </p:blipFill>
        <p:spPr>
          <a:xfrm>
            <a:off x="8428268" y="4638834"/>
            <a:ext cx="507913" cy="4288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vider Slide" showMasterSp="0">
  <p:cSld name="3_Divider Slide">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82" name="Google Shape;82;p20"/>
          <p:cNvPicPr preferRelativeResize="0"/>
          <p:nvPr/>
        </p:nvPicPr>
        <p:blipFill/>
        <p:spPr>
          <a:xfrm>
            <a:off x="8087426" y="4085409"/>
            <a:ext cx="529920" cy="529920"/>
          </a:xfrm>
          <a:prstGeom prst="rect">
            <a:avLst/>
          </a:prstGeom>
          <a:solidFill>
            <a:srgbClr val="FFFFFF"/>
          </a:solid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vider Slide" showMasterSp="0">
  <p:cSld name="4_Divider Slide">
    <p:bg>
      <p:bgPr>
        <a:solidFill>
          <a:srgbClr val="C4C9C9"/>
        </a:solidFill>
      </p:bgPr>
    </p:bg>
    <p:spTree>
      <p:nvGrpSpPr>
        <p:cNvPr id="83" name="Shape 83"/>
        <p:cNvGrpSpPr/>
        <p:nvPr/>
      </p:nvGrpSpPr>
      <p:grpSpPr>
        <a:xfrm>
          <a:off x="0" y="0"/>
          <a:ext cx="0" cy="0"/>
          <a:chOff x="0" y="0"/>
          <a:chExt cx="0" cy="0"/>
        </a:xfrm>
      </p:grpSpPr>
      <p:sp>
        <p:nvSpPr>
          <p:cNvPr id="84" name="Google Shape;84;p21"/>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85" name="Google Shape;85;p21"/>
          <p:cNvPicPr preferRelativeResize="0"/>
          <p:nvPr/>
        </p:nvPicPr>
        <p:blipFill/>
        <p:spPr>
          <a:xfrm>
            <a:off x="8087426" y="4085409"/>
            <a:ext cx="529920" cy="529920"/>
          </a:xfrm>
          <a:prstGeom prst="rect">
            <a:avLst/>
          </a:prstGeom>
          <a:solidFill>
            <a:srgbClr val="FFFFFF"/>
          </a:solid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1" name="Shape 91"/>
        <p:cNvGrpSpPr/>
        <p:nvPr/>
      </p:nvGrpSpPr>
      <p:grpSpPr>
        <a:xfrm>
          <a:off x="0" y="0"/>
          <a:ext cx="0" cy="0"/>
          <a:chOff x="0" y="0"/>
          <a:chExt cx="0" cy="0"/>
        </a:xfrm>
      </p:grpSpPr>
      <p:sp>
        <p:nvSpPr>
          <p:cNvPr id="92" name="Google Shape;92;p23"/>
          <p:cNvSpPr txBox="1"/>
          <p:nvPr>
            <p:ph idx="12" type="sldNum"/>
          </p:nvPr>
        </p:nvSpPr>
        <p:spPr>
          <a:xfrm>
            <a:off x="8391994" y="4924481"/>
            <a:ext cx="789202" cy="22595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solidFill>
                  <a:srgbClr val="006AD2"/>
                </a:solidFill>
              </a:defRPr>
            </a:lvl1pPr>
            <a:lvl2pPr indent="0" lvl="1" marL="0" algn="r">
              <a:spcBef>
                <a:spcPts val="0"/>
              </a:spcBef>
              <a:spcAft>
                <a:spcPts val="0"/>
              </a:spcAft>
              <a:buNone/>
              <a:defRPr>
                <a:solidFill>
                  <a:srgbClr val="006AD2"/>
                </a:solidFill>
              </a:defRPr>
            </a:lvl2pPr>
            <a:lvl3pPr indent="0" lvl="2" marL="0" algn="r">
              <a:spcBef>
                <a:spcPts val="0"/>
              </a:spcBef>
              <a:spcAft>
                <a:spcPts val="0"/>
              </a:spcAft>
              <a:buNone/>
              <a:defRPr>
                <a:solidFill>
                  <a:srgbClr val="006AD2"/>
                </a:solidFill>
              </a:defRPr>
            </a:lvl3pPr>
            <a:lvl4pPr indent="0" lvl="3" marL="0" algn="r">
              <a:spcBef>
                <a:spcPts val="0"/>
              </a:spcBef>
              <a:spcAft>
                <a:spcPts val="0"/>
              </a:spcAft>
              <a:buNone/>
              <a:defRPr>
                <a:solidFill>
                  <a:srgbClr val="006AD2"/>
                </a:solidFill>
              </a:defRPr>
            </a:lvl4pPr>
            <a:lvl5pPr indent="0" lvl="4" marL="0" algn="r">
              <a:spcBef>
                <a:spcPts val="0"/>
              </a:spcBef>
              <a:spcAft>
                <a:spcPts val="0"/>
              </a:spcAft>
              <a:buNone/>
              <a:defRPr>
                <a:solidFill>
                  <a:srgbClr val="006AD2"/>
                </a:solidFill>
              </a:defRPr>
            </a:lvl5pPr>
            <a:lvl6pPr indent="0" lvl="5" marL="0" algn="r">
              <a:spcBef>
                <a:spcPts val="0"/>
              </a:spcBef>
              <a:spcAft>
                <a:spcPts val="0"/>
              </a:spcAft>
              <a:buNone/>
              <a:defRPr>
                <a:solidFill>
                  <a:srgbClr val="006AD2"/>
                </a:solidFill>
              </a:defRPr>
            </a:lvl6pPr>
            <a:lvl7pPr indent="0" lvl="6" marL="0" algn="r">
              <a:spcBef>
                <a:spcPts val="0"/>
              </a:spcBef>
              <a:spcAft>
                <a:spcPts val="0"/>
              </a:spcAft>
              <a:buNone/>
              <a:defRPr>
                <a:solidFill>
                  <a:srgbClr val="006AD2"/>
                </a:solidFill>
              </a:defRPr>
            </a:lvl7pPr>
            <a:lvl8pPr indent="0" lvl="7" marL="0" algn="r">
              <a:spcBef>
                <a:spcPts val="0"/>
              </a:spcBef>
              <a:spcAft>
                <a:spcPts val="0"/>
              </a:spcAft>
              <a:buNone/>
              <a:defRPr>
                <a:solidFill>
                  <a:srgbClr val="006AD2"/>
                </a:solidFill>
              </a:defRPr>
            </a:lvl8pPr>
            <a:lvl9pPr indent="0" lvl="8" marL="0" algn="r">
              <a:spcBef>
                <a:spcPts val="0"/>
              </a:spcBef>
              <a:spcAft>
                <a:spcPts val="0"/>
              </a:spcAft>
              <a:buNone/>
              <a:defRPr>
                <a:solidFill>
                  <a:srgbClr val="006AD2"/>
                </a:solidFill>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3"/>
          <p:cNvSpPr txBox="1"/>
          <p:nvPr>
            <p:ph type="title"/>
          </p:nvPr>
        </p:nvSpPr>
        <p:spPr>
          <a:xfrm>
            <a:off x="387746" y="140582"/>
            <a:ext cx="8229600" cy="747596"/>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 type="body"/>
          </p:nvPr>
        </p:nvSpPr>
        <p:spPr>
          <a:xfrm>
            <a:off x="387350" y="1145010"/>
            <a:ext cx="6508750" cy="24872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0"/>
              </a:spcBef>
              <a:spcAft>
                <a:spcPts val="0"/>
              </a:spcAft>
              <a:buClr>
                <a:srgbClr val="535A5A"/>
              </a:buClr>
              <a:buSzPts val="1800"/>
              <a:buNone/>
              <a:defRPr/>
            </a:lvl2pPr>
            <a:lvl3pPr indent="-342900" lvl="2" marL="1371600" algn="l">
              <a:lnSpc>
                <a:spcPct val="100000"/>
              </a:lnSpc>
              <a:spcBef>
                <a:spcPts val="0"/>
              </a:spcBef>
              <a:spcAft>
                <a:spcPts val="0"/>
              </a:spcAft>
              <a:buClr>
                <a:srgbClr val="535A5A"/>
              </a:buClr>
              <a:buSzPts val="1800"/>
              <a:buChar char="–"/>
              <a:defRPr/>
            </a:lvl3pPr>
            <a:lvl4pPr indent="-342900" lvl="3" marL="1828800" algn="l">
              <a:lnSpc>
                <a:spcPct val="100000"/>
              </a:lnSpc>
              <a:spcBef>
                <a:spcPts val="0"/>
              </a:spcBef>
              <a:spcAft>
                <a:spcPts val="0"/>
              </a:spcAft>
              <a:buClr>
                <a:srgbClr val="535A5A"/>
              </a:buClr>
              <a:buSzPts val="1800"/>
              <a:buChar char="•"/>
              <a:defRPr/>
            </a:lvl4pPr>
            <a:lvl5pPr indent="-342900" lvl="4" marL="2286000" algn="l">
              <a:lnSpc>
                <a:spcPct val="100000"/>
              </a:lnSpc>
              <a:spcBef>
                <a:spcPts val="0"/>
              </a:spcBef>
              <a:spcAft>
                <a:spcPts val="0"/>
              </a:spcAft>
              <a:buClr>
                <a:srgbClr val="535A5A"/>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7" name="Shape 17"/>
        <p:cNvGrpSpPr/>
        <p:nvPr/>
      </p:nvGrpSpPr>
      <p:grpSpPr>
        <a:xfrm>
          <a:off x="0" y="0"/>
          <a:ext cx="0" cy="0"/>
          <a:chOff x="0" y="0"/>
          <a:chExt cx="0" cy="0"/>
        </a:xfrm>
      </p:grpSpPr>
      <p:sp>
        <p:nvSpPr>
          <p:cNvPr id="18" name="Google Shape;18;p3"/>
          <p:cNvSpPr txBox="1"/>
          <p:nvPr>
            <p:ph type="title"/>
          </p:nvPr>
        </p:nvSpPr>
        <p:spPr>
          <a:xfrm>
            <a:off x="387746" y="397414"/>
            <a:ext cx="8229600" cy="747596"/>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2" type="sldNum"/>
          </p:nvPr>
        </p:nvSpPr>
        <p:spPr>
          <a:xfrm>
            <a:off x="8006740" y="4794515"/>
            <a:ext cx="789202" cy="22595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0" name="Google Shape;20;p3"/>
          <p:cNvSpPr txBox="1"/>
          <p:nvPr>
            <p:ph idx="1" type="body"/>
          </p:nvPr>
        </p:nvSpPr>
        <p:spPr>
          <a:xfrm>
            <a:off x="387350" y="1145010"/>
            <a:ext cx="6508750" cy="24872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0"/>
              </a:spcBef>
              <a:spcAft>
                <a:spcPts val="0"/>
              </a:spcAft>
              <a:buClr>
                <a:srgbClr val="535A5A"/>
              </a:buClr>
              <a:buSzPts val="1800"/>
              <a:buNone/>
              <a:defRPr/>
            </a:lvl2pPr>
            <a:lvl3pPr indent="-342900" lvl="2" marL="1371600" algn="l">
              <a:lnSpc>
                <a:spcPct val="100000"/>
              </a:lnSpc>
              <a:spcBef>
                <a:spcPts val="0"/>
              </a:spcBef>
              <a:spcAft>
                <a:spcPts val="0"/>
              </a:spcAft>
              <a:buClr>
                <a:srgbClr val="535A5A"/>
              </a:buClr>
              <a:buSzPts val="1800"/>
              <a:buChar char="–"/>
              <a:defRPr/>
            </a:lvl3pPr>
            <a:lvl4pPr indent="-342900" lvl="3" marL="1828800" algn="l">
              <a:lnSpc>
                <a:spcPct val="100000"/>
              </a:lnSpc>
              <a:spcBef>
                <a:spcPts val="0"/>
              </a:spcBef>
              <a:spcAft>
                <a:spcPts val="0"/>
              </a:spcAft>
              <a:buClr>
                <a:srgbClr val="535A5A"/>
              </a:buClr>
              <a:buSzPts val="1800"/>
              <a:buChar char="•"/>
              <a:defRPr/>
            </a:lvl4pPr>
            <a:lvl5pPr indent="-342900" lvl="4" marL="2286000" algn="l">
              <a:lnSpc>
                <a:spcPct val="100000"/>
              </a:lnSpc>
              <a:spcBef>
                <a:spcPts val="0"/>
              </a:spcBef>
              <a:spcAft>
                <a:spcPts val="0"/>
              </a:spcAft>
              <a:buClr>
                <a:srgbClr val="535A5A"/>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solidFill>
          <a:srgbClr val="F2F2F2"/>
        </a:solidFill>
      </p:bgPr>
    </p:bg>
    <p:spTree>
      <p:nvGrpSpPr>
        <p:cNvPr id="95" name="Shape 95"/>
        <p:cNvGrpSpPr/>
        <p:nvPr/>
      </p:nvGrpSpPr>
      <p:grpSpPr>
        <a:xfrm>
          <a:off x="0" y="0"/>
          <a:ext cx="0" cy="0"/>
          <a:chOff x="0" y="0"/>
          <a:chExt cx="0" cy="0"/>
        </a:xfrm>
      </p:grpSpPr>
      <p:sp>
        <p:nvSpPr>
          <p:cNvPr id="96" name="Google Shape;96;p24"/>
          <p:cNvSpPr txBox="1"/>
          <p:nvPr>
            <p:ph type="title"/>
          </p:nvPr>
        </p:nvSpPr>
        <p:spPr>
          <a:xfrm>
            <a:off x="387746" y="397414"/>
            <a:ext cx="8229600" cy="747596"/>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2" type="sldNum"/>
          </p:nvPr>
        </p:nvSpPr>
        <p:spPr>
          <a:xfrm>
            <a:off x="8006740" y="4794515"/>
            <a:ext cx="789202" cy="22595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solidFill>
                  <a:srgbClr val="006AD2"/>
                </a:solidFill>
              </a:defRPr>
            </a:lvl1pPr>
            <a:lvl2pPr indent="0" lvl="1" marL="0" algn="r">
              <a:spcBef>
                <a:spcPts val="0"/>
              </a:spcBef>
              <a:spcAft>
                <a:spcPts val="0"/>
              </a:spcAft>
              <a:buNone/>
              <a:defRPr>
                <a:solidFill>
                  <a:srgbClr val="006AD2"/>
                </a:solidFill>
              </a:defRPr>
            </a:lvl2pPr>
            <a:lvl3pPr indent="0" lvl="2" marL="0" algn="r">
              <a:spcBef>
                <a:spcPts val="0"/>
              </a:spcBef>
              <a:spcAft>
                <a:spcPts val="0"/>
              </a:spcAft>
              <a:buNone/>
              <a:defRPr>
                <a:solidFill>
                  <a:srgbClr val="006AD2"/>
                </a:solidFill>
              </a:defRPr>
            </a:lvl3pPr>
            <a:lvl4pPr indent="0" lvl="3" marL="0" algn="r">
              <a:spcBef>
                <a:spcPts val="0"/>
              </a:spcBef>
              <a:spcAft>
                <a:spcPts val="0"/>
              </a:spcAft>
              <a:buNone/>
              <a:defRPr>
                <a:solidFill>
                  <a:srgbClr val="006AD2"/>
                </a:solidFill>
              </a:defRPr>
            </a:lvl4pPr>
            <a:lvl5pPr indent="0" lvl="4" marL="0" algn="r">
              <a:spcBef>
                <a:spcPts val="0"/>
              </a:spcBef>
              <a:spcAft>
                <a:spcPts val="0"/>
              </a:spcAft>
              <a:buNone/>
              <a:defRPr>
                <a:solidFill>
                  <a:srgbClr val="006AD2"/>
                </a:solidFill>
              </a:defRPr>
            </a:lvl5pPr>
            <a:lvl6pPr indent="0" lvl="5" marL="0" algn="r">
              <a:spcBef>
                <a:spcPts val="0"/>
              </a:spcBef>
              <a:spcAft>
                <a:spcPts val="0"/>
              </a:spcAft>
              <a:buNone/>
              <a:defRPr>
                <a:solidFill>
                  <a:srgbClr val="006AD2"/>
                </a:solidFill>
              </a:defRPr>
            </a:lvl6pPr>
            <a:lvl7pPr indent="0" lvl="6" marL="0" algn="r">
              <a:spcBef>
                <a:spcPts val="0"/>
              </a:spcBef>
              <a:spcAft>
                <a:spcPts val="0"/>
              </a:spcAft>
              <a:buNone/>
              <a:defRPr>
                <a:solidFill>
                  <a:srgbClr val="006AD2"/>
                </a:solidFill>
              </a:defRPr>
            </a:lvl7pPr>
            <a:lvl8pPr indent="0" lvl="7" marL="0" algn="r">
              <a:spcBef>
                <a:spcPts val="0"/>
              </a:spcBef>
              <a:spcAft>
                <a:spcPts val="0"/>
              </a:spcAft>
              <a:buNone/>
              <a:defRPr>
                <a:solidFill>
                  <a:srgbClr val="006AD2"/>
                </a:solidFill>
              </a:defRPr>
            </a:lvl8pPr>
            <a:lvl9pPr indent="0" lvl="8" marL="0" algn="r">
              <a:spcBef>
                <a:spcPts val="0"/>
              </a:spcBef>
              <a:spcAft>
                <a:spcPts val="0"/>
              </a:spcAft>
              <a:buNone/>
              <a:defRPr>
                <a:solidFill>
                  <a:srgbClr val="006AD2"/>
                </a:solidFill>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24"/>
          <p:cNvSpPr txBox="1"/>
          <p:nvPr>
            <p:ph idx="1" type="body"/>
          </p:nvPr>
        </p:nvSpPr>
        <p:spPr>
          <a:xfrm>
            <a:off x="387350" y="1145010"/>
            <a:ext cx="6508750" cy="24872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0"/>
              </a:spcBef>
              <a:spcAft>
                <a:spcPts val="0"/>
              </a:spcAft>
              <a:buClr>
                <a:srgbClr val="535A5A"/>
              </a:buClr>
              <a:buSzPts val="1800"/>
              <a:buNone/>
              <a:defRPr/>
            </a:lvl2pPr>
            <a:lvl3pPr indent="-342900" lvl="2" marL="1371600" algn="l">
              <a:lnSpc>
                <a:spcPct val="100000"/>
              </a:lnSpc>
              <a:spcBef>
                <a:spcPts val="0"/>
              </a:spcBef>
              <a:spcAft>
                <a:spcPts val="0"/>
              </a:spcAft>
              <a:buClr>
                <a:srgbClr val="535A5A"/>
              </a:buClr>
              <a:buSzPts val="1800"/>
              <a:buChar char="–"/>
              <a:defRPr/>
            </a:lvl3pPr>
            <a:lvl4pPr indent="-342900" lvl="3" marL="1828800" algn="l">
              <a:lnSpc>
                <a:spcPct val="100000"/>
              </a:lnSpc>
              <a:spcBef>
                <a:spcPts val="0"/>
              </a:spcBef>
              <a:spcAft>
                <a:spcPts val="0"/>
              </a:spcAft>
              <a:buClr>
                <a:srgbClr val="535A5A"/>
              </a:buClr>
              <a:buSzPts val="1800"/>
              <a:buChar char="•"/>
              <a:defRPr/>
            </a:lvl4pPr>
            <a:lvl5pPr indent="-342900" lvl="4" marL="2286000" algn="l">
              <a:lnSpc>
                <a:spcPct val="100000"/>
              </a:lnSpc>
              <a:spcBef>
                <a:spcPts val="0"/>
              </a:spcBef>
              <a:spcAft>
                <a:spcPts val="0"/>
              </a:spcAft>
              <a:buClr>
                <a:srgbClr val="535A5A"/>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showMasterSp="0">
  <p:cSld name="Cover Slide">
    <p:spTree>
      <p:nvGrpSpPr>
        <p:cNvPr id="99" name="Shape 99"/>
        <p:cNvGrpSpPr/>
        <p:nvPr/>
      </p:nvGrpSpPr>
      <p:grpSpPr>
        <a:xfrm>
          <a:off x="0" y="0"/>
          <a:ext cx="0" cy="0"/>
          <a:chOff x="0" y="0"/>
          <a:chExt cx="0" cy="0"/>
        </a:xfrm>
      </p:grpSpPr>
      <p:sp>
        <p:nvSpPr>
          <p:cNvPr id="100" name="Google Shape;100;p25"/>
          <p:cNvSpPr txBox="1"/>
          <p:nvPr>
            <p:ph type="ctrTitle"/>
          </p:nvPr>
        </p:nvSpPr>
        <p:spPr>
          <a:xfrm>
            <a:off x="0" y="1"/>
            <a:ext cx="9144000" cy="2563586"/>
          </a:xfrm>
          <a:prstGeom prst="rect">
            <a:avLst/>
          </a:prstGeom>
          <a:noFill/>
          <a:ln>
            <a:noFill/>
          </a:ln>
        </p:spPr>
        <p:txBody>
          <a:bodyPr anchorCtr="0" anchor="b" bIns="0" lIns="0" spcFirstLastPara="1" rIns="0" wrap="square" tIns="0">
            <a:noAutofit/>
          </a:bodyPr>
          <a:lstStyle>
            <a:lvl1pPr lvl="0" algn="ctr">
              <a:lnSpc>
                <a:spcPct val="82000"/>
              </a:lnSpc>
              <a:spcBef>
                <a:spcPts val="0"/>
              </a:spcBef>
              <a:spcAft>
                <a:spcPts val="0"/>
              </a:spcAft>
              <a:buSzPts val="1400"/>
              <a:buNone/>
              <a:defRPr b="0" i="0" sz="3500" cap="none">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 type="body"/>
          </p:nvPr>
        </p:nvSpPr>
        <p:spPr>
          <a:xfrm>
            <a:off x="0" y="2563587"/>
            <a:ext cx="9144000" cy="2579913"/>
          </a:xfrm>
          <a:prstGeom prst="rect">
            <a:avLst/>
          </a:prstGeom>
          <a:noFill/>
          <a:ln>
            <a:noFill/>
          </a:ln>
          <a:effectLst>
            <a:outerShdw blurRad="444500" sx="102000" rotWithShape="0" algn="ctr" sy="102000">
              <a:srgbClr val="000000">
                <a:alpha val="40000"/>
              </a:srgbClr>
            </a:outerShdw>
          </a:effectLst>
        </p:spPr>
        <p:txBody>
          <a:bodyPr anchorCtr="0" anchor="t" bIns="0" lIns="0" spcFirstLastPara="1" rIns="0" wrap="square" tIns="91425">
            <a:noAutofit/>
          </a:bodyPr>
          <a:lstStyle>
            <a:lvl1pPr indent="-228600" lvl="0" marL="457200" algn="ctr">
              <a:lnSpc>
                <a:spcPct val="100000"/>
              </a:lnSpc>
              <a:spcBef>
                <a:spcPts val="0"/>
              </a:spcBef>
              <a:spcAft>
                <a:spcPts val="0"/>
              </a:spcAft>
              <a:buClr>
                <a:schemeClr val="dk1"/>
              </a:buClr>
              <a:buSzPts val="2000"/>
              <a:buNone/>
              <a:defRPr b="0" i="0" sz="2000">
                <a:solidFill>
                  <a:schemeClr val="dk1"/>
                </a:solidFill>
                <a:latin typeface="Arial"/>
                <a:ea typeface="Arial"/>
                <a:cs typeface="Arial"/>
                <a:sym typeface="Arial"/>
              </a:defRPr>
            </a:lvl1pPr>
            <a:lvl2pPr indent="-228600" lvl="1" marL="914400" algn="r">
              <a:lnSpc>
                <a:spcPct val="100000"/>
              </a:lnSpc>
              <a:spcBef>
                <a:spcPts val="0"/>
              </a:spcBef>
              <a:spcAft>
                <a:spcPts val="0"/>
              </a:spcAft>
              <a:buClr>
                <a:schemeClr val="lt1"/>
              </a:buClr>
              <a:buSzPts val="1600"/>
              <a:buNone/>
              <a:defRPr b="1">
                <a:solidFill>
                  <a:schemeClr val="lt1"/>
                </a:solidFill>
                <a:latin typeface="Arial"/>
                <a:ea typeface="Arial"/>
                <a:cs typeface="Arial"/>
                <a:sym typeface="Arial"/>
              </a:defRPr>
            </a:lvl2pPr>
            <a:lvl3pPr indent="-330200" lvl="2" marL="13716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3pPr>
            <a:lvl4pPr indent="-330200" lvl="3" marL="18288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4pPr>
            <a:lvl5pPr indent="-330200" lvl="4" marL="22860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Creditandfraudrisk_logo-RGB.eps" id="102" name="Google Shape;102;p25"/>
          <p:cNvPicPr preferRelativeResize="0"/>
          <p:nvPr/>
        </p:nvPicPr>
        <p:blipFill rotWithShape="1">
          <a:blip r:embed="rId2">
            <a:alphaModFix/>
          </a:blip>
          <a:srcRect b="0" l="0" r="69296" t="0"/>
          <a:stretch/>
        </p:blipFill>
        <p:spPr>
          <a:xfrm>
            <a:off x="8428268" y="4638834"/>
            <a:ext cx="507913" cy="4288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Slide" showMasterSp="0">
  <p:cSld name="1_Divider Slide">
    <p:bg>
      <p:bgPr>
        <a:solidFill>
          <a:schemeClr val="lt1"/>
        </a:solidFill>
      </p:bgPr>
    </p:bg>
    <p:spTree>
      <p:nvGrpSpPr>
        <p:cNvPr id="103" name="Shape 103"/>
        <p:cNvGrpSpPr/>
        <p:nvPr/>
      </p:nvGrpSpPr>
      <p:grpSpPr>
        <a:xfrm>
          <a:off x="0" y="0"/>
          <a:ext cx="0" cy="0"/>
          <a:chOff x="0" y="0"/>
          <a:chExt cx="0" cy="0"/>
        </a:xfrm>
      </p:grpSpPr>
      <p:sp>
        <p:nvSpPr>
          <p:cNvPr id="104" name="Google Shape;104;p26"/>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Creditandfraudrisk_logo-RGB.eps" id="105" name="Google Shape;105;p26"/>
          <p:cNvPicPr preferRelativeResize="0"/>
          <p:nvPr/>
        </p:nvPicPr>
        <p:blipFill rotWithShape="1">
          <a:blip r:embed="rId2">
            <a:alphaModFix/>
          </a:blip>
          <a:srcRect b="0" l="0" r="69296" t="0"/>
          <a:stretch/>
        </p:blipFill>
        <p:spPr>
          <a:xfrm>
            <a:off x="8428268" y="4638834"/>
            <a:ext cx="507913" cy="42887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vider Slide" showMasterSp="0">
  <p:cSld name="3_Divider Slide">
    <p:bg>
      <p:bgPr>
        <a:solidFill>
          <a:schemeClr val="lt2"/>
        </a:solidFill>
      </p:bgPr>
    </p:bg>
    <p:spTree>
      <p:nvGrpSpPr>
        <p:cNvPr id="106" name="Shape 106"/>
        <p:cNvGrpSpPr/>
        <p:nvPr/>
      </p:nvGrpSpPr>
      <p:grpSpPr>
        <a:xfrm>
          <a:off x="0" y="0"/>
          <a:ext cx="0" cy="0"/>
          <a:chOff x="0" y="0"/>
          <a:chExt cx="0" cy="0"/>
        </a:xfrm>
      </p:grpSpPr>
      <p:sp>
        <p:nvSpPr>
          <p:cNvPr id="107" name="Google Shape;107;p27"/>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08" name="Google Shape;108;p27"/>
          <p:cNvPicPr preferRelativeResize="0"/>
          <p:nvPr/>
        </p:nvPicPr>
        <p:blipFill/>
        <p:spPr>
          <a:xfrm>
            <a:off x="8087426" y="4085409"/>
            <a:ext cx="529920" cy="529920"/>
          </a:xfrm>
          <a:prstGeom prst="rect">
            <a:avLst/>
          </a:prstGeom>
          <a:solidFill>
            <a:srgbClr val="FFFFFF"/>
          </a:solid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vider Slide" showMasterSp="0">
  <p:cSld name="4_Divider Slide">
    <p:bg>
      <p:bgPr>
        <a:solidFill>
          <a:srgbClr val="C4C9C9"/>
        </a:solidFill>
      </p:bgPr>
    </p:bg>
    <p:spTree>
      <p:nvGrpSpPr>
        <p:cNvPr id="109" name="Shape 109"/>
        <p:cNvGrpSpPr/>
        <p:nvPr/>
      </p:nvGrpSpPr>
      <p:grpSpPr>
        <a:xfrm>
          <a:off x="0" y="0"/>
          <a:ext cx="0" cy="0"/>
          <a:chOff x="0" y="0"/>
          <a:chExt cx="0" cy="0"/>
        </a:xfrm>
      </p:grpSpPr>
      <p:sp>
        <p:nvSpPr>
          <p:cNvPr id="110" name="Google Shape;110;p28"/>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11" name="Google Shape;111;p28"/>
          <p:cNvPicPr preferRelativeResize="0"/>
          <p:nvPr/>
        </p:nvPicPr>
        <p:blipFill/>
        <p:spPr>
          <a:xfrm>
            <a:off x="8087426" y="4085409"/>
            <a:ext cx="529920" cy="529920"/>
          </a:xfrm>
          <a:prstGeom prst="rect">
            <a:avLst/>
          </a:prstGeom>
          <a:solidFill>
            <a:srgbClr val="FFFFFF"/>
          </a:solid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17" name="Shape 117"/>
        <p:cNvGrpSpPr/>
        <p:nvPr/>
      </p:nvGrpSpPr>
      <p:grpSpPr>
        <a:xfrm>
          <a:off x="0" y="0"/>
          <a:ext cx="0" cy="0"/>
          <a:chOff x="0" y="0"/>
          <a:chExt cx="0" cy="0"/>
        </a:xfrm>
      </p:grpSpPr>
      <p:sp>
        <p:nvSpPr>
          <p:cNvPr id="118" name="Google Shape;118;p30"/>
          <p:cNvSpPr txBox="1"/>
          <p:nvPr>
            <p:ph idx="12" type="sldNum"/>
          </p:nvPr>
        </p:nvSpPr>
        <p:spPr>
          <a:xfrm>
            <a:off x="8391994" y="4924481"/>
            <a:ext cx="789202" cy="22595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solidFill>
                  <a:srgbClr val="006AD2"/>
                </a:solidFill>
              </a:defRPr>
            </a:lvl1pPr>
            <a:lvl2pPr indent="0" lvl="1" marL="0" algn="r">
              <a:spcBef>
                <a:spcPts val="0"/>
              </a:spcBef>
              <a:spcAft>
                <a:spcPts val="0"/>
              </a:spcAft>
              <a:buNone/>
              <a:defRPr>
                <a:solidFill>
                  <a:srgbClr val="006AD2"/>
                </a:solidFill>
              </a:defRPr>
            </a:lvl2pPr>
            <a:lvl3pPr indent="0" lvl="2" marL="0" algn="r">
              <a:spcBef>
                <a:spcPts val="0"/>
              </a:spcBef>
              <a:spcAft>
                <a:spcPts val="0"/>
              </a:spcAft>
              <a:buNone/>
              <a:defRPr>
                <a:solidFill>
                  <a:srgbClr val="006AD2"/>
                </a:solidFill>
              </a:defRPr>
            </a:lvl3pPr>
            <a:lvl4pPr indent="0" lvl="3" marL="0" algn="r">
              <a:spcBef>
                <a:spcPts val="0"/>
              </a:spcBef>
              <a:spcAft>
                <a:spcPts val="0"/>
              </a:spcAft>
              <a:buNone/>
              <a:defRPr>
                <a:solidFill>
                  <a:srgbClr val="006AD2"/>
                </a:solidFill>
              </a:defRPr>
            </a:lvl4pPr>
            <a:lvl5pPr indent="0" lvl="4" marL="0" algn="r">
              <a:spcBef>
                <a:spcPts val="0"/>
              </a:spcBef>
              <a:spcAft>
                <a:spcPts val="0"/>
              </a:spcAft>
              <a:buNone/>
              <a:defRPr>
                <a:solidFill>
                  <a:srgbClr val="006AD2"/>
                </a:solidFill>
              </a:defRPr>
            </a:lvl5pPr>
            <a:lvl6pPr indent="0" lvl="5" marL="0" algn="r">
              <a:spcBef>
                <a:spcPts val="0"/>
              </a:spcBef>
              <a:spcAft>
                <a:spcPts val="0"/>
              </a:spcAft>
              <a:buNone/>
              <a:defRPr>
                <a:solidFill>
                  <a:srgbClr val="006AD2"/>
                </a:solidFill>
              </a:defRPr>
            </a:lvl6pPr>
            <a:lvl7pPr indent="0" lvl="6" marL="0" algn="r">
              <a:spcBef>
                <a:spcPts val="0"/>
              </a:spcBef>
              <a:spcAft>
                <a:spcPts val="0"/>
              </a:spcAft>
              <a:buNone/>
              <a:defRPr>
                <a:solidFill>
                  <a:srgbClr val="006AD2"/>
                </a:solidFill>
              </a:defRPr>
            </a:lvl7pPr>
            <a:lvl8pPr indent="0" lvl="7" marL="0" algn="r">
              <a:spcBef>
                <a:spcPts val="0"/>
              </a:spcBef>
              <a:spcAft>
                <a:spcPts val="0"/>
              </a:spcAft>
              <a:buNone/>
              <a:defRPr>
                <a:solidFill>
                  <a:srgbClr val="006AD2"/>
                </a:solidFill>
              </a:defRPr>
            </a:lvl8pPr>
            <a:lvl9pPr indent="0" lvl="8" marL="0" algn="r">
              <a:spcBef>
                <a:spcPts val="0"/>
              </a:spcBef>
              <a:spcAft>
                <a:spcPts val="0"/>
              </a:spcAft>
              <a:buNone/>
              <a:defRPr>
                <a:solidFill>
                  <a:srgbClr val="006AD2"/>
                </a:solidFill>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30"/>
          <p:cNvSpPr txBox="1"/>
          <p:nvPr>
            <p:ph type="title"/>
          </p:nvPr>
        </p:nvSpPr>
        <p:spPr>
          <a:xfrm>
            <a:off x="387746" y="140582"/>
            <a:ext cx="8229600" cy="747596"/>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0"/>
          <p:cNvSpPr txBox="1"/>
          <p:nvPr>
            <p:ph idx="1" type="body"/>
          </p:nvPr>
        </p:nvSpPr>
        <p:spPr>
          <a:xfrm>
            <a:off x="387350" y="1145010"/>
            <a:ext cx="6508750" cy="24872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0"/>
              </a:spcBef>
              <a:spcAft>
                <a:spcPts val="0"/>
              </a:spcAft>
              <a:buClr>
                <a:srgbClr val="535A5A"/>
              </a:buClr>
              <a:buSzPts val="1800"/>
              <a:buNone/>
              <a:defRPr/>
            </a:lvl2pPr>
            <a:lvl3pPr indent="-342900" lvl="2" marL="1371600" algn="l">
              <a:lnSpc>
                <a:spcPct val="100000"/>
              </a:lnSpc>
              <a:spcBef>
                <a:spcPts val="0"/>
              </a:spcBef>
              <a:spcAft>
                <a:spcPts val="0"/>
              </a:spcAft>
              <a:buClr>
                <a:srgbClr val="535A5A"/>
              </a:buClr>
              <a:buSzPts val="1800"/>
              <a:buChar char="–"/>
              <a:defRPr/>
            </a:lvl3pPr>
            <a:lvl4pPr indent="-342900" lvl="3" marL="1828800" algn="l">
              <a:lnSpc>
                <a:spcPct val="100000"/>
              </a:lnSpc>
              <a:spcBef>
                <a:spcPts val="0"/>
              </a:spcBef>
              <a:spcAft>
                <a:spcPts val="0"/>
              </a:spcAft>
              <a:buClr>
                <a:srgbClr val="535A5A"/>
              </a:buClr>
              <a:buSzPts val="1800"/>
              <a:buChar char="•"/>
              <a:defRPr/>
            </a:lvl4pPr>
            <a:lvl5pPr indent="-342900" lvl="4" marL="2286000" algn="l">
              <a:lnSpc>
                <a:spcPct val="100000"/>
              </a:lnSpc>
              <a:spcBef>
                <a:spcPts val="0"/>
              </a:spcBef>
              <a:spcAft>
                <a:spcPts val="0"/>
              </a:spcAft>
              <a:buClr>
                <a:srgbClr val="535A5A"/>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solidFill>
          <a:srgbClr val="F2F2F2"/>
        </a:solidFill>
      </p:bgPr>
    </p:bg>
    <p:spTree>
      <p:nvGrpSpPr>
        <p:cNvPr id="121" name="Shape 121"/>
        <p:cNvGrpSpPr/>
        <p:nvPr/>
      </p:nvGrpSpPr>
      <p:grpSpPr>
        <a:xfrm>
          <a:off x="0" y="0"/>
          <a:ext cx="0" cy="0"/>
          <a:chOff x="0" y="0"/>
          <a:chExt cx="0" cy="0"/>
        </a:xfrm>
      </p:grpSpPr>
      <p:sp>
        <p:nvSpPr>
          <p:cNvPr id="122" name="Google Shape;122;p31"/>
          <p:cNvSpPr txBox="1"/>
          <p:nvPr>
            <p:ph type="title"/>
          </p:nvPr>
        </p:nvSpPr>
        <p:spPr>
          <a:xfrm>
            <a:off x="387746" y="397414"/>
            <a:ext cx="8229600" cy="747596"/>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1"/>
          <p:cNvSpPr txBox="1"/>
          <p:nvPr>
            <p:ph idx="12" type="sldNum"/>
          </p:nvPr>
        </p:nvSpPr>
        <p:spPr>
          <a:xfrm>
            <a:off x="8006740" y="4794515"/>
            <a:ext cx="789202" cy="22595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solidFill>
                  <a:srgbClr val="006AD2"/>
                </a:solidFill>
              </a:defRPr>
            </a:lvl1pPr>
            <a:lvl2pPr indent="0" lvl="1" marL="0" algn="r">
              <a:spcBef>
                <a:spcPts val="0"/>
              </a:spcBef>
              <a:spcAft>
                <a:spcPts val="0"/>
              </a:spcAft>
              <a:buNone/>
              <a:defRPr>
                <a:solidFill>
                  <a:srgbClr val="006AD2"/>
                </a:solidFill>
              </a:defRPr>
            </a:lvl2pPr>
            <a:lvl3pPr indent="0" lvl="2" marL="0" algn="r">
              <a:spcBef>
                <a:spcPts val="0"/>
              </a:spcBef>
              <a:spcAft>
                <a:spcPts val="0"/>
              </a:spcAft>
              <a:buNone/>
              <a:defRPr>
                <a:solidFill>
                  <a:srgbClr val="006AD2"/>
                </a:solidFill>
              </a:defRPr>
            </a:lvl3pPr>
            <a:lvl4pPr indent="0" lvl="3" marL="0" algn="r">
              <a:spcBef>
                <a:spcPts val="0"/>
              </a:spcBef>
              <a:spcAft>
                <a:spcPts val="0"/>
              </a:spcAft>
              <a:buNone/>
              <a:defRPr>
                <a:solidFill>
                  <a:srgbClr val="006AD2"/>
                </a:solidFill>
              </a:defRPr>
            </a:lvl4pPr>
            <a:lvl5pPr indent="0" lvl="4" marL="0" algn="r">
              <a:spcBef>
                <a:spcPts val="0"/>
              </a:spcBef>
              <a:spcAft>
                <a:spcPts val="0"/>
              </a:spcAft>
              <a:buNone/>
              <a:defRPr>
                <a:solidFill>
                  <a:srgbClr val="006AD2"/>
                </a:solidFill>
              </a:defRPr>
            </a:lvl5pPr>
            <a:lvl6pPr indent="0" lvl="5" marL="0" algn="r">
              <a:spcBef>
                <a:spcPts val="0"/>
              </a:spcBef>
              <a:spcAft>
                <a:spcPts val="0"/>
              </a:spcAft>
              <a:buNone/>
              <a:defRPr>
                <a:solidFill>
                  <a:srgbClr val="006AD2"/>
                </a:solidFill>
              </a:defRPr>
            </a:lvl6pPr>
            <a:lvl7pPr indent="0" lvl="6" marL="0" algn="r">
              <a:spcBef>
                <a:spcPts val="0"/>
              </a:spcBef>
              <a:spcAft>
                <a:spcPts val="0"/>
              </a:spcAft>
              <a:buNone/>
              <a:defRPr>
                <a:solidFill>
                  <a:srgbClr val="006AD2"/>
                </a:solidFill>
              </a:defRPr>
            </a:lvl7pPr>
            <a:lvl8pPr indent="0" lvl="7" marL="0" algn="r">
              <a:spcBef>
                <a:spcPts val="0"/>
              </a:spcBef>
              <a:spcAft>
                <a:spcPts val="0"/>
              </a:spcAft>
              <a:buNone/>
              <a:defRPr>
                <a:solidFill>
                  <a:srgbClr val="006AD2"/>
                </a:solidFill>
              </a:defRPr>
            </a:lvl8pPr>
            <a:lvl9pPr indent="0" lvl="8" marL="0" algn="r">
              <a:spcBef>
                <a:spcPts val="0"/>
              </a:spcBef>
              <a:spcAft>
                <a:spcPts val="0"/>
              </a:spcAft>
              <a:buNone/>
              <a:defRPr>
                <a:solidFill>
                  <a:srgbClr val="006AD2"/>
                </a:solidFill>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31"/>
          <p:cNvSpPr txBox="1"/>
          <p:nvPr>
            <p:ph idx="1" type="body"/>
          </p:nvPr>
        </p:nvSpPr>
        <p:spPr>
          <a:xfrm>
            <a:off x="387350" y="1145010"/>
            <a:ext cx="6508750" cy="24872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0"/>
              </a:spcBef>
              <a:spcAft>
                <a:spcPts val="0"/>
              </a:spcAft>
              <a:buClr>
                <a:srgbClr val="535A5A"/>
              </a:buClr>
              <a:buSzPts val="1800"/>
              <a:buNone/>
              <a:defRPr/>
            </a:lvl2pPr>
            <a:lvl3pPr indent="-342900" lvl="2" marL="1371600" algn="l">
              <a:lnSpc>
                <a:spcPct val="100000"/>
              </a:lnSpc>
              <a:spcBef>
                <a:spcPts val="0"/>
              </a:spcBef>
              <a:spcAft>
                <a:spcPts val="0"/>
              </a:spcAft>
              <a:buClr>
                <a:srgbClr val="535A5A"/>
              </a:buClr>
              <a:buSzPts val="1800"/>
              <a:buChar char="–"/>
              <a:defRPr/>
            </a:lvl3pPr>
            <a:lvl4pPr indent="-342900" lvl="3" marL="1828800" algn="l">
              <a:lnSpc>
                <a:spcPct val="100000"/>
              </a:lnSpc>
              <a:spcBef>
                <a:spcPts val="0"/>
              </a:spcBef>
              <a:spcAft>
                <a:spcPts val="0"/>
              </a:spcAft>
              <a:buClr>
                <a:srgbClr val="535A5A"/>
              </a:buClr>
              <a:buSzPts val="1800"/>
              <a:buChar char="•"/>
              <a:defRPr/>
            </a:lvl4pPr>
            <a:lvl5pPr indent="-342900" lvl="4" marL="2286000" algn="l">
              <a:lnSpc>
                <a:spcPct val="100000"/>
              </a:lnSpc>
              <a:spcBef>
                <a:spcPts val="0"/>
              </a:spcBef>
              <a:spcAft>
                <a:spcPts val="0"/>
              </a:spcAft>
              <a:buClr>
                <a:srgbClr val="535A5A"/>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showMasterSp="0">
  <p:cSld name="Cover Slide">
    <p:spTree>
      <p:nvGrpSpPr>
        <p:cNvPr id="125" name="Shape 125"/>
        <p:cNvGrpSpPr/>
        <p:nvPr/>
      </p:nvGrpSpPr>
      <p:grpSpPr>
        <a:xfrm>
          <a:off x="0" y="0"/>
          <a:ext cx="0" cy="0"/>
          <a:chOff x="0" y="0"/>
          <a:chExt cx="0" cy="0"/>
        </a:xfrm>
      </p:grpSpPr>
      <p:sp>
        <p:nvSpPr>
          <p:cNvPr id="126" name="Google Shape;126;p32"/>
          <p:cNvSpPr txBox="1"/>
          <p:nvPr>
            <p:ph type="ctrTitle"/>
          </p:nvPr>
        </p:nvSpPr>
        <p:spPr>
          <a:xfrm>
            <a:off x="0" y="1"/>
            <a:ext cx="9144000" cy="2563586"/>
          </a:xfrm>
          <a:prstGeom prst="rect">
            <a:avLst/>
          </a:prstGeom>
          <a:noFill/>
          <a:ln>
            <a:noFill/>
          </a:ln>
        </p:spPr>
        <p:txBody>
          <a:bodyPr anchorCtr="0" anchor="b" bIns="0" lIns="0" spcFirstLastPara="1" rIns="0" wrap="square" tIns="0">
            <a:noAutofit/>
          </a:bodyPr>
          <a:lstStyle>
            <a:lvl1pPr lvl="0" algn="ctr">
              <a:lnSpc>
                <a:spcPct val="82000"/>
              </a:lnSpc>
              <a:spcBef>
                <a:spcPts val="0"/>
              </a:spcBef>
              <a:spcAft>
                <a:spcPts val="0"/>
              </a:spcAft>
              <a:buSzPts val="1400"/>
              <a:buNone/>
              <a:defRPr b="0" i="0" sz="3500" cap="none">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2"/>
          <p:cNvSpPr txBox="1"/>
          <p:nvPr>
            <p:ph idx="1" type="body"/>
          </p:nvPr>
        </p:nvSpPr>
        <p:spPr>
          <a:xfrm>
            <a:off x="0" y="2563587"/>
            <a:ext cx="9144000" cy="2579913"/>
          </a:xfrm>
          <a:prstGeom prst="rect">
            <a:avLst/>
          </a:prstGeom>
          <a:noFill/>
          <a:ln>
            <a:noFill/>
          </a:ln>
          <a:effectLst>
            <a:outerShdw blurRad="444500" sx="102000" rotWithShape="0" algn="ctr" sy="102000">
              <a:srgbClr val="000000">
                <a:alpha val="40000"/>
              </a:srgbClr>
            </a:outerShdw>
          </a:effectLst>
        </p:spPr>
        <p:txBody>
          <a:bodyPr anchorCtr="0" anchor="t" bIns="0" lIns="0" spcFirstLastPara="1" rIns="0" wrap="square" tIns="91425">
            <a:noAutofit/>
          </a:bodyPr>
          <a:lstStyle>
            <a:lvl1pPr indent="-228600" lvl="0" marL="457200" algn="ctr">
              <a:lnSpc>
                <a:spcPct val="100000"/>
              </a:lnSpc>
              <a:spcBef>
                <a:spcPts val="0"/>
              </a:spcBef>
              <a:spcAft>
                <a:spcPts val="0"/>
              </a:spcAft>
              <a:buClr>
                <a:schemeClr val="dk1"/>
              </a:buClr>
              <a:buSzPts val="2000"/>
              <a:buNone/>
              <a:defRPr b="0" i="0" sz="2000">
                <a:solidFill>
                  <a:schemeClr val="dk1"/>
                </a:solidFill>
                <a:latin typeface="Arial"/>
                <a:ea typeface="Arial"/>
                <a:cs typeface="Arial"/>
                <a:sym typeface="Arial"/>
              </a:defRPr>
            </a:lvl1pPr>
            <a:lvl2pPr indent="-228600" lvl="1" marL="914400" algn="r">
              <a:lnSpc>
                <a:spcPct val="100000"/>
              </a:lnSpc>
              <a:spcBef>
                <a:spcPts val="0"/>
              </a:spcBef>
              <a:spcAft>
                <a:spcPts val="0"/>
              </a:spcAft>
              <a:buClr>
                <a:schemeClr val="lt1"/>
              </a:buClr>
              <a:buSzPts val="1600"/>
              <a:buNone/>
              <a:defRPr b="1">
                <a:solidFill>
                  <a:schemeClr val="lt1"/>
                </a:solidFill>
                <a:latin typeface="Arial"/>
                <a:ea typeface="Arial"/>
                <a:cs typeface="Arial"/>
                <a:sym typeface="Arial"/>
              </a:defRPr>
            </a:lvl2pPr>
            <a:lvl3pPr indent="-330200" lvl="2" marL="13716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3pPr>
            <a:lvl4pPr indent="-330200" lvl="3" marL="18288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4pPr>
            <a:lvl5pPr indent="-330200" lvl="4" marL="22860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Creditandfraudrisk_logo-RGB.eps" id="128" name="Google Shape;128;p32"/>
          <p:cNvPicPr preferRelativeResize="0"/>
          <p:nvPr/>
        </p:nvPicPr>
        <p:blipFill rotWithShape="1">
          <a:blip r:embed="rId2">
            <a:alphaModFix/>
          </a:blip>
          <a:srcRect b="0" l="0" r="69296" t="0"/>
          <a:stretch/>
        </p:blipFill>
        <p:spPr>
          <a:xfrm>
            <a:off x="8428268" y="4638834"/>
            <a:ext cx="507913" cy="42887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Slide" showMasterSp="0">
  <p:cSld name="1_Divider Slide">
    <p:bg>
      <p:bgPr>
        <a:solidFill>
          <a:schemeClr val="lt1"/>
        </a:solidFill>
      </p:bgPr>
    </p:bg>
    <p:spTree>
      <p:nvGrpSpPr>
        <p:cNvPr id="129" name="Shape 129"/>
        <p:cNvGrpSpPr/>
        <p:nvPr/>
      </p:nvGrpSpPr>
      <p:grpSpPr>
        <a:xfrm>
          <a:off x="0" y="0"/>
          <a:ext cx="0" cy="0"/>
          <a:chOff x="0" y="0"/>
          <a:chExt cx="0" cy="0"/>
        </a:xfrm>
      </p:grpSpPr>
      <p:sp>
        <p:nvSpPr>
          <p:cNvPr id="130" name="Google Shape;130;p33"/>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Creditandfraudrisk_logo-RGB.eps" id="131" name="Google Shape;131;p33"/>
          <p:cNvPicPr preferRelativeResize="0"/>
          <p:nvPr/>
        </p:nvPicPr>
        <p:blipFill rotWithShape="1">
          <a:blip r:embed="rId2">
            <a:alphaModFix/>
          </a:blip>
          <a:srcRect b="0" l="0" r="69296" t="0"/>
          <a:stretch/>
        </p:blipFill>
        <p:spPr>
          <a:xfrm>
            <a:off x="8428268" y="4638834"/>
            <a:ext cx="507913" cy="42887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vider Slide" showMasterSp="0">
  <p:cSld name="3_Divider Slide">
    <p:bg>
      <p:bgPr>
        <a:solidFill>
          <a:schemeClr val="lt2"/>
        </a:solidFill>
      </p:bgPr>
    </p:bg>
    <p:spTree>
      <p:nvGrpSpPr>
        <p:cNvPr id="132" name="Shape 132"/>
        <p:cNvGrpSpPr/>
        <p:nvPr/>
      </p:nvGrpSpPr>
      <p:grpSpPr>
        <a:xfrm>
          <a:off x="0" y="0"/>
          <a:ext cx="0" cy="0"/>
          <a:chOff x="0" y="0"/>
          <a:chExt cx="0" cy="0"/>
        </a:xfrm>
      </p:grpSpPr>
      <p:sp>
        <p:nvSpPr>
          <p:cNvPr id="133" name="Google Shape;133;p34"/>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34" name="Google Shape;134;p34"/>
          <p:cNvPicPr preferRelativeResize="0"/>
          <p:nvPr/>
        </p:nvPicPr>
        <p:blipFill/>
        <p:spPr>
          <a:xfrm>
            <a:off x="8087426" y="4085409"/>
            <a:ext cx="529920" cy="529920"/>
          </a:xfrm>
          <a:prstGeom prst="rect">
            <a:avLst/>
          </a:prstGeom>
          <a:solidFill>
            <a:srgbClr val="FFFFFF"/>
          </a:solid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solidFill>
          <a:srgbClr val="F2F2F2"/>
        </a:solidFill>
      </p:bgPr>
    </p:bg>
    <p:spTree>
      <p:nvGrpSpPr>
        <p:cNvPr id="21" name="Shape 21"/>
        <p:cNvGrpSpPr/>
        <p:nvPr/>
      </p:nvGrpSpPr>
      <p:grpSpPr>
        <a:xfrm>
          <a:off x="0" y="0"/>
          <a:ext cx="0" cy="0"/>
          <a:chOff x="0" y="0"/>
          <a:chExt cx="0" cy="0"/>
        </a:xfrm>
      </p:grpSpPr>
      <p:sp>
        <p:nvSpPr>
          <p:cNvPr id="22" name="Google Shape;22;p4"/>
          <p:cNvSpPr txBox="1"/>
          <p:nvPr>
            <p:ph type="title"/>
          </p:nvPr>
        </p:nvSpPr>
        <p:spPr>
          <a:xfrm>
            <a:off x="387746" y="397414"/>
            <a:ext cx="8229600" cy="747596"/>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2" type="sldNum"/>
          </p:nvPr>
        </p:nvSpPr>
        <p:spPr>
          <a:xfrm>
            <a:off x="8006740" y="4794515"/>
            <a:ext cx="789202" cy="22595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4"/>
          <p:cNvSpPr txBox="1"/>
          <p:nvPr>
            <p:ph idx="1" type="body"/>
          </p:nvPr>
        </p:nvSpPr>
        <p:spPr>
          <a:xfrm>
            <a:off x="387350" y="1145010"/>
            <a:ext cx="6508750" cy="24872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0"/>
              </a:spcBef>
              <a:spcAft>
                <a:spcPts val="0"/>
              </a:spcAft>
              <a:buClr>
                <a:srgbClr val="535A5A"/>
              </a:buClr>
              <a:buSzPts val="1800"/>
              <a:buNone/>
              <a:defRPr/>
            </a:lvl2pPr>
            <a:lvl3pPr indent="-342900" lvl="2" marL="1371600" algn="l">
              <a:lnSpc>
                <a:spcPct val="100000"/>
              </a:lnSpc>
              <a:spcBef>
                <a:spcPts val="0"/>
              </a:spcBef>
              <a:spcAft>
                <a:spcPts val="0"/>
              </a:spcAft>
              <a:buClr>
                <a:srgbClr val="535A5A"/>
              </a:buClr>
              <a:buSzPts val="1800"/>
              <a:buChar char="–"/>
              <a:defRPr/>
            </a:lvl3pPr>
            <a:lvl4pPr indent="-342900" lvl="3" marL="1828800" algn="l">
              <a:lnSpc>
                <a:spcPct val="100000"/>
              </a:lnSpc>
              <a:spcBef>
                <a:spcPts val="0"/>
              </a:spcBef>
              <a:spcAft>
                <a:spcPts val="0"/>
              </a:spcAft>
              <a:buClr>
                <a:srgbClr val="535A5A"/>
              </a:buClr>
              <a:buSzPts val="1800"/>
              <a:buChar char="•"/>
              <a:defRPr/>
            </a:lvl4pPr>
            <a:lvl5pPr indent="-342900" lvl="4" marL="2286000" algn="l">
              <a:lnSpc>
                <a:spcPct val="100000"/>
              </a:lnSpc>
              <a:spcBef>
                <a:spcPts val="0"/>
              </a:spcBef>
              <a:spcAft>
                <a:spcPts val="0"/>
              </a:spcAft>
              <a:buClr>
                <a:srgbClr val="535A5A"/>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vider Slide" showMasterSp="0">
  <p:cSld name="4_Divider Slide">
    <p:bg>
      <p:bgPr>
        <a:solidFill>
          <a:srgbClr val="C4C9C9"/>
        </a:solidFill>
      </p:bgPr>
    </p:bg>
    <p:spTree>
      <p:nvGrpSpPr>
        <p:cNvPr id="135" name="Shape 135"/>
        <p:cNvGrpSpPr/>
        <p:nvPr/>
      </p:nvGrpSpPr>
      <p:grpSpPr>
        <a:xfrm>
          <a:off x="0" y="0"/>
          <a:ext cx="0" cy="0"/>
          <a:chOff x="0" y="0"/>
          <a:chExt cx="0" cy="0"/>
        </a:xfrm>
      </p:grpSpPr>
      <p:sp>
        <p:nvSpPr>
          <p:cNvPr id="136" name="Google Shape;136;p35"/>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37" name="Google Shape;137;p35"/>
          <p:cNvPicPr preferRelativeResize="0"/>
          <p:nvPr/>
        </p:nvPicPr>
        <p:blipFill/>
        <p:spPr>
          <a:xfrm>
            <a:off x="8087426" y="4085409"/>
            <a:ext cx="529920" cy="529920"/>
          </a:xfrm>
          <a:prstGeom prst="rect">
            <a:avLst/>
          </a:prstGeom>
          <a:solidFill>
            <a:srgbClr val="FFFFFF"/>
          </a:solid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43" name="Shape 143"/>
        <p:cNvGrpSpPr/>
        <p:nvPr/>
      </p:nvGrpSpPr>
      <p:grpSpPr>
        <a:xfrm>
          <a:off x="0" y="0"/>
          <a:ext cx="0" cy="0"/>
          <a:chOff x="0" y="0"/>
          <a:chExt cx="0" cy="0"/>
        </a:xfrm>
      </p:grpSpPr>
      <p:sp>
        <p:nvSpPr>
          <p:cNvPr id="144" name="Google Shape;144;p37"/>
          <p:cNvSpPr txBox="1"/>
          <p:nvPr>
            <p:ph idx="12" type="sldNum"/>
          </p:nvPr>
        </p:nvSpPr>
        <p:spPr>
          <a:xfrm>
            <a:off x="8391994" y="4924481"/>
            <a:ext cx="789202" cy="22595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solidFill>
                  <a:srgbClr val="006AD2"/>
                </a:solidFill>
              </a:defRPr>
            </a:lvl1pPr>
            <a:lvl2pPr indent="0" lvl="1" marL="0" algn="r">
              <a:spcBef>
                <a:spcPts val="0"/>
              </a:spcBef>
              <a:spcAft>
                <a:spcPts val="0"/>
              </a:spcAft>
              <a:buNone/>
              <a:defRPr>
                <a:solidFill>
                  <a:srgbClr val="006AD2"/>
                </a:solidFill>
              </a:defRPr>
            </a:lvl2pPr>
            <a:lvl3pPr indent="0" lvl="2" marL="0" algn="r">
              <a:spcBef>
                <a:spcPts val="0"/>
              </a:spcBef>
              <a:spcAft>
                <a:spcPts val="0"/>
              </a:spcAft>
              <a:buNone/>
              <a:defRPr>
                <a:solidFill>
                  <a:srgbClr val="006AD2"/>
                </a:solidFill>
              </a:defRPr>
            </a:lvl3pPr>
            <a:lvl4pPr indent="0" lvl="3" marL="0" algn="r">
              <a:spcBef>
                <a:spcPts val="0"/>
              </a:spcBef>
              <a:spcAft>
                <a:spcPts val="0"/>
              </a:spcAft>
              <a:buNone/>
              <a:defRPr>
                <a:solidFill>
                  <a:srgbClr val="006AD2"/>
                </a:solidFill>
              </a:defRPr>
            </a:lvl4pPr>
            <a:lvl5pPr indent="0" lvl="4" marL="0" algn="r">
              <a:spcBef>
                <a:spcPts val="0"/>
              </a:spcBef>
              <a:spcAft>
                <a:spcPts val="0"/>
              </a:spcAft>
              <a:buNone/>
              <a:defRPr>
                <a:solidFill>
                  <a:srgbClr val="006AD2"/>
                </a:solidFill>
              </a:defRPr>
            </a:lvl5pPr>
            <a:lvl6pPr indent="0" lvl="5" marL="0" algn="r">
              <a:spcBef>
                <a:spcPts val="0"/>
              </a:spcBef>
              <a:spcAft>
                <a:spcPts val="0"/>
              </a:spcAft>
              <a:buNone/>
              <a:defRPr>
                <a:solidFill>
                  <a:srgbClr val="006AD2"/>
                </a:solidFill>
              </a:defRPr>
            </a:lvl6pPr>
            <a:lvl7pPr indent="0" lvl="6" marL="0" algn="r">
              <a:spcBef>
                <a:spcPts val="0"/>
              </a:spcBef>
              <a:spcAft>
                <a:spcPts val="0"/>
              </a:spcAft>
              <a:buNone/>
              <a:defRPr>
                <a:solidFill>
                  <a:srgbClr val="006AD2"/>
                </a:solidFill>
              </a:defRPr>
            </a:lvl7pPr>
            <a:lvl8pPr indent="0" lvl="7" marL="0" algn="r">
              <a:spcBef>
                <a:spcPts val="0"/>
              </a:spcBef>
              <a:spcAft>
                <a:spcPts val="0"/>
              </a:spcAft>
              <a:buNone/>
              <a:defRPr>
                <a:solidFill>
                  <a:srgbClr val="006AD2"/>
                </a:solidFill>
              </a:defRPr>
            </a:lvl8pPr>
            <a:lvl9pPr indent="0" lvl="8" marL="0" algn="r">
              <a:spcBef>
                <a:spcPts val="0"/>
              </a:spcBef>
              <a:spcAft>
                <a:spcPts val="0"/>
              </a:spcAft>
              <a:buNone/>
              <a:defRPr>
                <a:solidFill>
                  <a:srgbClr val="006AD2"/>
                </a:solidFill>
              </a:defRPr>
            </a:lvl9pPr>
          </a:lstStyle>
          <a:p>
            <a:pPr indent="0" lvl="0" marL="0" rtl="0" algn="r">
              <a:spcBef>
                <a:spcPts val="0"/>
              </a:spcBef>
              <a:spcAft>
                <a:spcPts val="0"/>
              </a:spcAft>
              <a:buNone/>
            </a:pPr>
            <a:fld id="{00000000-1234-1234-1234-123412341234}" type="slidenum">
              <a:rPr lang="en-US"/>
              <a:t>‹#›</a:t>
            </a:fld>
            <a:endParaRPr/>
          </a:p>
        </p:txBody>
      </p:sp>
      <p:sp>
        <p:nvSpPr>
          <p:cNvPr id="145" name="Google Shape;145;p37"/>
          <p:cNvSpPr txBox="1"/>
          <p:nvPr>
            <p:ph type="title"/>
          </p:nvPr>
        </p:nvSpPr>
        <p:spPr>
          <a:xfrm>
            <a:off x="387746" y="140582"/>
            <a:ext cx="8229600" cy="747596"/>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7"/>
          <p:cNvSpPr txBox="1"/>
          <p:nvPr>
            <p:ph idx="1" type="body"/>
          </p:nvPr>
        </p:nvSpPr>
        <p:spPr>
          <a:xfrm>
            <a:off x="387350" y="1145010"/>
            <a:ext cx="6508750" cy="24872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0"/>
              </a:spcBef>
              <a:spcAft>
                <a:spcPts val="0"/>
              </a:spcAft>
              <a:buClr>
                <a:srgbClr val="535A5A"/>
              </a:buClr>
              <a:buSzPts val="1800"/>
              <a:buNone/>
              <a:defRPr/>
            </a:lvl2pPr>
            <a:lvl3pPr indent="-342900" lvl="2" marL="1371600" algn="l">
              <a:lnSpc>
                <a:spcPct val="100000"/>
              </a:lnSpc>
              <a:spcBef>
                <a:spcPts val="0"/>
              </a:spcBef>
              <a:spcAft>
                <a:spcPts val="0"/>
              </a:spcAft>
              <a:buClr>
                <a:srgbClr val="535A5A"/>
              </a:buClr>
              <a:buSzPts val="1800"/>
              <a:buChar char="–"/>
              <a:defRPr/>
            </a:lvl3pPr>
            <a:lvl4pPr indent="-342900" lvl="3" marL="1828800" algn="l">
              <a:lnSpc>
                <a:spcPct val="100000"/>
              </a:lnSpc>
              <a:spcBef>
                <a:spcPts val="0"/>
              </a:spcBef>
              <a:spcAft>
                <a:spcPts val="0"/>
              </a:spcAft>
              <a:buClr>
                <a:srgbClr val="535A5A"/>
              </a:buClr>
              <a:buSzPts val="1800"/>
              <a:buChar char="•"/>
              <a:defRPr/>
            </a:lvl4pPr>
            <a:lvl5pPr indent="-342900" lvl="4" marL="2286000" algn="l">
              <a:lnSpc>
                <a:spcPct val="100000"/>
              </a:lnSpc>
              <a:spcBef>
                <a:spcPts val="0"/>
              </a:spcBef>
              <a:spcAft>
                <a:spcPts val="0"/>
              </a:spcAft>
              <a:buClr>
                <a:srgbClr val="535A5A"/>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solidFill>
          <a:srgbClr val="F2F2F2"/>
        </a:solidFill>
      </p:bgPr>
    </p:bg>
    <p:spTree>
      <p:nvGrpSpPr>
        <p:cNvPr id="147" name="Shape 147"/>
        <p:cNvGrpSpPr/>
        <p:nvPr/>
      </p:nvGrpSpPr>
      <p:grpSpPr>
        <a:xfrm>
          <a:off x="0" y="0"/>
          <a:ext cx="0" cy="0"/>
          <a:chOff x="0" y="0"/>
          <a:chExt cx="0" cy="0"/>
        </a:xfrm>
      </p:grpSpPr>
      <p:sp>
        <p:nvSpPr>
          <p:cNvPr id="148" name="Google Shape;148;p38"/>
          <p:cNvSpPr txBox="1"/>
          <p:nvPr>
            <p:ph type="title"/>
          </p:nvPr>
        </p:nvSpPr>
        <p:spPr>
          <a:xfrm>
            <a:off x="387746" y="397414"/>
            <a:ext cx="8229600" cy="747596"/>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8"/>
          <p:cNvSpPr txBox="1"/>
          <p:nvPr>
            <p:ph idx="12" type="sldNum"/>
          </p:nvPr>
        </p:nvSpPr>
        <p:spPr>
          <a:xfrm>
            <a:off x="8006740" y="4794515"/>
            <a:ext cx="789202" cy="22595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solidFill>
                  <a:srgbClr val="006AD2"/>
                </a:solidFill>
              </a:defRPr>
            </a:lvl1pPr>
            <a:lvl2pPr indent="0" lvl="1" marL="0" algn="r">
              <a:spcBef>
                <a:spcPts val="0"/>
              </a:spcBef>
              <a:spcAft>
                <a:spcPts val="0"/>
              </a:spcAft>
              <a:buNone/>
              <a:defRPr>
                <a:solidFill>
                  <a:srgbClr val="006AD2"/>
                </a:solidFill>
              </a:defRPr>
            </a:lvl2pPr>
            <a:lvl3pPr indent="0" lvl="2" marL="0" algn="r">
              <a:spcBef>
                <a:spcPts val="0"/>
              </a:spcBef>
              <a:spcAft>
                <a:spcPts val="0"/>
              </a:spcAft>
              <a:buNone/>
              <a:defRPr>
                <a:solidFill>
                  <a:srgbClr val="006AD2"/>
                </a:solidFill>
              </a:defRPr>
            </a:lvl3pPr>
            <a:lvl4pPr indent="0" lvl="3" marL="0" algn="r">
              <a:spcBef>
                <a:spcPts val="0"/>
              </a:spcBef>
              <a:spcAft>
                <a:spcPts val="0"/>
              </a:spcAft>
              <a:buNone/>
              <a:defRPr>
                <a:solidFill>
                  <a:srgbClr val="006AD2"/>
                </a:solidFill>
              </a:defRPr>
            </a:lvl4pPr>
            <a:lvl5pPr indent="0" lvl="4" marL="0" algn="r">
              <a:spcBef>
                <a:spcPts val="0"/>
              </a:spcBef>
              <a:spcAft>
                <a:spcPts val="0"/>
              </a:spcAft>
              <a:buNone/>
              <a:defRPr>
                <a:solidFill>
                  <a:srgbClr val="006AD2"/>
                </a:solidFill>
              </a:defRPr>
            </a:lvl5pPr>
            <a:lvl6pPr indent="0" lvl="5" marL="0" algn="r">
              <a:spcBef>
                <a:spcPts val="0"/>
              </a:spcBef>
              <a:spcAft>
                <a:spcPts val="0"/>
              </a:spcAft>
              <a:buNone/>
              <a:defRPr>
                <a:solidFill>
                  <a:srgbClr val="006AD2"/>
                </a:solidFill>
              </a:defRPr>
            </a:lvl6pPr>
            <a:lvl7pPr indent="0" lvl="6" marL="0" algn="r">
              <a:spcBef>
                <a:spcPts val="0"/>
              </a:spcBef>
              <a:spcAft>
                <a:spcPts val="0"/>
              </a:spcAft>
              <a:buNone/>
              <a:defRPr>
                <a:solidFill>
                  <a:srgbClr val="006AD2"/>
                </a:solidFill>
              </a:defRPr>
            </a:lvl7pPr>
            <a:lvl8pPr indent="0" lvl="7" marL="0" algn="r">
              <a:spcBef>
                <a:spcPts val="0"/>
              </a:spcBef>
              <a:spcAft>
                <a:spcPts val="0"/>
              </a:spcAft>
              <a:buNone/>
              <a:defRPr>
                <a:solidFill>
                  <a:srgbClr val="006AD2"/>
                </a:solidFill>
              </a:defRPr>
            </a:lvl8pPr>
            <a:lvl9pPr indent="0" lvl="8" marL="0" algn="r">
              <a:spcBef>
                <a:spcPts val="0"/>
              </a:spcBef>
              <a:spcAft>
                <a:spcPts val="0"/>
              </a:spcAft>
              <a:buNone/>
              <a:defRPr>
                <a:solidFill>
                  <a:srgbClr val="006AD2"/>
                </a:solidFill>
              </a:defRPr>
            </a:lvl9pPr>
          </a:lstStyle>
          <a:p>
            <a:pPr indent="0" lvl="0" marL="0" rtl="0" algn="r">
              <a:spcBef>
                <a:spcPts val="0"/>
              </a:spcBef>
              <a:spcAft>
                <a:spcPts val="0"/>
              </a:spcAft>
              <a:buNone/>
            </a:pPr>
            <a:fld id="{00000000-1234-1234-1234-123412341234}" type="slidenum">
              <a:rPr lang="en-US"/>
              <a:t>‹#›</a:t>
            </a:fld>
            <a:endParaRPr/>
          </a:p>
        </p:txBody>
      </p:sp>
      <p:sp>
        <p:nvSpPr>
          <p:cNvPr id="150" name="Google Shape;150;p38"/>
          <p:cNvSpPr txBox="1"/>
          <p:nvPr>
            <p:ph idx="1" type="body"/>
          </p:nvPr>
        </p:nvSpPr>
        <p:spPr>
          <a:xfrm>
            <a:off x="387350" y="1145010"/>
            <a:ext cx="6508750" cy="24872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0"/>
              </a:spcBef>
              <a:spcAft>
                <a:spcPts val="0"/>
              </a:spcAft>
              <a:buClr>
                <a:srgbClr val="535A5A"/>
              </a:buClr>
              <a:buSzPts val="1800"/>
              <a:buNone/>
              <a:defRPr/>
            </a:lvl2pPr>
            <a:lvl3pPr indent="-342900" lvl="2" marL="1371600" algn="l">
              <a:lnSpc>
                <a:spcPct val="100000"/>
              </a:lnSpc>
              <a:spcBef>
                <a:spcPts val="0"/>
              </a:spcBef>
              <a:spcAft>
                <a:spcPts val="0"/>
              </a:spcAft>
              <a:buClr>
                <a:srgbClr val="535A5A"/>
              </a:buClr>
              <a:buSzPts val="1800"/>
              <a:buChar char="–"/>
              <a:defRPr/>
            </a:lvl3pPr>
            <a:lvl4pPr indent="-342900" lvl="3" marL="1828800" algn="l">
              <a:lnSpc>
                <a:spcPct val="100000"/>
              </a:lnSpc>
              <a:spcBef>
                <a:spcPts val="0"/>
              </a:spcBef>
              <a:spcAft>
                <a:spcPts val="0"/>
              </a:spcAft>
              <a:buClr>
                <a:srgbClr val="535A5A"/>
              </a:buClr>
              <a:buSzPts val="1800"/>
              <a:buChar char="•"/>
              <a:defRPr/>
            </a:lvl4pPr>
            <a:lvl5pPr indent="-342900" lvl="4" marL="2286000" algn="l">
              <a:lnSpc>
                <a:spcPct val="100000"/>
              </a:lnSpc>
              <a:spcBef>
                <a:spcPts val="0"/>
              </a:spcBef>
              <a:spcAft>
                <a:spcPts val="0"/>
              </a:spcAft>
              <a:buClr>
                <a:srgbClr val="535A5A"/>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showMasterSp="0">
  <p:cSld name="Cover Slide">
    <p:spTree>
      <p:nvGrpSpPr>
        <p:cNvPr id="151" name="Shape 151"/>
        <p:cNvGrpSpPr/>
        <p:nvPr/>
      </p:nvGrpSpPr>
      <p:grpSpPr>
        <a:xfrm>
          <a:off x="0" y="0"/>
          <a:ext cx="0" cy="0"/>
          <a:chOff x="0" y="0"/>
          <a:chExt cx="0" cy="0"/>
        </a:xfrm>
      </p:grpSpPr>
      <p:sp>
        <p:nvSpPr>
          <p:cNvPr id="152" name="Google Shape;152;p39"/>
          <p:cNvSpPr txBox="1"/>
          <p:nvPr>
            <p:ph type="ctrTitle"/>
          </p:nvPr>
        </p:nvSpPr>
        <p:spPr>
          <a:xfrm>
            <a:off x="0" y="1"/>
            <a:ext cx="9144000" cy="2563586"/>
          </a:xfrm>
          <a:prstGeom prst="rect">
            <a:avLst/>
          </a:prstGeom>
          <a:noFill/>
          <a:ln>
            <a:noFill/>
          </a:ln>
        </p:spPr>
        <p:txBody>
          <a:bodyPr anchorCtr="0" anchor="b" bIns="0" lIns="0" spcFirstLastPara="1" rIns="0" wrap="square" tIns="0">
            <a:noAutofit/>
          </a:bodyPr>
          <a:lstStyle>
            <a:lvl1pPr lvl="0" algn="ctr">
              <a:lnSpc>
                <a:spcPct val="82000"/>
              </a:lnSpc>
              <a:spcBef>
                <a:spcPts val="0"/>
              </a:spcBef>
              <a:spcAft>
                <a:spcPts val="0"/>
              </a:spcAft>
              <a:buSzPts val="1400"/>
              <a:buNone/>
              <a:defRPr b="0" i="0" sz="3500" cap="none">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9"/>
          <p:cNvSpPr txBox="1"/>
          <p:nvPr>
            <p:ph idx="1" type="body"/>
          </p:nvPr>
        </p:nvSpPr>
        <p:spPr>
          <a:xfrm>
            <a:off x="0" y="2570514"/>
            <a:ext cx="9144000" cy="2579913"/>
          </a:xfrm>
          <a:prstGeom prst="rect">
            <a:avLst/>
          </a:prstGeom>
          <a:noFill/>
          <a:ln>
            <a:noFill/>
          </a:ln>
          <a:effectLst>
            <a:outerShdw blurRad="444500" sx="102000" rotWithShape="0" algn="ctr" sy="102000">
              <a:srgbClr val="000000">
                <a:alpha val="40000"/>
              </a:srgbClr>
            </a:outerShdw>
          </a:effectLst>
        </p:spPr>
        <p:txBody>
          <a:bodyPr anchorCtr="0" anchor="t" bIns="0" lIns="0" spcFirstLastPara="1" rIns="0" wrap="square" tIns="91425">
            <a:noAutofit/>
          </a:bodyPr>
          <a:lstStyle>
            <a:lvl1pPr indent="-228600" lvl="0" marL="457200" algn="ctr">
              <a:lnSpc>
                <a:spcPct val="100000"/>
              </a:lnSpc>
              <a:spcBef>
                <a:spcPts val="0"/>
              </a:spcBef>
              <a:spcAft>
                <a:spcPts val="0"/>
              </a:spcAft>
              <a:buClr>
                <a:schemeClr val="dk1"/>
              </a:buClr>
              <a:buSzPts val="2000"/>
              <a:buNone/>
              <a:defRPr b="0" i="0" sz="2000">
                <a:solidFill>
                  <a:schemeClr val="dk1"/>
                </a:solidFill>
                <a:latin typeface="Arial"/>
                <a:ea typeface="Arial"/>
                <a:cs typeface="Arial"/>
                <a:sym typeface="Arial"/>
              </a:defRPr>
            </a:lvl1pPr>
            <a:lvl2pPr indent="-228600" lvl="1" marL="914400" algn="r">
              <a:lnSpc>
                <a:spcPct val="100000"/>
              </a:lnSpc>
              <a:spcBef>
                <a:spcPts val="0"/>
              </a:spcBef>
              <a:spcAft>
                <a:spcPts val="0"/>
              </a:spcAft>
              <a:buClr>
                <a:schemeClr val="lt1"/>
              </a:buClr>
              <a:buSzPts val="1600"/>
              <a:buNone/>
              <a:defRPr b="1">
                <a:solidFill>
                  <a:schemeClr val="lt1"/>
                </a:solidFill>
                <a:latin typeface="Arial"/>
                <a:ea typeface="Arial"/>
                <a:cs typeface="Arial"/>
                <a:sym typeface="Arial"/>
              </a:defRPr>
            </a:lvl2pPr>
            <a:lvl3pPr indent="-330200" lvl="2" marL="13716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3pPr>
            <a:lvl4pPr indent="-330200" lvl="3" marL="18288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4pPr>
            <a:lvl5pPr indent="-330200" lvl="4" marL="22860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Creditandfraudrisk_logo-RGB.eps" id="154" name="Google Shape;154;p39"/>
          <p:cNvPicPr preferRelativeResize="0"/>
          <p:nvPr/>
        </p:nvPicPr>
        <p:blipFill rotWithShape="1">
          <a:blip r:embed="rId2">
            <a:alphaModFix/>
          </a:blip>
          <a:srcRect b="0" l="0" r="69296" t="0"/>
          <a:stretch/>
        </p:blipFill>
        <p:spPr>
          <a:xfrm>
            <a:off x="8428268" y="4638834"/>
            <a:ext cx="507913" cy="42887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Slide" showMasterSp="0">
  <p:cSld name="1_Divider Slide">
    <p:bg>
      <p:bgPr>
        <a:solidFill>
          <a:schemeClr val="lt1"/>
        </a:solidFill>
      </p:bgPr>
    </p:bg>
    <p:spTree>
      <p:nvGrpSpPr>
        <p:cNvPr id="155" name="Shape 155"/>
        <p:cNvGrpSpPr/>
        <p:nvPr/>
      </p:nvGrpSpPr>
      <p:grpSpPr>
        <a:xfrm>
          <a:off x="0" y="0"/>
          <a:ext cx="0" cy="0"/>
          <a:chOff x="0" y="0"/>
          <a:chExt cx="0" cy="0"/>
        </a:xfrm>
      </p:grpSpPr>
      <p:sp>
        <p:nvSpPr>
          <p:cNvPr id="156" name="Google Shape;156;p40"/>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Creditandfraudrisk_logo-RGB.eps" id="157" name="Google Shape;157;p40"/>
          <p:cNvPicPr preferRelativeResize="0"/>
          <p:nvPr/>
        </p:nvPicPr>
        <p:blipFill rotWithShape="1">
          <a:blip r:embed="rId2">
            <a:alphaModFix/>
          </a:blip>
          <a:srcRect b="0" l="0" r="69296" t="0"/>
          <a:stretch/>
        </p:blipFill>
        <p:spPr>
          <a:xfrm>
            <a:off x="8428268" y="4638834"/>
            <a:ext cx="507913" cy="42887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vider Slide" showMasterSp="0">
  <p:cSld name="3_Divider Slide">
    <p:bg>
      <p:bgPr>
        <a:solidFill>
          <a:schemeClr val="lt2"/>
        </a:solidFill>
      </p:bgPr>
    </p:bg>
    <p:spTree>
      <p:nvGrpSpPr>
        <p:cNvPr id="158" name="Shape 158"/>
        <p:cNvGrpSpPr/>
        <p:nvPr/>
      </p:nvGrpSpPr>
      <p:grpSpPr>
        <a:xfrm>
          <a:off x="0" y="0"/>
          <a:ext cx="0" cy="0"/>
          <a:chOff x="0" y="0"/>
          <a:chExt cx="0" cy="0"/>
        </a:xfrm>
      </p:grpSpPr>
      <p:sp>
        <p:nvSpPr>
          <p:cNvPr id="159" name="Google Shape;159;p41"/>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60" name="Google Shape;160;p41"/>
          <p:cNvPicPr preferRelativeResize="0"/>
          <p:nvPr/>
        </p:nvPicPr>
        <p:blipFill/>
        <p:spPr>
          <a:xfrm>
            <a:off x="8087426" y="4085409"/>
            <a:ext cx="529920" cy="529920"/>
          </a:xfrm>
          <a:prstGeom prst="rect">
            <a:avLst/>
          </a:prstGeom>
          <a:solidFill>
            <a:srgbClr val="FFFFFF"/>
          </a:solid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vider Slide" showMasterSp="0">
  <p:cSld name="4_Divider Slide">
    <p:bg>
      <p:bgPr>
        <a:solidFill>
          <a:srgbClr val="C4C9C9"/>
        </a:solidFill>
      </p:bgPr>
    </p:bg>
    <p:spTree>
      <p:nvGrpSpPr>
        <p:cNvPr id="161" name="Shape 161"/>
        <p:cNvGrpSpPr/>
        <p:nvPr/>
      </p:nvGrpSpPr>
      <p:grpSpPr>
        <a:xfrm>
          <a:off x="0" y="0"/>
          <a:ext cx="0" cy="0"/>
          <a:chOff x="0" y="0"/>
          <a:chExt cx="0" cy="0"/>
        </a:xfrm>
      </p:grpSpPr>
      <p:sp>
        <p:nvSpPr>
          <p:cNvPr id="162" name="Google Shape;162;p42"/>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63" name="Google Shape;163;p42"/>
          <p:cNvPicPr preferRelativeResize="0"/>
          <p:nvPr/>
        </p:nvPicPr>
        <p:blipFill/>
        <p:spPr>
          <a:xfrm>
            <a:off x="8087426" y="4085409"/>
            <a:ext cx="529920" cy="529920"/>
          </a:xfrm>
          <a:prstGeom prst="rect">
            <a:avLst/>
          </a:prstGeom>
          <a:solidFill>
            <a:srgbClr val="FFFFFF"/>
          </a:solid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69" name="Shape 169"/>
        <p:cNvGrpSpPr/>
        <p:nvPr/>
      </p:nvGrpSpPr>
      <p:grpSpPr>
        <a:xfrm>
          <a:off x="0" y="0"/>
          <a:ext cx="0" cy="0"/>
          <a:chOff x="0" y="0"/>
          <a:chExt cx="0" cy="0"/>
        </a:xfrm>
      </p:grpSpPr>
      <p:sp>
        <p:nvSpPr>
          <p:cNvPr id="170" name="Google Shape;170;p44"/>
          <p:cNvSpPr txBox="1"/>
          <p:nvPr>
            <p:ph idx="12" type="sldNum"/>
          </p:nvPr>
        </p:nvSpPr>
        <p:spPr>
          <a:xfrm>
            <a:off x="8391994" y="4924481"/>
            <a:ext cx="789202" cy="22595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solidFill>
                  <a:srgbClr val="006AD2"/>
                </a:solidFill>
              </a:defRPr>
            </a:lvl1pPr>
            <a:lvl2pPr indent="0" lvl="1" marL="0" algn="r">
              <a:spcBef>
                <a:spcPts val="0"/>
              </a:spcBef>
              <a:spcAft>
                <a:spcPts val="0"/>
              </a:spcAft>
              <a:buNone/>
              <a:defRPr>
                <a:solidFill>
                  <a:srgbClr val="006AD2"/>
                </a:solidFill>
              </a:defRPr>
            </a:lvl2pPr>
            <a:lvl3pPr indent="0" lvl="2" marL="0" algn="r">
              <a:spcBef>
                <a:spcPts val="0"/>
              </a:spcBef>
              <a:spcAft>
                <a:spcPts val="0"/>
              </a:spcAft>
              <a:buNone/>
              <a:defRPr>
                <a:solidFill>
                  <a:srgbClr val="006AD2"/>
                </a:solidFill>
              </a:defRPr>
            </a:lvl3pPr>
            <a:lvl4pPr indent="0" lvl="3" marL="0" algn="r">
              <a:spcBef>
                <a:spcPts val="0"/>
              </a:spcBef>
              <a:spcAft>
                <a:spcPts val="0"/>
              </a:spcAft>
              <a:buNone/>
              <a:defRPr>
                <a:solidFill>
                  <a:srgbClr val="006AD2"/>
                </a:solidFill>
              </a:defRPr>
            </a:lvl4pPr>
            <a:lvl5pPr indent="0" lvl="4" marL="0" algn="r">
              <a:spcBef>
                <a:spcPts val="0"/>
              </a:spcBef>
              <a:spcAft>
                <a:spcPts val="0"/>
              </a:spcAft>
              <a:buNone/>
              <a:defRPr>
                <a:solidFill>
                  <a:srgbClr val="006AD2"/>
                </a:solidFill>
              </a:defRPr>
            </a:lvl5pPr>
            <a:lvl6pPr indent="0" lvl="5" marL="0" algn="r">
              <a:spcBef>
                <a:spcPts val="0"/>
              </a:spcBef>
              <a:spcAft>
                <a:spcPts val="0"/>
              </a:spcAft>
              <a:buNone/>
              <a:defRPr>
                <a:solidFill>
                  <a:srgbClr val="006AD2"/>
                </a:solidFill>
              </a:defRPr>
            </a:lvl6pPr>
            <a:lvl7pPr indent="0" lvl="6" marL="0" algn="r">
              <a:spcBef>
                <a:spcPts val="0"/>
              </a:spcBef>
              <a:spcAft>
                <a:spcPts val="0"/>
              </a:spcAft>
              <a:buNone/>
              <a:defRPr>
                <a:solidFill>
                  <a:srgbClr val="006AD2"/>
                </a:solidFill>
              </a:defRPr>
            </a:lvl7pPr>
            <a:lvl8pPr indent="0" lvl="7" marL="0" algn="r">
              <a:spcBef>
                <a:spcPts val="0"/>
              </a:spcBef>
              <a:spcAft>
                <a:spcPts val="0"/>
              </a:spcAft>
              <a:buNone/>
              <a:defRPr>
                <a:solidFill>
                  <a:srgbClr val="006AD2"/>
                </a:solidFill>
              </a:defRPr>
            </a:lvl8pPr>
            <a:lvl9pPr indent="0" lvl="8" marL="0" algn="r">
              <a:spcBef>
                <a:spcPts val="0"/>
              </a:spcBef>
              <a:spcAft>
                <a:spcPts val="0"/>
              </a:spcAft>
              <a:buNone/>
              <a:defRPr>
                <a:solidFill>
                  <a:srgbClr val="006AD2"/>
                </a:solidFill>
              </a:defRPr>
            </a:lvl9pPr>
          </a:lstStyle>
          <a:p>
            <a:pPr indent="0" lvl="0" marL="0" rtl="0" algn="r">
              <a:spcBef>
                <a:spcPts val="0"/>
              </a:spcBef>
              <a:spcAft>
                <a:spcPts val="0"/>
              </a:spcAft>
              <a:buNone/>
            </a:pPr>
            <a:fld id="{00000000-1234-1234-1234-123412341234}" type="slidenum">
              <a:rPr lang="en-US"/>
              <a:t>‹#›</a:t>
            </a:fld>
            <a:endParaRPr/>
          </a:p>
        </p:txBody>
      </p:sp>
      <p:sp>
        <p:nvSpPr>
          <p:cNvPr id="171" name="Google Shape;171;p44"/>
          <p:cNvSpPr txBox="1"/>
          <p:nvPr>
            <p:ph type="title"/>
          </p:nvPr>
        </p:nvSpPr>
        <p:spPr>
          <a:xfrm>
            <a:off x="387746" y="140582"/>
            <a:ext cx="8229600" cy="747596"/>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44"/>
          <p:cNvSpPr txBox="1"/>
          <p:nvPr>
            <p:ph idx="1" type="body"/>
          </p:nvPr>
        </p:nvSpPr>
        <p:spPr>
          <a:xfrm>
            <a:off x="387350" y="1145010"/>
            <a:ext cx="6508750" cy="24872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0"/>
              </a:spcBef>
              <a:spcAft>
                <a:spcPts val="0"/>
              </a:spcAft>
              <a:buClr>
                <a:srgbClr val="535A5A"/>
              </a:buClr>
              <a:buSzPts val="1800"/>
              <a:buNone/>
              <a:defRPr/>
            </a:lvl2pPr>
            <a:lvl3pPr indent="-342900" lvl="2" marL="1371600" algn="l">
              <a:lnSpc>
                <a:spcPct val="100000"/>
              </a:lnSpc>
              <a:spcBef>
                <a:spcPts val="0"/>
              </a:spcBef>
              <a:spcAft>
                <a:spcPts val="0"/>
              </a:spcAft>
              <a:buClr>
                <a:srgbClr val="535A5A"/>
              </a:buClr>
              <a:buSzPts val="1800"/>
              <a:buChar char="–"/>
              <a:defRPr/>
            </a:lvl3pPr>
            <a:lvl4pPr indent="-342900" lvl="3" marL="1828800" algn="l">
              <a:lnSpc>
                <a:spcPct val="100000"/>
              </a:lnSpc>
              <a:spcBef>
                <a:spcPts val="0"/>
              </a:spcBef>
              <a:spcAft>
                <a:spcPts val="0"/>
              </a:spcAft>
              <a:buClr>
                <a:srgbClr val="535A5A"/>
              </a:buClr>
              <a:buSzPts val="1800"/>
              <a:buChar char="•"/>
              <a:defRPr/>
            </a:lvl4pPr>
            <a:lvl5pPr indent="-342900" lvl="4" marL="2286000" algn="l">
              <a:lnSpc>
                <a:spcPct val="100000"/>
              </a:lnSpc>
              <a:spcBef>
                <a:spcPts val="0"/>
              </a:spcBef>
              <a:spcAft>
                <a:spcPts val="0"/>
              </a:spcAft>
              <a:buClr>
                <a:srgbClr val="535A5A"/>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Slide" showMasterSp="0">
  <p:cSld name="1_Divider Slide">
    <p:bg>
      <p:bgPr>
        <a:solidFill>
          <a:schemeClr val="lt1"/>
        </a:solidFill>
      </p:bgPr>
    </p:bg>
    <p:spTree>
      <p:nvGrpSpPr>
        <p:cNvPr id="173" name="Shape 173"/>
        <p:cNvGrpSpPr/>
        <p:nvPr/>
      </p:nvGrpSpPr>
      <p:grpSpPr>
        <a:xfrm>
          <a:off x="0" y="0"/>
          <a:ext cx="0" cy="0"/>
          <a:chOff x="0" y="0"/>
          <a:chExt cx="0" cy="0"/>
        </a:xfrm>
      </p:grpSpPr>
      <p:sp>
        <p:nvSpPr>
          <p:cNvPr id="174" name="Google Shape;174;p45"/>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Creditandfraudrisk_logo-RGB.eps" id="175" name="Google Shape;175;p45"/>
          <p:cNvPicPr preferRelativeResize="0"/>
          <p:nvPr/>
        </p:nvPicPr>
        <p:blipFill rotWithShape="1">
          <a:blip r:embed="rId2">
            <a:alphaModFix/>
          </a:blip>
          <a:srcRect b="0" l="0" r="69296" t="0"/>
          <a:stretch/>
        </p:blipFill>
        <p:spPr>
          <a:xfrm>
            <a:off x="8428268" y="4638834"/>
            <a:ext cx="507913" cy="42887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solidFill>
          <a:srgbClr val="F2F2F2"/>
        </a:solidFill>
      </p:bgPr>
    </p:bg>
    <p:spTree>
      <p:nvGrpSpPr>
        <p:cNvPr id="176" name="Shape 176"/>
        <p:cNvGrpSpPr/>
        <p:nvPr/>
      </p:nvGrpSpPr>
      <p:grpSpPr>
        <a:xfrm>
          <a:off x="0" y="0"/>
          <a:ext cx="0" cy="0"/>
          <a:chOff x="0" y="0"/>
          <a:chExt cx="0" cy="0"/>
        </a:xfrm>
      </p:grpSpPr>
      <p:sp>
        <p:nvSpPr>
          <p:cNvPr id="177" name="Google Shape;177;p46"/>
          <p:cNvSpPr txBox="1"/>
          <p:nvPr>
            <p:ph type="title"/>
          </p:nvPr>
        </p:nvSpPr>
        <p:spPr>
          <a:xfrm>
            <a:off x="387746" y="397414"/>
            <a:ext cx="8229600" cy="747596"/>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46"/>
          <p:cNvSpPr txBox="1"/>
          <p:nvPr>
            <p:ph idx="12" type="sldNum"/>
          </p:nvPr>
        </p:nvSpPr>
        <p:spPr>
          <a:xfrm>
            <a:off x="8006740" y="4794515"/>
            <a:ext cx="789202" cy="22595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solidFill>
                  <a:srgbClr val="006AD2"/>
                </a:solidFill>
              </a:defRPr>
            </a:lvl1pPr>
            <a:lvl2pPr indent="0" lvl="1" marL="0" algn="r">
              <a:spcBef>
                <a:spcPts val="0"/>
              </a:spcBef>
              <a:spcAft>
                <a:spcPts val="0"/>
              </a:spcAft>
              <a:buNone/>
              <a:defRPr>
                <a:solidFill>
                  <a:srgbClr val="006AD2"/>
                </a:solidFill>
              </a:defRPr>
            </a:lvl2pPr>
            <a:lvl3pPr indent="0" lvl="2" marL="0" algn="r">
              <a:spcBef>
                <a:spcPts val="0"/>
              </a:spcBef>
              <a:spcAft>
                <a:spcPts val="0"/>
              </a:spcAft>
              <a:buNone/>
              <a:defRPr>
                <a:solidFill>
                  <a:srgbClr val="006AD2"/>
                </a:solidFill>
              </a:defRPr>
            </a:lvl3pPr>
            <a:lvl4pPr indent="0" lvl="3" marL="0" algn="r">
              <a:spcBef>
                <a:spcPts val="0"/>
              </a:spcBef>
              <a:spcAft>
                <a:spcPts val="0"/>
              </a:spcAft>
              <a:buNone/>
              <a:defRPr>
                <a:solidFill>
                  <a:srgbClr val="006AD2"/>
                </a:solidFill>
              </a:defRPr>
            </a:lvl4pPr>
            <a:lvl5pPr indent="0" lvl="4" marL="0" algn="r">
              <a:spcBef>
                <a:spcPts val="0"/>
              </a:spcBef>
              <a:spcAft>
                <a:spcPts val="0"/>
              </a:spcAft>
              <a:buNone/>
              <a:defRPr>
                <a:solidFill>
                  <a:srgbClr val="006AD2"/>
                </a:solidFill>
              </a:defRPr>
            </a:lvl5pPr>
            <a:lvl6pPr indent="0" lvl="5" marL="0" algn="r">
              <a:spcBef>
                <a:spcPts val="0"/>
              </a:spcBef>
              <a:spcAft>
                <a:spcPts val="0"/>
              </a:spcAft>
              <a:buNone/>
              <a:defRPr>
                <a:solidFill>
                  <a:srgbClr val="006AD2"/>
                </a:solidFill>
              </a:defRPr>
            </a:lvl6pPr>
            <a:lvl7pPr indent="0" lvl="6" marL="0" algn="r">
              <a:spcBef>
                <a:spcPts val="0"/>
              </a:spcBef>
              <a:spcAft>
                <a:spcPts val="0"/>
              </a:spcAft>
              <a:buNone/>
              <a:defRPr>
                <a:solidFill>
                  <a:srgbClr val="006AD2"/>
                </a:solidFill>
              </a:defRPr>
            </a:lvl7pPr>
            <a:lvl8pPr indent="0" lvl="7" marL="0" algn="r">
              <a:spcBef>
                <a:spcPts val="0"/>
              </a:spcBef>
              <a:spcAft>
                <a:spcPts val="0"/>
              </a:spcAft>
              <a:buNone/>
              <a:defRPr>
                <a:solidFill>
                  <a:srgbClr val="006AD2"/>
                </a:solidFill>
              </a:defRPr>
            </a:lvl8pPr>
            <a:lvl9pPr indent="0" lvl="8" marL="0" algn="r">
              <a:spcBef>
                <a:spcPts val="0"/>
              </a:spcBef>
              <a:spcAft>
                <a:spcPts val="0"/>
              </a:spcAft>
              <a:buNone/>
              <a:defRPr>
                <a:solidFill>
                  <a:srgbClr val="006AD2"/>
                </a:solidFill>
              </a:defRPr>
            </a:lvl9pPr>
          </a:lstStyle>
          <a:p>
            <a:pPr indent="0" lvl="0" marL="0" rtl="0" algn="r">
              <a:spcBef>
                <a:spcPts val="0"/>
              </a:spcBef>
              <a:spcAft>
                <a:spcPts val="0"/>
              </a:spcAft>
              <a:buNone/>
            </a:pPr>
            <a:fld id="{00000000-1234-1234-1234-123412341234}" type="slidenum">
              <a:rPr lang="en-US"/>
              <a:t>‹#›</a:t>
            </a:fld>
            <a:endParaRPr/>
          </a:p>
        </p:txBody>
      </p:sp>
      <p:sp>
        <p:nvSpPr>
          <p:cNvPr id="179" name="Google Shape;179;p46"/>
          <p:cNvSpPr txBox="1"/>
          <p:nvPr>
            <p:ph idx="1" type="body"/>
          </p:nvPr>
        </p:nvSpPr>
        <p:spPr>
          <a:xfrm>
            <a:off x="387350" y="1145010"/>
            <a:ext cx="6508750" cy="24872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0"/>
              </a:spcBef>
              <a:spcAft>
                <a:spcPts val="0"/>
              </a:spcAft>
              <a:buClr>
                <a:srgbClr val="535A5A"/>
              </a:buClr>
              <a:buSzPts val="1800"/>
              <a:buNone/>
              <a:defRPr/>
            </a:lvl2pPr>
            <a:lvl3pPr indent="-342900" lvl="2" marL="1371600" algn="l">
              <a:lnSpc>
                <a:spcPct val="100000"/>
              </a:lnSpc>
              <a:spcBef>
                <a:spcPts val="0"/>
              </a:spcBef>
              <a:spcAft>
                <a:spcPts val="0"/>
              </a:spcAft>
              <a:buClr>
                <a:srgbClr val="535A5A"/>
              </a:buClr>
              <a:buSzPts val="1800"/>
              <a:buChar char="–"/>
              <a:defRPr/>
            </a:lvl3pPr>
            <a:lvl4pPr indent="-342900" lvl="3" marL="1828800" algn="l">
              <a:lnSpc>
                <a:spcPct val="100000"/>
              </a:lnSpc>
              <a:spcBef>
                <a:spcPts val="0"/>
              </a:spcBef>
              <a:spcAft>
                <a:spcPts val="0"/>
              </a:spcAft>
              <a:buClr>
                <a:srgbClr val="535A5A"/>
              </a:buClr>
              <a:buSzPts val="1800"/>
              <a:buChar char="•"/>
              <a:defRPr/>
            </a:lvl4pPr>
            <a:lvl5pPr indent="-342900" lvl="4" marL="2286000" algn="l">
              <a:lnSpc>
                <a:spcPct val="100000"/>
              </a:lnSpc>
              <a:spcBef>
                <a:spcPts val="0"/>
              </a:spcBef>
              <a:spcAft>
                <a:spcPts val="0"/>
              </a:spcAft>
              <a:buClr>
                <a:srgbClr val="535A5A"/>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vider Slide" showMasterSp="0">
  <p:cSld name="1_Divider Slide">
    <p:bg>
      <p:bgPr>
        <a:solidFill>
          <a:schemeClr val="lt1"/>
        </a:solidFill>
      </p:bgPr>
    </p:bg>
    <p:spTree>
      <p:nvGrpSpPr>
        <p:cNvPr id="25" name="Shape 25"/>
        <p:cNvGrpSpPr/>
        <p:nvPr/>
      </p:nvGrpSpPr>
      <p:grpSpPr>
        <a:xfrm>
          <a:off x="0" y="0"/>
          <a:ext cx="0" cy="0"/>
          <a:chOff x="0" y="0"/>
          <a:chExt cx="0" cy="0"/>
        </a:xfrm>
      </p:grpSpPr>
      <p:sp>
        <p:nvSpPr>
          <p:cNvPr id="26" name="Google Shape;26;p5"/>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Creditandfraudrisk_logo-RGB.eps" id="27" name="Google Shape;27;p5"/>
          <p:cNvPicPr preferRelativeResize="0"/>
          <p:nvPr/>
        </p:nvPicPr>
        <p:blipFill rotWithShape="1">
          <a:blip r:embed="rId2">
            <a:alphaModFix/>
          </a:blip>
          <a:srcRect b="0" l="0" r="0" t="0"/>
          <a:stretch/>
        </p:blipFill>
        <p:spPr>
          <a:xfrm>
            <a:off x="7077017" y="4533626"/>
            <a:ext cx="1654233" cy="428875"/>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showMasterSp="0">
  <p:cSld name="Cover Slide">
    <p:spTree>
      <p:nvGrpSpPr>
        <p:cNvPr id="180" name="Shape 180"/>
        <p:cNvGrpSpPr/>
        <p:nvPr/>
      </p:nvGrpSpPr>
      <p:grpSpPr>
        <a:xfrm>
          <a:off x="0" y="0"/>
          <a:ext cx="0" cy="0"/>
          <a:chOff x="0" y="0"/>
          <a:chExt cx="0" cy="0"/>
        </a:xfrm>
      </p:grpSpPr>
      <p:sp>
        <p:nvSpPr>
          <p:cNvPr id="181" name="Google Shape;181;p47"/>
          <p:cNvSpPr txBox="1"/>
          <p:nvPr>
            <p:ph type="ctrTitle"/>
          </p:nvPr>
        </p:nvSpPr>
        <p:spPr>
          <a:xfrm>
            <a:off x="0" y="1"/>
            <a:ext cx="9144000" cy="2563586"/>
          </a:xfrm>
          <a:prstGeom prst="rect">
            <a:avLst/>
          </a:prstGeom>
          <a:noFill/>
          <a:ln>
            <a:noFill/>
          </a:ln>
        </p:spPr>
        <p:txBody>
          <a:bodyPr anchorCtr="0" anchor="b" bIns="0" lIns="0" spcFirstLastPara="1" rIns="0" wrap="square" tIns="0">
            <a:noAutofit/>
          </a:bodyPr>
          <a:lstStyle>
            <a:lvl1pPr lvl="0" algn="ctr">
              <a:lnSpc>
                <a:spcPct val="82000"/>
              </a:lnSpc>
              <a:spcBef>
                <a:spcPts val="0"/>
              </a:spcBef>
              <a:spcAft>
                <a:spcPts val="0"/>
              </a:spcAft>
              <a:buSzPts val="1400"/>
              <a:buNone/>
              <a:defRPr b="0" i="0" sz="3500" cap="none">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7"/>
          <p:cNvSpPr txBox="1"/>
          <p:nvPr>
            <p:ph idx="1" type="body"/>
          </p:nvPr>
        </p:nvSpPr>
        <p:spPr>
          <a:xfrm>
            <a:off x="0" y="2563587"/>
            <a:ext cx="9144000" cy="2579913"/>
          </a:xfrm>
          <a:prstGeom prst="rect">
            <a:avLst/>
          </a:prstGeom>
          <a:noFill/>
          <a:ln>
            <a:noFill/>
          </a:ln>
          <a:effectLst>
            <a:outerShdw blurRad="444500" sx="102000" rotWithShape="0" algn="ctr" sy="102000">
              <a:srgbClr val="000000">
                <a:alpha val="40000"/>
              </a:srgbClr>
            </a:outerShdw>
          </a:effectLst>
        </p:spPr>
        <p:txBody>
          <a:bodyPr anchorCtr="0" anchor="t" bIns="0" lIns="0" spcFirstLastPara="1" rIns="0" wrap="square" tIns="91425">
            <a:noAutofit/>
          </a:bodyPr>
          <a:lstStyle>
            <a:lvl1pPr indent="-228600" lvl="0" marL="457200" algn="ctr">
              <a:lnSpc>
                <a:spcPct val="100000"/>
              </a:lnSpc>
              <a:spcBef>
                <a:spcPts val="0"/>
              </a:spcBef>
              <a:spcAft>
                <a:spcPts val="0"/>
              </a:spcAft>
              <a:buClr>
                <a:schemeClr val="dk1"/>
              </a:buClr>
              <a:buSzPts val="2000"/>
              <a:buNone/>
              <a:defRPr b="0" i="0" sz="2000">
                <a:solidFill>
                  <a:schemeClr val="dk1"/>
                </a:solidFill>
                <a:latin typeface="Arial"/>
                <a:ea typeface="Arial"/>
                <a:cs typeface="Arial"/>
                <a:sym typeface="Arial"/>
              </a:defRPr>
            </a:lvl1pPr>
            <a:lvl2pPr indent="-228600" lvl="1" marL="914400" algn="r">
              <a:lnSpc>
                <a:spcPct val="100000"/>
              </a:lnSpc>
              <a:spcBef>
                <a:spcPts val="0"/>
              </a:spcBef>
              <a:spcAft>
                <a:spcPts val="0"/>
              </a:spcAft>
              <a:buClr>
                <a:schemeClr val="lt1"/>
              </a:buClr>
              <a:buSzPts val="1600"/>
              <a:buNone/>
              <a:defRPr b="1">
                <a:solidFill>
                  <a:schemeClr val="lt1"/>
                </a:solidFill>
                <a:latin typeface="Arial"/>
                <a:ea typeface="Arial"/>
                <a:cs typeface="Arial"/>
                <a:sym typeface="Arial"/>
              </a:defRPr>
            </a:lvl2pPr>
            <a:lvl3pPr indent="-330200" lvl="2" marL="13716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3pPr>
            <a:lvl4pPr indent="-330200" lvl="3" marL="18288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4pPr>
            <a:lvl5pPr indent="-330200" lvl="4" marL="22860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Creditandfraudrisk_logo-RGB.eps" id="183" name="Google Shape;183;p47"/>
          <p:cNvPicPr preferRelativeResize="0"/>
          <p:nvPr/>
        </p:nvPicPr>
        <p:blipFill rotWithShape="1">
          <a:blip r:embed="rId2">
            <a:alphaModFix/>
          </a:blip>
          <a:srcRect b="0" l="0" r="69296" t="0"/>
          <a:stretch/>
        </p:blipFill>
        <p:spPr>
          <a:xfrm>
            <a:off x="8428268" y="4638834"/>
            <a:ext cx="507913" cy="428875"/>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vider Slide" showMasterSp="0">
  <p:cSld name="3_Divider Slide">
    <p:bg>
      <p:bgPr>
        <a:solidFill>
          <a:schemeClr val="lt2"/>
        </a:solidFill>
      </p:bgPr>
    </p:bg>
    <p:spTree>
      <p:nvGrpSpPr>
        <p:cNvPr id="184" name="Shape 184"/>
        <p:cNvGrpSpPr/>
        <p:nvPr/>
      </p:nvGrpSpPr>
      <p:grpSpPr>
        <a:xfrm>
          <a:off x="0" y="0"/>
          <a:ext cx="0" cy="0"/>
          <a:chOff x="0" y="0"/>
          <a:chExt cx="0" cy="0"/>
        </a:xfrm>
      </p:grpSpPr>
      <p:sp>
        <p:nvSpPr>
          <p:cNvPr id="185" name="Google Shape;185;p48"/>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86" name="Google Shape;186;p48"/>
          <p:cNvPicPr preferRelativeResize="0"/>
          <p:nvPr/>
        </p:nvPicPr>
        <p:blipFill/>
        <p:spPr>
          <a:xfrm>
            <a:off x="8087426" y="4085409"/>
            <a:ext cx="529920" cy="529920"/>
          </a:xfrm>
          <a:prstGeom prst="rect">
            <a:avLst/>
          </a:prstGeom>
          <a:solidFill>
            <a:srgbClr val="FFFFFF"/>
          </a:solid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vider Slide" showMasterSp="0">
  <p:cSld name="4_Divider Slide">
    <p:bg>
      <p:bgPr>
        <a:solidFill>
          <a:srgbClr val="C4C9C9"/>
        </a:solidFill>
      </p:bgPr>
    </p:bg>
    <p:spTree>
      <p:nvGrpSpPr>
        <p:cNvPr id="187" name="Shape 187"/>
        <p:cNvGrpSpPr/>
        <p:nvPr/>
      </p:nvGrpSpPr>
      <p:grpSpPr>
        <a:xfrm>
          <a:off x="0" y="0"/>
          <a:ext cx="0" cy="0"/>
          <a:chOff x="0" y="0"/>
          <a:chExt cx="0" cy="0"/>
        </a:xfrm>
      </p:grpSpPr>
      <p:sp>
        <p:nvSpPr>
          <p:cNvPr id="188" name="Google Shape;188;p49"/>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89" name="Google Shape;189;p49"/>
          <p:cNvPicPr preferRelativeResize="0"/>
          <p:nvPr/>
        </p:nvPicPr>
        <p:blipFill/>
        <p:spPr>
          <a:xfrm>
            <a:off x="8087426" y="4085409"/>
            <a:ext cx="529920" cy="529920"/>
          </a:xfrm>
          <a:prstGeom prst="rect">
            <a:avLst/>
          </a:prstGeom>
          <a:solidFill>
            <a:srgbClr val="FFFFFF"/>
          </a:solid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vider Slide" showMasterSp="0">
  <p:cSld name="3_Divider Slide">
    <p:bg>
      <p:bgPr>
        <a:solidFill>
          <a:schemeClr val="lt2"/>
        </a:solidFill>
      </p:bgPr>
    </p:bg>
    <p:spTree>
      <p:nvGrpSpPr>
        <p:cNvPr id="28" name="Shape 28"/>
        <p:cNvGrpSpPr/>
        <p:nvPr/>
      </p:nvGrpSpPr>
      <p:grpSpPr>
        <a:xfrm>
          <a:off x="0" y="0"/>
          <a:ext cx="0" cy="0"/>
          <a:chOff x="0" y="0"/>
          <a:chExt cx="0" cy="0"/>
        </a:xfrm>
      </p:grpSpPr>
      <p:sp>
        <p:nvSpPr>
          <p:cNvPr id="29" name="Google Shape;29;p6"/>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0" name="Google Shape;30;p6"/>
          <p:cNvPicPr preferRelativeResize="0"/>
          <p:nvPr/>
        </p:nvPicPr>
        <p:blipFill/>
        <p:spPr>
          <a:xfrm>
            <a:off x="8087426" y="4085409"/>
            <a:ext cx="529920" cy="529920"/>
          </a:xfrm>
          <a:prstGeom prst="rect">
            <a:avLst/>
          </a:prstGeom>
          <a:solidFill>
            <a:srgbClr val="FFFFFF"/>
          </a:solid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vider Slide" showMasterSp="0">
  <p:cSld name="4_Divider Slide">
    <p:bg>
      <p:bgPr>
        <a:solidFill>
          <a:srgbClr val="C4C9C9"/>
        </a:solidFill>
      </p:bgPr>
    </p:bg>
    <p:spTree>
      <p:nvGrpSpPr>
        <p:cNvPr id="31" name="Shape 31"/>
        <p:cNvGrpSpPr/>
        <p:nvPr/>
      </p:nvGrpSpPr>
      <p:grpSpPr>
        <a:xfrm>
          <a:off x="0" y="0"/>
          <a:ext cx="0" cy="0"/>
          <a:chOff x="0" y="0"/>
          <a:chExt cx="0" cy="0"/>
        </a:xfrm>
      </p:grpSpPr>
      <p:sp>
        <p:nvSpPr>
          <p:cNvPr id="32" name="Google Shape;32;p7"/>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lvl1pPr lvl="0" algn="ctr">
              <a:lnSpc>
                <a:spcPct val="82000"/>
              </a:lnSpc>
              <a:spcBef>
                <a:spcPts val="0"/>
              </a:spcBef>
              <a:spcAft>
                <a:spcPts val="0"/>
              </a:spcAft>
              <a:buSzPts val="1400"/>
              <a:buNone/>
              <a:defRPr b="0" i="0" sz="3500" cap="none">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3" name="Google Shape;33;p7"/>
          <p:cNvPicPr preferRelativeResize="0"/>
          <p:nvPr/>
        </p:nvPicPr>
        <p:blipFill/>
        <p:spPr>
          <a:xfrm>
            <a:off x="8087426" y="4085409"/>
            <a:ext cx="529920" cy="529920"/>
          </a:xfrm>
          <a:prstGeom prst="rect">
            <a:avLst/>
          </a:prstGeom>
          <a:solidFill>
            <a:srgbClr val="FFFFFF"/>
          </a:solid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9" name="Shape 39"/>
        <p:cNvGrpSpPr/>
        <p:nvPr/>
      </p:nvGrpSpPr>
      <p:grpSpPr>
        <a:xfrm>
          <a:off x="0" y="0"/>
          <a:ext cx="0" cy="0"/>
          <a:chOff x="0" y="0"/>
          <a:chExt cx="0" cy="0"/>
        </a:xfrm>
      </p:grpSpPr>
      <p:sp>
        <p:nvSpPr>
          <p:cNvPr id="40" name="Google Shape;40;p9"/>
          <p:cNvSpPr txBox="1"/>
          <p:nvPr>
            <p:ph idx="12" type="sldNum"/>
          </p:nvPr>
        </p:nvSpPr>
        <p:spPr>
          <a:xfrm>
            <a:off x="8391994" y="4924481"/>
            <a:ext cx="789202" cy="22595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solidFill>
                  <a:srgbClr val="006AD2"/>
                </a:solidFill>
              </a:defRPr>
            </a:lvl1pPr>
            <a:lvl2pPr indent="0" lvl="1" marL="0" algn="r">
              <a:spcBef>
                <a:spcPts val="0"/>
              </a:spcBef>
              <a:spcAft>
                <a:spcPts val="0"/>
              </a:spcAft>
              <a:buNone/>
              <a:defRPr>
                <a:solidFill>
                  <a:srgbClr val="006AD2"/>
                </a:solidFill>
              </a:defRPr>
            </a:lvl2pPr>
            <a:lvl3pPr indent="0" lvl="2" marL="0" algn="r">
              <a:spcBef>
                <a:spcPts val="0"/>
              </a:spcBef>
              <a:spcAft>
                <a:spcPts val="0"/>
              </a:spcAft>
              <a:buNone/>
              <a:defRPr>
                <a:solidFill>
                  <a:srgbClr val="006AD2"/>
                </a:solidFill>
              </a:defRPr>
            </a:lvl3pPr>
            <a:lvl4pPr indent="0" lvl="3" marL="0" algn="r">
              <a:spcBef>
                <a:spcPts val="0"/>
              </a:spcBef>
              <a:spcAft>
                <a:spcPts val="0"/>
              </a:spcAft>
              <a:buNone/>
              <a:defRPr>
                <a:solidFill>
                  <a:srgbClr val="006AD2"/>
                </a:solidFill>
              </a:defRPr>
            </a:lvl4pPr>
            <a:lvl5pPr indent="0" lvl="4" marL="0" algn="r">
              <a:spcBef>
                <a:spcPts val="0"/>
              </a:spcBef>
              <a:spcAft>
                <a:spcPts val="0"/>
              </a:spcAft>
              <a:buNone/>
              <a:defRPr>
                <a:solidFill>
                  <a:srgbClr val="006AD2"/>
                </a:solidFill>
              </a:defRPr>
            </a:lvl5pPr>
            <a:lvl6pPr indent="0" lvl="5" marL="0" algn="r">
              <a:spcBef>
                <a:spcPts val="0"/>
              </a:spcBef>
              <a:spcAft>
                <a:spcPts val="0"/>
              </a:spcAft>
              <a:buNone/>
              <a:defRPr>
                <a:solidFill>
                  <a:srgbClr val="006AD2"/>
                </a:solidFill>
              </a:defRPr>
            </a:lvl6pPr>
            <a:lvl7pPr indent="0" lvl="6" marL="0" algn="r">
              <a:spcBef>
                <a:spcPts val="0"/>
              </a:spcBef>
              <a:spcAft>
                <a:spcPts val="0"/>
              </a:spcAft>
              <a:buNone/>
              <a:defRPr>
                <a:solidFill>
                  <a:srgbClr val="006AD2"/>
                </a:solidFill>
              </a:defRPr>
            </a:lvl7pPr>
            <a:lvl8pPr indent="0" lvl="7" marL="0" algn="r">
              <a:spcBef>
                <a:spcPts val="0"/>
              </a:spcBef>
              <a:spcAft>
                <a:spcPts val="0"/>
              </a:spcAft>
              <a:buNone/>
              <a:defRPr>
                <a:solidFill>
                  <a:srgbClr val="006AD2"/>
                </a:solidFill>
              </a:defRPr>
            </a:lvl8pPr>
            <a:lvl9pPr indent="0" lvl="8" marL="0" algn="r">
              <a:spcBef>
                <a:spcPts val="0"/>
              </a:spcBef>
              <a:spcAft>
                <a:spcPts val="0"/>
              </a:spcAft>
              <a:buNone/>
              <a:defRPr>
                <a:solidFill>
                  <a:srgbClr val="006AD2"/>
                </a:solidFill>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9"/>
          <p:cNvSpPr txBox="1"/>
          <p:nvPr>
            <p:ph type="title"/>
          </p:nvPr>
        </p:nvSpPr>
        <p:spPr>
          <a:xfrm>
            <a:off x="387746" y="140582"/>
            <a:ext cx="8229600" cy="747596"/>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 type="body"/>
          </p:nvPr>
        </p:nvSpPr>
        <p:spPr>
          <a:xfrm>
            <a:off x="387350" y="1145010"/>
            <a:ext cx="6508750" cy="24872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0"/>
              </a:spcBef>
              <a:spcAft>
                <a:spcPts val="0"/>
              </a:spcAft>
              <a:buClr>
                <a:srgbClr val="535A5A"/>
              </a:buClr>
              <a:buSzPts val="1800"/>
              <a:buNone/>
              <a:defRPr/>
            </a:lvl2pPr>
            <a:lvl3pPr indent="-342900" lvl="2" marL="1371600" algn="l">
              <a:lnSpc>
                <a:spcPct val="100000"/>
              </a:lnSpc>
              <a:spcBef>
                <a:spcPts val="0"/>
              </a:spcBef>
              <a:spcAft>
                <a:spcPts val="0"/>
              </a:spcAft>
              <a:buClr>
                <a:srgbClr val="535A5A"/>
              </a:buClr>
              <a:buSzPts val="1800"/>
              <a:buChar char="–"/>
              <a:defRPr/>
            </a:lvl3pPr>
            <a:lvl4pPr indent="-342900" lvl="3" marL="1828800" algn="l">
              <a:lnSpc>
                <a:spcPct val="100000"/>
              </a:lnSpc>
              <a:spcBef>
                <a:spcPts val="0"/>
              </a:spcBef>
              <a:spcAft>
                <a:spcPts val="0"/>
              </a:spcAft>
              <a:buClr>
                <a:srgbClr val="535A5A"/>
              </a:buClr>
              <a:buSzPts val="1800"/>
              <a:buChar char="•"/>
              <a:defRPr/>
            </a:lvl4pPr>
            <a:lvl5pPr indent="-342900" lvl="4" marL="2286000" algn="l">
              <a:lnSpc>
                <a:spcPct val="100000"/>
              </a:lnSpc>
              <a:spcBef>
                <a:spcPts val="0"/>
              </a:spcBef>
              <a:spcAft>
                <a:spcPts val="0"/>
              </a:spcAft>
              <a:buClr>
                <a:srgbClr val="535A5A"/>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solidFill>
          <a:srgbClr val="F2F2F2"/>
        </a:solidFill>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387746" y="397414"/>
            <a:ext cx="8229600" cy="747596"/>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0"/>
          <p:cNvSpPr txBox="1"/>
          <p:nvPr>
            <p:ph idx="12" type="sldNum"/>
          </p:nvPr>
        </p:nvSpPr>
        <p:spPr>
          <a:xfrm>
            <a:off x="8006740" y="4794515"/>
            <a:ext cx="789202" cy="22595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solidFill>
                  <a:srgbClr val="006AD2"/>
                </a:solidFill>
              </a:defRPr>
            </a:lvl1pPr>
            <a:lvl2pPr indent="0" lvl="1" marL="0" algn="r">
              <a:spcBef>
                <a:spcPts val="0"/>
              </a:spcBef>
              <a:spcAft>
                <a:spcPts val="0"/>
              </a:spcAft>
              <a:buNone/>
              <a:defRPr>
                <a:solidFill>
                  <a:srgbClr val="006AD2"/>
                </a:solidFill>
              </a:defRPr>
            </a:lvl2pPr>
            <a:lvl3pPr indent="0" lvl="2" marL="0" algn="r">
              <a:spcBef>
                <a:spcPts val="0"/>
              </a:spcBef>
              <a:spcAft>
                <a:spcPts val="0"/>
              </a:spcAft>
              <a:buNone/>
              <a:defRPr>
                <a:solidFill>
                  <a:srgbClr val="006AD2"/>
                </a:solidFill>
              </a:defRPr>
            </a:lvl3pPr>
            <a:lvl4pPr indent="0" lvl="3" marL="0" algn="r">
              <a:spcBef>
                <a:spcPts val="0"/>
              </a:spcBef>
              <a:spcAft>
                <a:spcPts val="0"/>
              </a:spcAft>
              <a:buNone/>
              <a:defRPr>
                <a:solidFill>
                  <a:srgbClr val="006AD2"/>
                </a:solidFill>
              </a:defRPr>
            </a:lvl4pPr>
            <a:lvl5pPr indent="0" lvl="4" marL="0" algn="r">
              <a:spcBef>
                <a:spcPts val="0"/>
              </a:spcBef>
              <a:spcAft>
                <a:spcPts val="0"/>
              </a:spcAft>
              <a:buNone/>
              <a:defRPr>
                <a:solidFill>
                  <a:srgbClr val="006AD2"/>
                </a:solidFill>
              </a:defRPr>
            </a:lvl5pPr>
            <a:lvl6pPr indent="0" lvl="5" marL="0" algn="r">
              <a:spcBef>
                <a:spcPts val="0"/>
              </a:spcBef>
              <a:spcAft>
                <a:spcPts val="0"/>
              </a:spcAft>
              <a:buNone/>
              <a:defRPr>
                <a:solidFill>
                  <a:srgbClr val="006AD2"/>
                </a:solidFill>
              </a:defRPr>
            </a:lvl6pPr>
            <a:lvl7pPr indent="0" lvl="6" marL="0" algn="r">
              <a:spcBef>
                <a:spcPts val="0"/>
              </a:spcBef>
              <a:spcAft>
                <a:spcPts val="0"/>
              </a:spcAft>
              <a:buNone/>
              <a:defRPr>
                <a:solidFill>
                  <a:srgbClr val="006AD2"/>
                </a:solidFill>
              </a:defRPr>
            </a:lvl7pPr>
            <a:lvl8pPr indent="0" lvl="7" marL="0" algn="r">
              <a:spcBef>
                <a:spcPts val="0"/>
              </a:spcBef>
              <a:spcAft>
                <a:spcPts val="0"/>
              </a:spcAft>
              <a:buNone/>
              <a:defRPr>
                <a:solidFill>
                  <a:srgbClr val="006AD2"/>
                </a:solidFill>
              </a:defRPr>
            </a:lvl8pPr>
            <a:lvl9pPr indent="0" lvl="8" marL="0" algn="r">
              <a:spcBef>
                <a:spcPts val="0"/>
              </a:spcBef>
              <a:spcAft>
                <a:spcPts val="0"/>
              </a:spcAft>
              <a:buNone/>
              <a:defRPr>
                <a:solidFill>
                  <a:srgbClr val="006AD2"/>
                </a:solidFill>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10"/>
          <p:cNvSpPr txBox="1"/>
          <p:nvPr>
            <p:ph idx="1" type="body"/>
          </p:nvPr>
        </p:nvSpPr>
        <p:spPr>
          <a:xfrm>
            <a:off x="387350" y="1145010"/>
            <a:ext cx="6508750" cy="24872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a:lvl1pPr>
            <a:lvl2pPr indent="-228600" lvl="1" marL="914400" algn="l">
              <a:lnSpc>
                <a:spcPct val="100000"/>
              </a:lnSpc>
              <a:spcBef>
                <a:spcPts val="0"/>
              </a:spcBef>
              <a:spcAft>
                <a:spcPts val="0"/>
              </a:spcAft>
              <a:buClr>
                <a:srgbClr val="535A5A"/>
              </a:buClr>
              <a:buSzPts val="1800"/>
              <a:buNone/>
              <a:defRPr/>
            </a:lvl2pPr>
            <a:lvl3pPr indent="-342900" lvl="2" marL="1371600" algn="l">
              <a:lnSpc>
                <a:spcPct val="100000"/>
              </a:lnSpc>
              <a:spcBef>
                <a:spcPts val="0"/>
              </a:spcBef>
              <a:spcAft>
                <a:spcPts val="0"/>
              </a:spcAft>
              <a:buClr>
                <a:srgbClr val="535A5A"/>
              </a:buClr>
              <a:buSzPts val="1800"/>
              <a:buChar char="–"/>
              <a:defRPr/>
            </a:lvl3pPr>
            <a:lvl4pPr indent="-342900" lvl="3" marL="1828800" algn="l">
              <a:lnSpc>
                <a:spcPct val="100000"/>
              </a:lnSpc>
              <a:spcBef>
                <a:spcPts val="0"/>
              </a:spcBef>
              <a:spcAft>
                <a:spcPts val="0"/>
              </a:spcAft>
              <a:buClr>
                <a:srgbClr val="535A5A"/>
              </a:buClr>
              <a:buSzPts val="1800"/>
              <a:buChar char="•"/>
              <a:defRPr/>
            </a:lvl4pPr>
            <a:lvl5pPr indent="-342900" lvl="4" marL="2286000" algn="l">
              <a:lnSpc>
                <a:spcPct val="100000"/>
              </a:lnSpc>
              <a:spcBef>
                <a:spcPts val="0"/>
              </a:spcBef>
              <a:spcAft>
                <a:spcPts val="0"/>
              </a:spcAft>
              <a:buClr>
                <a:srgbClr val="535A5A"/>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showMasterSp="0">
  <p:cSld name="Cover Slide">
    <p:spTree>
      <p:nvGrpSpPr>
        <p:cNvPr id="47" name="Shape 47"/>
        <p:cNvGrpSpPr/>
        <p:nvPr/>
      </p:nvGrpSpPr>
      <p:grpSpPr>
        <a:xfrm>
          <a:off x="0" y="0"/>
          <a:ext cx="0" cy="0"/>
          <a:chOff x="0" y="0"/>
          <a:chExt cx="0" cy="0"/>
        </a:xfrm>
      </p:grpSpPr>
      <p:sp>
        <p:nvSpPr>
          <p:cNvPr id="48" name="Google Shape;48;p11"/>
          <p:cNvSpPr txBox="1"/>
          <p:nvPr>
            <p:ph type="ctrTitle"/>
          </p:nvPr>
        </p:nvSpPr>
        <p:spPr>
          <a:xfrm>
            <a:off x="0" y="1"/>
            <a:ext cx="9144000" cy="2563586"/>
          </a:xfrm>
          <a:prstGeom prst="rect">
            <a:avLst/>
          </a:prstGeom>
          <a:noFill/>
          <a:ln>
            <a:noFill/>
          </a:ln>
        </p:spPr>
        <p:txBody>
          <a:bodyPr anchorCtr="0" anchor="b" bIns="0" lIns="0" spcFirstLastPara="1" rIns="0" wrap="square" tIns="0">
            <a:noAutofit/>
          </a:bodyPr>
          <a:lstStyle>
            <a:lvl1pPr lvl="0" algn="ctr">
              <a:lnSpc>
                <a:spcPct val="82000"/>
              </a:lnSpc>
              <a:spcBef>
                <a:spcPts val="0"/>
              </a:spcBef>
              <a:spcAft>
                <a:spcPts val="0"/>
              </a:spcAft>
              <a:buSzPts val="1400"/>
              <a:buNone/>
              <a:defRPr b="0" i="0" sz="3500" cap="none">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 type="body"/>
          </p:nvPr>
        </p:nvSpPr>
        <p:spPr>
          <a:xfrm>
            <a:off x="0" y="2563587"/>
            <a:ext cx="9144000" cy="2579913"/>
          </a:xfrm>
          <a:prstGeom prst="rect">
            <a:avLst/>
          </a:prstGeom>
          <a:noFill/>
          <a:ln>
            <a:noFill/>
          </a:ln>
          <a:effectLst>
            <a:outerShdw blurRad="444500" sx="102000" rotWithShape="0" algn="ctr" sy="102000">
              <a:srgbClr val="000000">
                <a:alpha val="40000"/>
              </a:srgbClr>
            </a:outerShdw>
          </a:effectLst>
        </p:spPr>
        <p:txBody>
          <a:bodyPr anchorCtr="0" anchor="t" bIns="0" lIns="0" spcFirstLastPara="1" rIns="0" wrap="square" tIns="91425">
            <a:noAutofit/>
          </a:bodyPr>
          <a:lstStyle>
            <a:lvl1pPr indent="-228600" lvl="0" marL="457200" algn="ctr">
              <a:lnSpc>
                <a:spcPct val="100000"/>
              </a:lnSpc>
              <a:spcBef>
                <a:spcPts val="0"/>
              </a:spcBef>
              <a:spcAft>
                <a:spcPts val="0"/>
              </a:spcAft>
              <a:buClr>
                <a:schemeClr val="dk1"/>
              </a:buClr>
              <a:buSzPts val="2000"/>
              <a:buNone/>
              <a:defRPr b="0" i="0" sz="2000">
                <a:solidFill>
                  <a:schemeClr val="dk1"/>
                </a:solidFill>
                <a:latin typeface="Arial"/>
                <a:ea typeface="Arial"/>
                <a:cs typeface="Arial"/>
                <a:sym typeface="Arial"/>
              </a:defRPr>
            </a:lvl1pPr>
            <a:lvl2pPr indent="-228600" lvl="1" marL="914400" algn="r">
              <a:lnSpc>
                <a:spcPct val="100000"/>
              </a:lnSpc>
              <a:spcBef>
                <a:spcPts val="0"/>
              </a:spcBef>
              <a:spcAft>
                <a:spcPts val="0"/>
              </a:spcAft>
              <a:buClr>
                <a:schemeClr val="lt1"/>
              </a:buClr>
              <a:buSzPts val="1600"/>
              <a:buNone/>
              <a:defRPr b="1">
                <a:solidFill>
                  <a:schemeClr val="lt1"/>
                </a:solidFill>
                <a:latin typeface="Arial"/>
                <a:ea typeface="Arial"/>
                <a:cs typeface="Arial"/>
                <a:sym typeface="Arial"/>
              </a:defRPr>
            </a:lvl2pPr>
            <a:lvl3pPr indent="-330200" lvl="2" marL="13716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3pPr>
            <a:lvl4pPr indent="-330200" lvl="3" marL="18288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4pPr>
            <a:lvl5pPr indent="-330200" lvl="4" marL="2286000" algn="r">
              <a:lnSpc>
                <a:spcPct val="100000"/>
              </a:lnSpc>
              <a:spcBef>
                <a:spcPts val="0"/>
              </a:spcBef>
              <a:spcAft>
                <a:spcPts val="0"/>
              </a:spcAft>
              <a:buClr>
                <a:schemeClr val="lt1"/>
              </a:buClr>
              <a:buSzPts val="1600"/>
              <a:buChar char="−"/>
              <a:defRPr b="1">
                <a:solidFill>
                  <a:schemeClr val="lt1"/>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Creditandfraudrisk_logo-RGB.eps" id="50" name="Google Shape;50;p11"/>
          <p:cNvPicPr preferRelativeResize="0"/>
          <p:nvPr/>
        </p:nvPicPr>
        <p:blipFill rotWithShape="1">
          <a:blip r:embed="rId2">
            <a:alphaModFix/>
          </a:blip>
          <a:srcRect b="0" l="0" r="69296" t="0"/>
          <a:stretch/>
        </p:blipFill>
        <p:spPr>
          <a:xfrm>
            <a:off x="8428268" y="4638834"/>
            <a:ext cx="507913" cy="4288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theme" Target="../theme/theme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theme" Target="../theme/theme6.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theme" Target="../theme/theme7.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87746" y="397414"/>
            <a:ext cx="8229600" cy="747596"/>
          </a:xfrm>
          <a:prstGeom prst="rect">
            <a:avLst/>
          </a:prstGeom>
          <a:noFill/>
          <a:ln>
            <a:noFill/>
          </a:ln>
        </p:spPr>
        <p:txBody>
          <a:bodyPr anchorCtr="0" anchor="t" bIns="0" lIns="0" spcFirstLastPara="1" rIns="0" wrap="square" tIns="0">
            <a:noAutofit/>
          </a:bodyPr>
          <a:lstStyle>
            <a:lvl1pPr lvl="0" marR="0" rtl="0" algn="l">
              <a:lnSpc>
                <a:spcPct val="82000"/>
              </a:lnSpc>
              <a:spcBef>
                <a:spcPts val="0"/>
              </a:spcBef>
              <a:spcAft>
                <a:spcPts val="0"/>
              </a:spcAft>
              <a:buSzPts val="1400"/>
              <a:buNone/>
              <a:defRPr b="0" i="0" sz="29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387746" y="1145010"/>
            <a:ext cx="8229600" cy="3663617"/>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535A5A"/>
              </a:buClr>
              <a:buSzPts val="1600"/>
              <a:buFont typeface="Arial"/>
              <a:buNone/>
              <a:defRPr b="0" i="0" sz="1600" u="none" cap="none" strike="noStrike">
                <a:solidFill>
                  <a:srgbClr val="535A5A"/>
                </a:solidFill>
                <a:latin typeface="Arial"/>
                <a:ea typeface="Arial"/>
                <a:cs typeface="Arial"/>
                <a:sym typeface="Arial"/>
              </a:defRPr>
            </a:lvl2pPr>
            <a:lvl3pPr indent="-330200" lvl="2" marL="13716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3pPr>
            <a:lvl4pPr indent="-330200" lvl="3" marL="18288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4pPr>
            <a:lvl5pPr indent="-330200" lvl="4" marL="22860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Creditandfraudrisk_logo-RGB.eps" id="12" name="Google Shape;12;p1"/>
          <p:cNvPicPr preferRelativeResize="0"/>
          <p:nvPr/>
        </p:nvPicPr>
        <p:blipFill rotWithShape="1">
          <a:blip r:embed="rId1">
            <a:alphaModFix/>
          </a:blip>
          <a:srcRect b="0" l="0" r="69296" t="0"/>
          <a:stretch/>
        </p:blipFill>
        <p:spPr>
          <a:xfrm>
            <a:off x="8428268" y="4638834"/>
            <a:ext cx="507913" cy="4288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387746" y="130658"/>
            <a:ext cx="8229600" cy="747596"/>
          </a:xfrm>
          <a:prstGeom prst="rect">
            <a:avLst/>
          </a:prstGeom>
          <a:noFill/>
          <a:ln>
            <a:noFill/>
          </a:ln>
        </p:spPr>
        <p:txBody>
          <a:bodyPr anchorCtr="0" anchor="t" bIns="0" lIns="0" spcFirstLastPara="1" rIns="0" wrap="square" tIns="0">
            <a:noAutofit/>
          </a:bodyPr>
          <a:lstStyle>
            <a:lvl1pPr lvl="0" marR="0" rtl="0" algn="l">
              <a:lnSpc>
                <a:spcPct val="82000"/>
              </a:lnSpc>
              <a:spcBef>
                <a:spcPts val="0"/>
              </a:spcBef>
              <a:spcAft>
                <a:spcPts val="0"/>
              </a:spcAft>
              <a:buSzPts val="1400"/>
              <a:buNone/>
              <a:defRPr b="0" i="0" sz="24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36" name="Google Shape;36;p8"/>
          <p:cNvSpPr txBox="1"/>
          <p:nvPr>
            <p:ph idx="1" type="body"/>
          </p:nvPr>
        </p:nvSpPr>
        <p:spPr>
          <a:xfrm>
            <a:off x="387746" y="1145010"/>
            <a:ext cx="8229600" cy="3663617"/>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535A5A"/>
              </a:buClr>
              <a:buSzPts val="1600"/>
              <a:buFont typeface="Arial"/>
              <a:buNone/>
              <a:defRPr b="0" i="0" sz="1600" u="none" cap="none" strike="noStrike">
                <a:solidFill>
                  <a:srgbClr val="535A5A"/>
                </a:solidFill>
                <a:latin typeface="Arial"/>
                <a:ea typeface="Arial"/>
                <a:cs typeface="Arial"/>
                <a:sym typeface="Arial"/>
              </a:defRPr>
            </a:lvl2pPr>
            <a:lvl3pPr indent="-330200" lvl="2" marL="13716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3pPr>
            <a:lvl4pPr indent="-330200" lvl="3" marL="18288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4pPr>
            <a:lvl5pPr indent="-330200" lvl="4" marL="22860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7" name="Google Shape;37;p8"/>
          <p:cNvSpPr txBox="1"/>
          <p:nvPr>
            <p:ph idx="12" type="sldNum"/>
          </p:nvPr>
        </p:nvSpPr>
        <p:spPr>
          <a:xfrm>
            <a:off x="8345453" y="4917545"/>
            <a:ext cx="789202" cy="22595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000" u="none" cap="none" strike="noStrike">
                <a:solidFill>
                  <a:srgbClr val="006AD2"/>
                </a:solidFill>
                <a:latin typeface="Arial"/>
                <a:ea typeface="Arial"/>
                <a:cs typeface="Arial"/>
                <a:sym typeface="Arial"/>
              </a:defRPr>
            </a:lvl1pPr>
            <a:lvl2pPr indent="0" lvl="1" marL="0" marR="0" rtl="0" algn="r">
              <a:spcBef>
                <a:spcPts val="0"/>
              </a:spcBef>
              <a:spcAft>
                <a:spcPts val="0"/>
              </a:spcAft>
              <a:buNone/>
              <a:defRPr b="0" i="0" sz="1000" u="none" cap="none" strike="noStrike">
                <a:solidFill>
                  <a:srgbClr val="006AD2"/>
                </a:solidFill>
                <a:latin typeface="Arial"/>
                <a:ea typeface="Arial"/>
                <a:cs typeface="Arial"/>
                <a:sym typeface="Arial"/>
              </a:defRPr>
            </a:lvl2pPr>
            <a:lvl3pPr indent="0" lvl="2" marL="0" marR="0" rtl="0" algn="r">
              <a:spcBef>
                <a:spcPts val="0"/>
              </a:spcBef>
              <a:spcAft>
                <a:spcPts val="0"/>
              </a:spcAft>
              <a:buNone/>
              <a:defRPr b="0" i="0" sz="1000" u="none" cap="none" strike="noStrike">
                <a:solidFill>
                  <a:srgbClr val="006AD2"/>
                </a:solidFill>
                <a:latin typeface="Arial"/>
                <a:ea typeface="Arial"/>
                <a:cs typeface="Arial"/>
                <a:sym typeface="Arial"/>
              </a:defRPr>
            </a:lvl3pPr>
            <a:lvl4pPr indent="0" lvl="3" marL="0" marR="0" rtl="0" algn="r">
              <a:spcBef>
                <a:spcPts val="0"/>
              </a:spcBef>
              <a:spcAft>
                <a:spcPts val="0"/>
              </a:spcAft>
              <a:buNone/>
              <a:defRPr b="0" i="0" sz="1000" u="none" cap="none" strike="noStrike">
                <a:solidFill>
                  <a:srgbClr val="006AD2"/>
                </a:solidFill>
                <a:latin typeface="Arial"/>
                <a:ea typeface="Arial"/>
                <a:cs typeface="Arial"/>
                <a:sym typeface="Arial"/>
              </a:defRPr>
            </a:lvl4pPr>
            <a:lvl5pPr indent="0" lvl="4" marL="0" marR="0" rtl="0" algn="r">
              <a:spcBef>
                <a:spcPts val="0"/>
              </a:spcBef>
              <a:spcAft>
                <a:spcPts val="0"/>
              </a:spcAft>
              <a:buNone/>
              <a:defRPr b="0" i="0" sz="1000" u="none" cap="none" strike="noStrike">
                <a:solidFill>
                  <a:srgbClr val="006AD2"/>
                </a:solidFill>
                <a:latin typeface="Arial"/>
                <a:ea typeface="Arial"/>
                <a:cs typeface="Arial"/>
                <a:sym typeface="Arial"/>
              </a:defRPr>
            </a:lvl5pPr>
            <a:lvl6pPr indent="0" lvl="5" marL="0" marR="0" rtl="0" algn="r">
              <a:spcBef>
                <a:spcPts val="0"/>
              </a:spcBef>
              <a:spcAft>
                <a:spcPts val="0"/>
              </a:spcAft>
              <a:buNone/>
              <a:defRPr b="0" i="0" sz="1000" u="none" cap="none" strike="noStrike">
                <a:solidFill>
                  <a:srgbClr val="006AD2"/>
                </a:solidFill>
                <a:latin typeface="Arial"/>
                <a:ea typeface="Arial"/>
                <a:cs typeface="Arial"/>
                <a:sym typeface="Arial"/>
              </a:defRPr>
            </a:lvl6pPr>
            <a:lvl7pPr indent="0" lvl="6" marL="0" marR="0" rtl="0" algn="r">
              <a:spcBef>
                <a:spcPts val="0"/>
              </a:spcBef>
              <a:spcAft>
                <a:spcPts val="0"/>
              </a:spcAft>
              <a:buNone/>
              <a:defRPr b="0" i="0" sz="1000" u="none" cap="none" strike="noStrike">
                <a:solidFill>
                  <a:srgbClr val="006AD2"/>
                </a:solidFill>
                <a:latin typeface="Arial"/>
                <a:ea typeface="Arial"/>
                <a:cs typeface="Arial"/>
                <a:sym typeface="Arial"/>
              </a:defRPr>
            </a:lvl7pPr>
            <a:lvl8pPr indent="0" lvl="7" marL="0" marR="0" rtl="0" algn="r">
              <a:spcBef>
                <a:spcPts val="0"/>
              </a:spcBef>
              <a:spcAft>
                <a:spcPts val="0"/>
              </a:spcAft>
              <a:buNone/>
              <a:defRPr b="0" i="0" sz="1000" u="none" cap="none" strike="noStrike">
                <a:solidFill>
                  <a:srgbClr val="006AD2"/>
                </a:solidFill>
                <a:latin typeface="Arial"/>
                <a:ea typeface="Arial"/>
                <a:cs typeface="Arial"/>
                <a:sym typeface="Arial"/>
              </a:defRPr>
            </a:lvl8pPr>
            <a:lvl9pPr indent="0" lvl="8" marL="0" marR="0" rtl="0" algn="r">
              <a:spcBef>
                <a:spcPts val="0"/>
              </a:spcBef>
              <a:spcAft>
                <a:spcPts val="0"/>
              </a:spcAft>
              <a:buNone/>
              <a:defRPr b="0" i="0" sz="1000" u="none" cap="none" strike="noStrike">
                <a:solidFill>
                  <a:srgbClr val="006AD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Creditandfraudrisk_logo-RGB.eps" id="38" name="Google Shape;38;p8"/>
          <p:cNvPicPr preferRelativeResize="0"/>
          <p:nvPr/>
        </p:nvPicPr>
        <p:blipFill rotWithShape="1">
          <a:blip r:embed="rId1">
            <a:alphaModFix/>
          </a:blip>
          <a:srcRect b="0" l="0" r="69296" t="0"/>
          <a:stretch/>
        </p:blipFill>
        <p:spPr>
          <a:xfrm>
            <a:off x="8428268" y="4638834"/>
            <a:ext cx="507913" cy="4288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5"/>
          <p:cNvSpPr txBox="1"/>
          <p:nvPr>
            <p:ph type="title"/>
          </p:nvPr>
        </p:nvSpPr>
        <p:spPr>
          <a:xfrm>
            <a:off x="387746" y="130658"/>
            <a:ext cx="8229600" cy="747596"/>
          </a:xfrm>
          <a:prstGeom prst="rect">
            <a:avLst/>
          </a:prstGeom>
          <a:noFill/>
          <a:ln>
            <a:noFill/>
          </a:ln>
        </p:spPr>
        <p:txBody>
          <a:bodyPr anchorCtr="0" anchor="t" bIns="0" lIns="0" spcFirstLastPara="1" rIns="0" wrap="square" tIns="0">
            <a:noAutofit/>
          </a:bodyPr>
          <a:lstStyle>
            <a:lvl1pPr lvl="0" marR="0" rtl="0" algn="l">
              <a:lnSpc>
                <a:spcPct val="82000"/>
              </a:lnSpc>
              <a:spcBef>
                <a:spcPts val="0"/>
              </a:spcBef>
              <a:spcAft>
                <a:spcPts val="0"/>
              </a:spcAft>
              <a:buSzPts val="1400"/>
              <a:buNone/>
              <a:defRPr b="0" i="0" sz="24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62" name="Google Shape;62;p15"/>
          <p:cNvSpPr txBox="1"/>
          <p:nvPr>
            <p:ph idx="1" type="body"/>
          </p:nvPr>
        </p:nvSpPr>
        <p:spPr>
          <a:xfrm>
            <a:off x="387746" y="1145010"/>
            <a:ext cx="8229600" cy="3663617"/>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535A5A"/>
              </a:buClr>
              <a:buSzPts val="1600"/>
              <a:buFont typeface="Arial"/>
              <a:buNone/>
              <a:defRPr b="0" i="0" sz="1600" u="none" cap="none" strike="noStrike">
                <a:solidFill>
                  <a:srgbClr val="535A5A"/>
                </a:solidFill>
                <a:latin typeface="Arial"/>
                <a:ea typeface="Arial"/>
                <a:cs typeface="Arial"/>
                <a:sym typeface="Arial"/>
              </a:defRPr>
            </a:lvl2pPr>
            <a:lvl3pPr indent="-330200" lvl="2" marL="13716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3pPr>
            <a:lvl4pPr indent="-330200" lvl="3" marL="18288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4pPr>
            <a:lvl5pPr indent="-330200" lvl="4" marL="22860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3" name="Google Shape;63;p15"/>
          <p:cNvSpPr txBox="1"/>
          <p:nvPr>
            <p:ph idx="12" type="sldNum"/>
          </p:nvPr>
        </p:nvSpPr>
        <p:spPr>
          <a:xfrm>
            <a:off x="8345453" y="4917545"/>
            <a:ext cx="789202" cy="22595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000">
                <a:solidFill>
                  <a:srgbClr val="006AD2"/>
                </a:solidFill>
                <a:latin typeface="Arial"/>
                <a:ea typeface="Arial"/>
                <a:cs typeface="Arial"/>
                <a:sym typeface="Arial"/>
              </a:defRPr>
            </a:lvl1pPr>
            <a:lvl2pPr indent="0" lvl="1" marL="0" marR="0" rtl="0" algn="r">
              <a:spcBef>
                <a:spcPts val="0"/>
              </a:spcBef>
              <a:spcAft>
                <a:spcPts val="0"/>
              </a:spcAft>
              <a:buNone/>
              <a:defRPr sz="1000">
                <a:solidFill>
                  <a:srgbClr val="006AD2"/>
                </a:solidFill>
                <a:latin typeface="Arial"/>
                <a:ea typeface="Arial"/>
                <a:cs typeface="Arial"/>
                <a:sym typeface="Arial"/>
              </a:defRPr>
            </a:lvl2pPr>
            <a:lvl3pPr indent="0" lvl="2" marL="0" marR="0" rtl="0" algn="r">
              <a:spcBef>
                <a:spcPts val="0"/>
              </a:spcBef>
              <a:spcAft>
                <a:spcPts val="0"/>
              </a:spcAft>
              <a:buNone/>
              <a:defRPr sz="1000">
                <a:solidFill>
                  <a:srgbClr val="006AD2"/>
                </a:solidFill>
                <a:latin typeface="Arial"/>
                <a:ea typeface="Arial"/>
                <a:cs typeface="Arial"/>
                <a:sym typeface="Arial"/>
              </a:defRPr>
            </a:lvl3pPr>
            <a:lvl4pPr indent="0" lvl="3" marL="0" marR="0" rtl="0" algn="r">
              <a:spcBef>
                <a:spcPts val="0"/>
              </a:spcBef>
              <a:spcAft>
                <a:spcPts val="0"/>
              </a:spcAft>
              <a:buNone/>
              <a:defRPr sz="1000">
                <a:solidFill>
                  <a:srgbClr val="006AD2"/>
                </a:solidFill>
                <a:latin typeface="Arial"/>
                <a:ea typeface="Arial"/>
                <a:cs typeface="Arial"/>
                <a:sym typeface="Arial"/>
              </a:defRPr>
            </a:lvl4pPr>
            <a:lvl5pPr indent="0" lvl="4" marL="0" marR="0" rtl="0" algn="r">
              <a:spcBef>
                <a:spcPts val="0"/>
              </a:spcBef>
              <a:spcAft>
                <a:spcPts val="0"/>
              </a:spcAft>
              <a:buNone/>
              <a:defRPr sz="1000">
                <a:solidFill>
                  <a:srgbClr val="006AD2"/>
                </a:solidFill>
                <a:latin typeface="Arial"/>
                <a:ea typeface="Arial"/>
                <a:cs typeface="Arial"/>
                <a:sym typeface="Arial"/>
              </a:defRPr>
            </a:lvl5pPr>
            <a:lvl6pPr indent="0" lvl="5" marL="0" marR="0" rtl="0" algn="r">
              <a:spcBef>
                <a:spcPts val="0"/>
              </a:spcBef>
              <a:spcAft>
                <a:spcPts val="0"/>
              </a:spcAft>
              <a:buNone/>
              <a:defRPr sz="1000">
                <a:solidFill>
                  <a:srgbClr val="006AD2"/>
                </a:solidFill>
                <a:latin typeface="Arial"/>
                <a:ea typeface="Arial"/>
                <a:cs typeface="Arial"/>
                <a:sym typeface="Arial"/>
              </a:defRPr>
            </a:lvl6pPr>
            <a:lvl7pPr indent="0" lvl="6" marL="0" marR="0" rtl="0" algn="r">
              <a:spcBef>
                <a:spcPts val="0"/>
              </a:spcBef>
              <a:spcAft>
                <a:spcPts val="0"/>
              </a:spcAft>
              <a:buNone/>
              <a:defRPr sz="1000">
                <a:solidFill>
                  <a:srgbClr val="006AD2"/>
                </a:solidFill>
                <a:latin typeface="Arial"/>
                <a:ea typeface="Arial"/>
                <a:cs typeface="Arial"/>
                <a:sym typeface="Arial"/>
              </a:defRPr>
            </a:lvl7pPr>
            <a:lvl8pPr indent="0" lvl="7" marL="0" marR="0" rtl="0" algn="r">
              <a:spcBef>
                <a:spcPts val="0"/>
              </a:spcBef>
              <a:spcAft>
                <a:spcPts val="0"/>
              </a:spcAft>
              <a:buNone/>
              <a:defRPr sz="1000">
                <a:solidFill>
                  <a:srgbClr val="006AD2"/>
                </a:solidFill>
                <a:latin typeface="Arial"/>
                <a:ea typeface="Arial"/>
                <a:cs typeface="Arial"/>
                <a:sym typeface="Arial"/>
              </a:defRPr>
            </a:lvl8pPr>
            <a:lvl9pPr indent="0" lvl="8" marL="0" marR="0" rtl="0" algn="r">
              <a:spcBef>
                <a:spcPts val="0"/>
              </a:spcBef>
              <a:spcAft>
                <a:spcPts val="0"/>
              </a:spcAft>
              <a:buNone/>
              <a:defRPr sz="1000">
                <a:solidFill>
                  <a:srgbClr val="006AD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Creditandfraudrisk_logo-RGB.eps" id="64" name="Google Shape;64;p15"/>
          <p:cNvPicPr preferRelativeResize="0"/>
          <p:nvPr/>
        </p:nvPicPr>
        <p:blipFill rotWithShape="1">
          <a:blip r:embed="rId1">
            <a:alphaModFix/>
          </a:blip>
          <a:srcRect b="0" l="0" r="69296" t="0"/>
          <a:stretch/>
        </p:blipFill>
        <p:spPr>
          <a:xfrm>
            <a:off x="8428268" y="4638834"/>
            <a:ext cx="507913" cy="4288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22"/>
          <p:cNvSpPr txBox="1"/>
          <p:nvPr>
            <p:ph type="title"/>
          </p:nvPr>
        </p:nvSpPr>
        <p:spPr>
          <a:xfrm>
            <a:off x="387746" y="130658"/>
            <a:ext cx="8229600" cy="747596"/>
          </a:xfrm>
          <a:prstGeom prst="rect">
            <a:avLst/>
          </a:prstGeom>
          <a:noFill/>
          <a:ln>
            <a:noFill/>
          </a:ln>
        </p:spPr>
        <p:txBody>
          <a:bodyPr anchorCtr="0" anchor="t" bIns="0" lIns="0" spcFirstLastPara="1" rIns="0" wrap="square" tIns="0">
            <a:noAutofit/>
          </a:bodyPr>
          <a:lstStyle>
            <a:lvl1pPr lvl="0" marR="0" rtl="0" algn="l">
              <a:lnSpc>
                <a:spcPct val="82000"/>
              </a:lnSpc>
              <a:spcBef>
                <a:spcPts val="0"/>
              </a:spcBef>
              <a:spcAft>
                <a:spcPts val="0"/>
              </a:spcAft>
              <a:buSzPts val="1400"/>
              <a:buNone/>
              <a:defRPr b="0" i="0" sz="24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88" name="Google Shape;88;p22"/>
          <p:cNvSpPr txBox="1"/>
          <p:nvPr>
            <p:ph idx="1" type="body"/>
          </p:nvPr>
        </p:nvSpPr>
        <p:spPr>
          <a:xfrm>
            <a:off x="387746" y="1145010"/>
            <a:ext cx="8229600" cy="3663617"/>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535A5A"/>
              </a:buClr>
              <a:buSzPts val="1600"/>
              <a:buFont typeface="Arial"/>
              <a:buNone/>
              <a:defRPr b="0" i="0" sz="1600" u="none" cap="none" strike="noStrike">
                <a:solidFill>
                  <a:srgbClr val="535A5A"/>
                </a:solidFill>
                <a:latin typeface="Arial"/>
                <a:ea typeface="Arial"/>
                <a:cs typeface="Arial"/>
                <a:sym typeface="Arial"/>
              </a:defRPr>
            </a:lvl2pPr>
            <a:lvl3pPr indent="-330200" lvl="2" marL="13716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3pPr>
            <a:lvl4pPr indent="-330200" lvl="3" marL="18288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4pPr>
            <a:lvl5pPr indent="-330200" lvl="4" marL="22860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9" name="Google Shape;89;p22"/>
          <p:cNvSpPr txBox="1"/>
          <p:nvPr>
            <p:ph idx="12" type="sldNum"/>
          </p:nvPr>
        </p:nvSpPr>
        <p:spPr>
          <a:xfrm>
            <a:off x="8345453" y="4917545"/>
            <a:ext cx="789202" cy="22595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000">
                <a:solidFill>
                  <a:srgbClr val="006AD2"/>
                </a:solidFill>
                <a:latin typeface="Arial"/>
                <a:ea typeface="Arial"/>
                <a:cs typeface="Arial"/>
                <a:sym typeface="Arial"/>
              </a:defRPr>
            </a:lvl1pPr>
            <a:lvl2pPr indent="0" lvl="1" marL="0" marR="0" rtl="0" algn="r">
              <a:spcBef>
                <a:spcPts val="0"/>
              </a:spcBef>
              <a:spcAft>
                <a:spcPts val="0"/>
              </a:spcAft>
              <a:buNone/>
              <a:defRPr sz="1000">
                <a:solidFill>
                  <a:srgbClr val="006AD2"/>
                </a:solidFill>
                <a:latin typeface="Arial"/>
                <a:ea typeface="Arial"/>
                <a:cs typeface="Arial"/>
                <a:sym typeface="Arial"/>
              </a:defRPr>
            </a:lvl2pPr>
            <a:lvl3pPr indent="0" lvl="2" marL="0" marR="0" rtl="0" algn="r">
              <a:spcBef>
                <a:spcPts val="0"/>
              </a:spcBef>
              <a:spcAft>
                <a:spcPts val="0"/>
              </a:spcAft>
              <a:buNone/>
              <a:defRPr sz="1000">
                <a:solidFill>
                  <a:srgbClr val="006AD2"/>
                </a:solidFill>
                <a:latin typeface="Arial"/>
                <a:ea typeface="Arial"/>
                <a:cs typeface="Arial"/>
                <a:sym typeface="Arial"/>
              </a:defRPr>
            </a:lvl3pPr>
            <a:lvl4pPr indent="0" lvl="3" marL="0" marR="0" rtl="0" algn="r">
              <a:spcBef>
                <a:spcPts val="0"/>
              </a:spcBef>
              <a:spcAft>
                <a:spcPts val="0"/>
              </a:spcAft>
              <a:buNone/>
              <a:defRPr sz="1000">
                <a:solidFill>
                  <a:srgbClr val="006AD2"/>
                </a:solidFill>
                <a:latin typeface="Arial"/>
                <a:ea typeface="Arial"/>
                <a:cs typeface="Arial"/>
                <a:sym typeface="Arial"/>
              </a:defRPr>
            </a:lvl4pPr>
            <a:lvl5pPr indent="0" lvl="4" marL="0" marR="0" rtl="0" algn="r">
              <a:spcBef>
                <a:spcPts val="0"/>
              </a:spcBef>
              <a:spcAft>
                <a:spcPts val="0"/>
              </a:spcAft>
              <a:buNone/>
              <a:defRPr sz="1000">
                <a:solidFill>
                  <a:srgbClr val="006AD2"/>
                </a:solidFill>
                <a:latin typeface="Arial"/>
                <a:ea typeface="Arial"/>
                <a:cs typeface="Arial"/>
                <a:sym typeface="Arial"/>
              </a:defRPr>
            </a:lvl5pPr>
            <a:lvl6pPr indent="0" lvl="5" marL="0" marR="0" rtl="0" algn="r">
              <a:spcBef>
                <a:spcPts val="0"/>
              </a:spcBef>
              <a:spcAft>
                <a:spcPts val="0"/>
              </a:spcAft>
              <a:buNone/>
              <a:defRPr sz="1000">
                <a:solidFill>
                  <a:srgbClr val="006AD2"/>
                </a:solidFill>
                <a:latin typeface="Arial"/>
                <a:ea typeface="Arial"/>
                <a:cs typeface="Arial"/>
                <a:sym typeface="Arial"/>
              </a:defRPr>
            </a:lvl6pPr>
            <a:lvl7pPr indent="0" lvl="6" marL="0" marR="0" rtl="0" algn="r">
              <a:spcBef>
                <a:spcPts val="0"/>
              </a:spcBef>
              <a:spcAft>
                <a:spcPts val="0"/>
              </a:spcAft>
              <a:buNone/>
              <a:defRPr sz="1000">
                <a:solidFill>
                  <a:srgbClr val="006AD2"/>
                </a:solidFill>
                <a:latin typeface="Arial"/>
                <a:ea typeface="Arial"/>
                <a:cs typeface="Arial"/>
                <a:sym typeface="Arial"/>
              </a:defRPr>
            </a:lvl7pPr>
            <a:lvl8pPr indent="0" lvl="7" marL="0" marR="0" rtl="0" algn="r">
              <a:spcBef>
                <a:spcPts val="0"/>
              </a:spcBef>
              <a:spcAft>
                <a:spcPts val="0"/>
              </a:spcAft>
              <a:buNone/>
              <a:defRPr sz="1000">
                <a:solidFill>
                  <a:srgbClr val="006AD2"/>
                </a:solidFill>
                <a:latin typeface="Arial"/>
                <a:ea typeface="Arial"/>
                <a:cs typeface="Arial"/>
                <a:sym typeface="Arial"/>
              </a:defRPr>
            </a:lvl8pPr>
            <a:lvl9pPr indent="0" lvl="8" marL="0" marR="0" rtl="0" algn="r">
              <a:spcBef>
                <a:spcPts val="0"/>
              </a:spcBef>
              <a:spcAft>
                <a:spcPts val="0"/>
              </a:spcAft>
              <a:buNone/>
              <a:defRPr sz="1000">
                <a:solidFill>
                  <a:srgbClr val="006AD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Creditandfraudrisk_logo-RGB.eps" id="90" name="Google Shape;90;p22"/>
          <p:cNvPicPr preferRelativeResize="0"/>
          <p:nvPr/>
        </p:nvPicPr>
        <p:blipFill rotWithShape="1">
          <a:blip r:embed="rId1">
            <a:alphaModFix/>
          </a:blip>
          <a:srcRect b="0" l="0" r="69296" t="0"/>
          <a:stretch/>
        </p:blipFill>
        <p:spPr>
          <a:xfrm>
            <a:off x="8428268" y="4638834"/>
            <a:ext cx="507913" cy="4288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6" r:id="rId2"/>
    <p:sldLayoutId id="2147483667" r:id="rId3"/>
    <p:sldLayoutId id="2147483668" r:id="rId4"/>
    <p:sldLayoutId id="2147483669" r:id="rId5"/>
    <p:sldLayoutId id="2147483670" r:id="rId6"/>
    <p:sldLayoutId id="2147483671"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29"/>
          <p:cNvSpPr txBox="1"/>
          <p:nvPr>
            <p:ph type="title"/>
          </p:nvPr>
        </p:nvSpPr>
        <p:spPr>
          <a:xfrm>
            <a:off x="387746" y="130658"/>
            <a:ext cx="8229600" cy="747596"/>
          </a:xfrm>
          <a:prstGeom prst="rect">
            <a:avLst/>
          </a:prstGeom>
          <a:noFill/>
          <a:ln>
            <a:noFill/>
          </a:ln>
        </p:spPr>
        <p:txBody>
          <a:bodyPr anchorCtr="0" anchor="t" bIns="0" lIns="0" spcFirstLastPara="1" rIns="0" wrap="square" tIns="0">
            <a:noAutofit/>
          </a:bodyPr>
          <a:lstStyle>
            <a:lvl1pPr lvl="0" marR="0" rtl="0" algn="l">
              <a:lnSpc>
                <a:spcPct val="82000"/>
              </a:lnSpc>
              <a:spcBef>
                <a:spcPts val="0"/>
              </a:spcBef>
              <a:spcAft>
                <a:spcPts val="0"/>
              </a:spcAft>
              <a:buSzPts val="1400"/>
              <a:buNone/>
              <a:defRPr b="0" i="0" sz="24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114" name="Google Shape;114;p29"/>
          <p:cNvSpPr txBox="1"/>
          <p:nvPr>
            <p:ph idx="1" type="body"/>
          </p:nvPr>
        </p:nvSpPr>
        <p:spPr>
          <a:xfrm>
            <a:off x="387746" y="1145010"/>
            <a:ext cx="8229600" cy="3663617"/>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535A5A"/>
              </a:buClr>
              <a:buSzPts val="1600"/>
              <a:buFont typeface="Arial"/>
              <a:buNone/>
              <a:defRPr b="0" i="0" sz="1600" u="none" cap="none" strike="noStrike">
                <a:solidFill>
                  <a:srgbClr val="535A5A"/>
                </a:solidFill>
                <a:latin typeface="Arial"/>
                <a:ea typeface="Arial"/>
                <a:cs typeface="Arial"/>
                <a:sym typeface="Arial"/>
              </a:defRPr>
            </a:lvl2pPr>
            <a:lvl3pPr indent="-330200" lvl="2" marL="13716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3pPr>
            <a:lvl4pPr indent="-330200" lvl="3" marL="18288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4pPr>
            <a:lvl5pPr indent="-330200" lvl="4" marL="22860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5" name="Google Shape;115;p29"/>
          <p:cNvSpPr txBox="1"/>
          <p:nvPr>
            <p:ph idx="12" type="sldNum"/>
          </p:nvPr>
        </p:nvSpPr>
        <p:spPr>
          <a:xfrm>
            <a:off x="8345453" y="4917545"/>
            <a:ext cx="789202" cy="22595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000">
                <a:solidFill>
                  <a:srgbClr val="006AD2"/>
                </a:solidFill>
                <a:latin typeface="Arial"/>
                <a:ea typeface="Arial"/>
                <a:cs typeface="Arial"/>
                <a:sym typeface="Arial"/>
              </a:defRPr>
            </a:lvl1pPr>
            <a:lvl2pPr indent="0" lvl="1" marL="0" marR="0" rtl="0" algn="r">
              <a:spcBef>
                <a:spcPts val="0"/>
              </a:spcBef>
              <a:spcAft>
                <a:spcPts val="0"/>
              </a:spcAft>
              <a:buNone/>
              <a:defRPr sz="1000">
                <a:solidFill>
                  <a:srgbClr val="006AD2"/>
                </a:solidFill>
                <a:latin typeface="Arial"/>
                <a:ea typeface="Arial"/>
                <a:cs typeface="Arial"/>
                <a:sym typeface="Arial"/>
              </a:defRPr>
            </a:lvl2pPr>
            <a:lvl3pPr indent="0" lvl="2" marL="0" marR="0" rtl="0" algn="r">
              <a:spcBef>
                <a:spcPts val="0"/>
              </a:spcBef>
              <a:spcAft>
                <a:spcPts val="0"/>
              </a:spcAft>
              <a:buNone/>
              <a:defRPr sz="1000">
                <a:solidFill>
                  <a:srgbClr val="006AD2"/>
                </a:solidFill>
                <a:latin typeface="Arial"/>
                <a:ea typeface="Arial"/>
                <a:cs typeface="Arial"/>
                <a:sym typeface="Arial"/>
              </a:defRPr>
            </a:lvl3pPr>
            <a:lvl4pPr indent="0" lvl="3" marL="0" marR="0" rtl="0" algn="r">
              <a:spcBef>
                <a:spcPts val="0"/>
              </a:spcBef>
              <a:spcAft>
                <a:spcPts val="0"/>
              </a:spcAft>
              <a:buNone/>
              <a:defRPr sz="1000">
                <a:solidFill>
                  <a:srgbClr val="006AD2"/>
                </a:solidFill>
                <a:latin typeface="Arial"/>
                <a:ea typeface="Arial"/>
                <a:cs typeface="Arial"/>
                <a:sym typeface="Arial"/>
              </a:defRPr>
            </a:lvl4pPr>
            <a:lvl5pPr indent="0" lvl="4" marL="0" marR="0" rtl="0" algn="r">
              <a:spcBef>
                <a:spcPts val="0"/>
              </a:spcBef>
              <a:spcAft>
                <a:spcPts val="0"/>
              </a:spcAft>
              <a:buNone/>
              <a:defRPr sz="1000">
                <a:solidFill>
                  <a:srgbClr val="006AD2"/>
                </a:solidFill>
                <a:latin typeface="Arial"/>
                <a:ea typeface="Arial"/>
                <a:cs typeface="Arial"/>
                <a:sym typeface="Arial"/>
              </a:defRPr>
            </a:lvl5pPr>
            <a:lvl6pPr indent="0" lvl="5" marL="0" marR="0" rtl="0" algn="r">
              <a:spcBef>
                <a:spcPts val="0"/>
              </a:spcBef>
              <a:spcAft>
                <a:spcPts val="0"/>
              </a:spcAft>
              <a:buNone/>
              <a:defRPr sz="1000">
                <a:solidFill>
                  <a:srgbClr val="006AD2"/>
                </a:solidFill>
                <a:latin typeface="Arial"/>
                <a:ea typeface="Arial"/>
                <a:cs typeface="Arial"/>
                <a:sym typeface="Arial"/>
              </a:defRPr>
            </a:lvl6pPr>
            <a:lvl7pPr indent="0" lvl="6" marL="0" marR="0" rtl="0" algn="r">
              <a:spcBef>
                <a:spcPts val="0"/>
              </a:spcBef>
              <a:spcAft>
                <a:spcPts val="0"/>
              </a:spcAft>
              <a:buNone/>
              <a:defRPr sz="1000">
                <a:solidFill>
                  <a:srgbClr val="006AD2"/>
                </a:solidFill>
                <a:latin typeface="Arial"/>
                <a:ea typeface="Arial"/>
                <a:cs typeface="Arial"/>
                <a:sym typeface="Arial"/>
              </a:defRPr>
            </a:lvl7pPr>
            <a:lvl8pPr indent="0" lvl="7" marL="0" marR="0" rtl="0" algn="r">
              <a:spcBef>
                <a:spcPts val="0"/>
              </a:spcBef>
              <a:spcAft>
                <a:spcPts val="0"/>
              </a:spcAft>
              <a:buNone/>
              <a:defRPr sz="1000">
                <a:solidFill>
                  <a:srgbClr val="006AD2"/>
                </a:solidFill>
                <a:latin typeface="Arial"/>
                <a:ea typeface="Arial"/>
                <a:cs typeface="Arial"/>
                <a:sym typeface="Arial"/>
              </a:defRPr>
            </a:lvl8pPr>
            <a:lvl9pPr indent="0" lvl="8" marL="0" marR="0" rtl="0" algn="r">
              <a:spcBef>
                <a:spcPts val="0"/>
              </a:spcBef>
              <a:spcAft>
                <a:spcPts val="0"/>
              </a:spcAft>
              <a:buNone/>
              <a:defRPr sz="1000">
                <a:solidFill>
                  <a:srgbClr val="006AD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Creditandfraudrisk_logo-RGB.eps" id="116" name="Google Shape;116;p29"/>
          <p:cNvPicPr preferRelativeResize="0"/>
          <p:nvPr/>
        </p:nvPicPr>
        <p:blipFill rotWithShape="1">
          <a:blip r:embed="rId1">
            <a:alphaModFix/>
          </a:blip>
          <a:srcRect b="0" l="0" r="69296" t="0"/>
          <a:stretch/>
        </p:blipFill>
        <p:spPr>
          <a:xfrm>
            <a:off x="8428268" y="4638834"/>
            <a:ext cx="507913" cy="4288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36"/>
          <p:cNvSpPr txBox="1"/>
          <p:nvPr>
            <p:ph type="title"/>
          </p:nvPr>
        </p:nvSpPr>
        <p:spPr>
          <a:xfrm>
            <a:off x="387746" y="130658"/>
            <a:ext cx="8229600" cy="747596"/>
          </a:xfrm>
          <a:prstGeom prst="rect">
            <a:avLst/>
          </a:prstGeom>
          <a:noFill/>
          <a:ln>
            <a:noFill/>
          </a:ln>
        </p:spPr>
        <p:txBody>
          <a:bodyPr anchorCtr="0" anchor="t" bIns="0" lIns="0" spcFirstLastPara="1" rIns="0" wrap="square" tIns="0">
            <a:noAutofit/>
          </a:bodyPr>
          <a:lstStyle>
            <a:lvl1pPr lvl="0" marR="0" rtl="0" algn="l">
              <a:lnSpc>
                <a:spcPct val="82000"/>
              </a:lnSpc>
              <a:spcBef>
                <a:spcPts val="0"/>
              </a:spcBef>
              <a:spcAft>
                <a:spcPts val="0"/>
              </a:spcAft>
              <a:buSzPts val="1400"/>
              <a:buNone/>
              <a:defRPr b="0" i="0" sz="24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140" name="Google Shape;140;p36"/>
          <p:cNvSpPr txBox="1"/>
          <p:nvPr>
            <p:ph idx="1" type="body"/>
          </p:nvPr>
        </p:nvSpPr>
        <p:spPr>
          <a:xfrm>
            <a:off x="387746" y="1145010"/>
            <a:ext cx="8229600" cy="3663617"/>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535A5A"/>
              </a:buClr>
              <a:buSzPts val="1600"/>
              <a:buFont typeface="Arial"/>
              <a:buNone/>
              <a:defRPr b="0" i="0" sz="1600" u="none" cap="none" strike="noStrike">
                <a:solidFill>
                  <a:srgbClr val="535A5A"/>
                </a:solidFill>
                <a:latin typeface="Arial"/>
                <a:ea typeface="Arial"/>
                <a:cs typeface="Arial"/>
                <a:sym typeface="Arial"/>
              </a:defRPr>
            </a:lvl2pPr>
            <a:lvl3pPr indent="-330200" lvl="2" marL="13716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3pPr>
            <a:lvl4pPr indent="-330200" lvl="3" marL="18288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4pPr>
            <a:lvl5pPr indent="-330200" lvl="4" marL="22860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1" name="Google Shape;141;p36"/>
          <p:cNvSpPr txBox="1"/>
          <p:nvPr>
            <p:ph idx="12" type="sldNum"/>
          </p:nvPr>
        </p:nvSpPr>
        <p:spPr>
          <a:xfrm>
            <a:off x="8345453" y="4917545"/>
            <a:ext cx="789202" cy="22595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000">
                <a:solidFill>
                  <a:srgbClr val="006AD2"/>
                </a:solidFill>
                <a:latin typeface="Arial"/>
                <a:ea typeface="Arial"/>
                <a:cs typeface="Arial"/>
                <a:sym typeface="Arial"/>
              </a:defRPr>
            </a:lvl1pPr>
            <a:lvl2pPr indent="0" lvl="1" marL="0" marR="0" rtl="0" algn="r">
              <a:spcBef>
                <a:spcPts val="0"/>
              </a:spcBef>
              <a:spcAft>
                <a:spcPts val="0"/>
              </a:spcAft>
              <a:buNone/>
              <a:defRPr sz="1000">
                <a:solidFill>
                  <a:srgbClr val="006AD2"/>
                </a:solidFill>
                <a:latin typeface="Arial"/>
                <a:ea typeface="Arial"/>
                <a:cs typeface="Arial"/>
                <a:sym typeface="Arial"/>
              </a:defRPr>
            </a:lvl2pPr>
            <a:lvl3pPr indent="0" lvl="2" marL="0" marR="0" rtl="0" algn="r">
              <a:spcBef>
                <a:spcPts val="0"/>
              </a:spcBef>
              <a:spcAft>
                <a:spcPts val="0"/>
              </a:spcAft>
              <a:buNone/>
              <a:defRPr sz="1000">
                <a:solidFill>
                  <a:srgbClr val="006AD2"/>
                </a:solidFill>
                <a:latin typeface="Arial"/>
                <a:ea typeface="Arial"/>
                <a:cs typeface="Arial"/>
                <a:sym typeface="Arial"/>
              </a:defRPr>
            </a:lvl3pPr>
            <a:lvl4pPr indent="0" lvl="3" marL="0" marR="0" rtl="0" algn="r">
              <a:spcBef>
                <a:spcPts val="0"/>
              </a:spcBef>
              <a:spcAft>
                <a:spcPts val="0"/>
              </a:spcAft>
              <a:buNone/>
              <a:defRPr sz="1000">
                <a:solidFill>
                  <a:srgbClr val="006AD2"/>
                </a:solidFill>
                <a:latin typeface="Arial"/>
                <a:ea typeface="Arial"/>
                <a:cs typeface="Arial"/>
                <a:sym typeface="Arial"/>
              </a:defRPr>
            </a:lvl4pPr>
            <a:lvl5pPr indent="0" lvl="4" marL="0" marR="0" rtl="0" algn="r">
              <a:spcBef>
                <a:spcPts val="0"/>
              </a:spcBef>
              <a:spcAft>
                <a:spcPts val="0"/>
              </a:spcAft>
              <a:buNone/>
              <a:defRPr sz="1000">
                <a:solidFill>
                  <a:srgbClr val="006AD2"/>
                </a:solidFill>
                <a:latin typeface="Arial"/>
                <a:ea typeface="Arial"/>
                <a:cs typeface="Arial"/>
                <a:sym typeface="Arial"/>
              </a:defRPr>
            </a:lvl5pPr>
            <a:lvl6pPr indent="0" lvl="5" marL="0" marR="0" rtl="0" algn="r">
              <a:spcBef>
                <a:spcPts val="0"/>
              </a:spcBef>
              <a:spcAft>
                <a:spcPts val="0"/>
              </a:spcAft>
              <a:buNone/>
              <a:defRPr sz="1000">
                <a:solidFill>
                  <a:srgbClr val="006AD2"/>
                </a:solidFill>
                <a:latin typeface="Arial"/>
                <a:ea typeface="Arial"/>
                <a:cs typeface="Arial"/>
                <a:sym typeface="Arial"/>
              </a:defRPr>
            </a:lvl6pPr>
            <a:lvl7pPr indent="0" lvl="6" marL="0" marR="0" rtl="0" algn="r">
              <a:spcBef>
                <a:spcPts val="0"/>
              </a:spcBef>
              <a:spcAft>
                <a:spcPts val="0"/>
              </a:spcAft>
              <a:buNone/>
              <a:defRPr sz="1000">
                <a:solidFill>
                  <a:srgbClr val="006AD2"/>
                </a:solidFill>
                <a:latin typeface="Arial"/>
                <a:ea typeface="Arial"/>
                <a:cs typeface="Arial"/>
                <a:sym typeface="Arial"/>
              </a:defRPr>
            </a:lvl7pPr>
            <a:lvl8pPr indent="0" lvl="7" marL="0" marR="0" rtl="0" algn="r">
              <a:spcBef>
                <a:spcPts val="0"/>
              </a:spcBef>
              <a:spcAft>
                <a:spcPts val="0"/>
              </a:spcAft>
              <a:buNone/>
              <a:defRPr sz="1000">
                <a:solidFill>
                  <a:srgbClr val="006AD2"/>
                </a:solidFill>
                <a:latin typeface="Arial"/>
                <a:ea typeface="Arial"/>
                <a:cs typeface="Arial"/>
                <a:sym typeface="Arial"/>
              </a:defRPr>
            </a:lvl8pPr>
            <a:lvl9pPr indent="0" lvl="8" marL="0" marR="0" rtl="0" algn="r">
              <a:spcBef>
                <a:spcPts val="0"/>
              </a:spcBef>
              <a:spcAft>
                <a:spcPts val="0"/>
              </a:spcAft>
              <a:buNone/>
              <a:defRPr sz="1000">
                <a:solidFill>
                  <a:srgbClr val="006AD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Creditandfraudrisk_logo-RGB.eps" id="142" name="Google Shape;142;p36"/>
          <p:cNvPicPr preferRelativeResize="0"/>
          <p:nvPr/>
        </p:nvPicPr>
        <p:blipFill rotWithShape="1">
          <a:blip r:embed="rId1">
            <a:alphaModFix/>
          </a:blip>
          <a:srcRect b="0" l="0" r="69296" t="0"/>
          <a:stretch/>
        </p:blipFill>
        <p:spPr>
          <a:xfrm>
            <a:off x="8428268" y="4638834"/>
            <a:ext cx="507913" cy="4288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8" r:id="rId2"/>
    <p:sldLayoutId id="2147483679" r:id="rId3"/>
    <p:sldLayoutId id="2147483680" r:id="rId4"/>
    <p:sldLayoutId id="2147483681" r:id="rId5"/>
    <p:sldLayoutId id="2147483682" r:id="rId6"/>
    <p:sldLayoutId id="214748368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43"/>
          <p:cNvSpPr txBox="1"/>
          <p:nvPr>
            <p:ph type="title"/>
          </p:nvPr>
        </p:nvSpPr>
        <p:spPr>
          <a:xfrm>
            <a:off x="387746" y="130658"/>
            <a:ext cx="8229600" cy="747596"/>
          </a:xfrm>
          <a:prstGeom prst="rect">
            <a:avLst/>
          </a:prstGeom>
          <a:noFill/>
          <a:ln>
            <a:noFill/>
          </a:ln>
        </p:spPr>
        <p:txBody>
          <a:bodyPr anchorCtr="0" anchor="t" bIns="0" lIns="0" spcFirstLastPara="1" rIns="0" wrap="square" tIns="0">
            <a:noAutofit/>
          </a:bodyPr>
          <a:lstStyle>
            <a:lvl1pPr lvl="0" marR="0" rtl="0" algn="l">
              <a:lnSpc>
                <a:spcPct val="82000"/>
              </a:lnSpc>
              <a:spcBef>
                <a:spcPts val="0"/>
              </a:spcBef>
              <a:spcAft>
                <a:spcPts val="0"/>
              </a:spcAft>
              <a:buSzPts val="1400"/>
              <a:buNone/>
              <a:defRPr b="0" i="0" sz="24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166" name="Google Shape;166;p43"/>
          <p:cNvSpPr txBox="1"/>
          <p:nvPr>
            <p:ph idx="1" type="body"/>
          </p:nvPr>
        </p:nvSpPr>
        <p:spPr>
          <a:xfrm>
            <a:off x="387746" y="1145010"/>
            <a:ext cx="8229600" cy="3663617"/>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535A5A"/>
              </a:buClr>
              <a:buSzPts val="1600"/>
              <a:buFont typeface="Arial"/>
              <a:buNone/>
              <a:defRPr b="0" i="0" sz="1600" u="none" cap="none" strike="noStrike">
                <a:solidFill>
                  <a:srgbClr val="535A5A"/>
                </a:solidFill>
                <a:latin typeface="Arial"/>
                <a:ea typeface="Arial"/>
                <a:cs typeface="Arial"/>
                <a:sym typeface="Arial"/>
              </a:defRPr>
            </a:lvl2pPr>
            <a:lvl3pPr indent="-330200" lvl="2" marL="13716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3pPr>
            <a:lvl4pPr indent="-330200" lvl="3" marL="18288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4pPr>
            <a:lvl5pPr indent="-330200" lvl="4" marL="2286000" marR="0" rtl="0" algn="l">
              <a:lnSpc>
                <a:spcPct val="100000"/>
              </a:lnSpc>
              <a:spcBef>
                <a:spcPts val="0"/>
              </a:spcBef>
              <a:spcAft>
                <a:spcPts val="0"/>
              </a:spcAft>
              <a:buClr>
                <a:srgbClr val="535A5A"/>
              </a:buClr>
              <a:buSzPts val="1600"/>
              <a:buFont typeface="Arial"/>
              <a:buChar char="−"/>
              <a:defRPr b="0" i="0" sz="1600" u="none" cap="none" strike="noStrike">
                <a:solidFill>
                  <a:srgbClr val="535A5A"/>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7" name="Google Shape;167;p43"/>
          <p:cNvSpPr txBox="1"/>
          <p:nvPr>
            <p:ph idx="12" type="sldNum"/>
          </p:nvPr>
        </p:nvSpPr>
        <p:spPr>
          <a:xfrm>
            <a:off x="8345453" y="4917545"/>
            <a:ext cx="789202" cy="22595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000">
                <a:solidFill>
                  <a:srgbClr val="006AD2"/>
                </a:solidFill>
                <a:latin typeface="Arial"/>
                <a:ea typeface="Arial"/>
                <a:cs typeface="Arial"/>
                <a:sym typeface="Arial"/>
              </a:defRPr>
            </a:lvl1pPr>
            <a:lvl2pPr indent="0" lvl="1" marL="0" marR="0" rtl="0" algn="r">
              <a:spcBef>
                <a:spcPts val="0"/>
              </a:spcBef>
              <a:spcAft>
                <a:spcPts val="0"/>
              </a:spcAft>
              <a:buNone/>
              <a:defRPr sz="1000">
                <a:solidFill>
                  <a:srgbClr val="006AD2"/>
                </a:solidFill>
                <a:latin typeface="Arial"/>
                <a:ea typeface="Arial"/>
                <a:cs typeface="Arial"/>
                <a:sym typeface="Arial"/>
              </a:defRPr>
            </a:lvl2pPr>
            <a:lvl3pPr indent="0" lvl="2" marL="0" marR="0" rtl="0" algn="r">
              <a:spcBef>
                <a:spcPts val="0"/>
              </a:spcBef>
              <a:spcAft>
                <a:spcPts val="0"/>
              </a:spcAft>
              <a:buNone/>
              <a:defRPr sz="1000">
                <a:solidFill>
                  <a:srgbClr val="006AD2"/>
                </a:solidFill>
                <a:latin typeface="Arial"/>
                <a:ea typeface="Arial"/>
                <a:cs typeface="Arial"/>
                <a:sym typeface="Arial"/>
              </a:defRPr>
            </a:lvl3pPr>
            <a:lvl4pPr indent="0" lvl="3" marL="0" marR="0" rtl="0" algn="r">
              <a:spcBef>
                <a:spcPts val="0"/>
              </a:spcBef>
              <a:spcAft>
                <a:spcPts val="0"/>
              </a:spcAft>
              <a:buNone/>
              <a:defRPr sz="1000">
                <a:solidFill>
                  <a:srgbClr val="006AD2"/>
                </a:solidFill>
                <a:latin typeface="Arial"/>
                <a:ea typeface="Arial"/>
                <a:cs typeface="Arial"/>
                <a:sym typeface="Arial"/>
              </a:defRPr>
            </a:lvl4pPr>
            <a:lvl5pPr indent="0" lvl="4" marL="0" marR="0" rtl="0" algn="r">
              <a:spcBef>
                <a:spcPts val="0"/>
              </a:spcBef>
              <a:spcAft>
                <a:spcPts val="0"/>
              </a:spcAft>
              <a:buNone/>
              <a:defRPr sz="1000">
                <a:solidFill>
                  <a:srgbClr val="006AD2"/>
                </a:solidFill>
                <a:latin typeface="Arial"/>
                <a:ea typeface="Arial"/>
                <a:cs typeface="Arial"/>
                <a:sym typeface="Arial"/>
              </a:defRPr>
            </a:lvl5pPr>
            <a:lvl6pPr indent="0" lvl="5" marL="0" marR="0" rtl="0" algn="r">
              <a:spcBef>
                <a:spcPts val="0"/>
              </a:spcBef>
              <a:spcAft>
                <a:spcPts val="0"/>
              </a:spcAft>
              <a:buNone/>
              <a:defRPr sz="1000">
                <a:solidFill>
                  <a:srgbClr val="006AD2"/>
                </a:solidFill>
                <a:latin typeface="Arial"/>
                <a:ea typeface="Arial"/>
                <a:cs typeface="Arial"/>
                <a:sym typeface="Arial"/>
              </a:defRPr>
            </a:lvl6pPr>
            <a:lvl7pPr indent="0" lvl="6" marL="0" marR="0" rtl="0" algn="r">
              <a:spcBef>
                <a:spcPts val="0"/>
              </a:spcBef>
              <a:spcAft>
                <a:spcPts val="0"/>
              </a:spcAft>
              <a:buNone/>
              <a:defRPr sz="1000">
                <a:solidFill>
                  <a:srgbClr val="006AD2"/>
                </a:solidFill>
                <a:latin typeface="Arial"/>
                <a:ea typeface="Arial"/>
                <a:cs typeface="Arial"/>
                <a:sym typeface="Arial"/>
              </a:defRPr>
            </a:lvl7pPr>
            <a:lvl8pPr indent="0" lvl="7" marL="0" marR="0" rtl="0" algn="r">
              <a:spcBef>
                <a:spcPts val="0"/>
              </a:spcBef>
              <a:spcAft>
                <a:spcPts val="0"/>
              </a:spcAft>
              <a:buNone/>
              <a:defRPr sz="1000">
                <a:solidFill>
                  <a:srgbClr val="006AD2"/>
                </a:solidFill>
                <a:latin typeface="Arial"/>
                <a:ea typeface="Arial"/>
                <a:cs typeface="Arial"/>
                <a:sym typeface="Arial"/>
              </a:defRPr>
            </a:lvl8pPr>
            <a:lvl9pPr indent="0" lvl="8" marL="0" marR="0" rtl="0" algn="r">
              <a:spcBef>
                <a:spcPts val="0"/>
              </a:spcBef>
              <a:spcAft>
                <a:spcPts val="0"/>
              </a:spcAft>
              <a:buNone/>
              <a:defRPr sz="1000">
                <a:solidFill>
                  <a:srgbClr val="006AD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Creditandfraudrisk_logo-RGB.eps" id="168" name="Google Shape;168;p43"/>
          <p:cNvPicPr preferRelativeResize="0"/>
          <p:nvPr/>
        </p:nvPicPr>
        <p:blipFill rotWithShape="1">
          <a:blip r:embed="rId1">
            <a:alphaModFix/>
          </a:blip>
          <a:srcRect b="0" l="0" r="69296" t="0"/>
          <a:stretch/>
        </p:blipFill>
        <p:spPr>
          <a:xfrm>
            <a:off x="8428268" y="4638834"/>
            <a:ext cx="507913" cy="4288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50"/>
          <p:cNvSpPr txBox="1"/>
          <p:nvPr>
            <p:ph type="ctrTitle"/>
          </p:nvPr>
        </p:nvSpPr>
        <p:spPr>
          <a:xfrm>
            <a:off x="0" y="1"/>
            <a:ext cx="9144000" cy="2563586"/>
          </a:xfrm>
          <a:prstGeom prst="rect">
            <a:avLst/>
          </a:prstGeom>
          <a:noFill/>
          <a:ln>
            <a:noFill/>
          </a:ln>
        </p:spPr>
        <p:txBody>
          <a:bodyPr anchorCtr="0" anchor="b" bIns="0" lIns="0" spcFirstLastPara="1" rIns="0" wrap="square" tIns="0">
            <a:noAutofit/>
          </a:bodyPr>
          <a:lstStyle/>
          <a:p>
            <a:pPr indent="0" lvl="0" marL="0" rtl="0" algn="ctr">
              <a:lnSpc>
                <a:spcPct val="82000"/>
              </a:lnSpc>
              <a:spcBef>
                <a:spcPts val="0"/>
              </a:spcBef>
              <a:spcAft>
                <a:spcPts val="0"/>
              </a:spcAft>
              <a:buNone/>
            </a:pPr>
            <a:r>
              <a:rPr lang="en-US"/>
              <a:t>American Express Campus </a:t>
            </a:r>
            <a:br>
              <a:rPr lang="en-US"/>
            </a:br>
            <a:r>
              <a:rPr lang="en-US"/>
              <a:t>Analyze This 2020</a:t>
            </a:r>
            <a:endParaRPr/>
          </a:p>
        </p:txBody>
      </p:sp>
      <p:sp>
        <p:nvSpPr>
          <p:cNvPr id="195" name="Google Shape;195;p50"/>
          <p:cNvSpPr txBox="1"/>
          <p:nvPr>
            <p:ph idx="1" type="body"/>
          </p:nvPr>
        </p:nvSpPr>
        <p:spPr>
          <a:xfrm>
            <a:off x="0" y="2563587"/>
            <a:ext cx="9144000" cy="2579913"/>
          </a:xfrm>
          <a:prstGeom prst="rect">
            <a:avLst/>
          </a:prstGeom>
          <a:noFill/>
          <a:ln>
            <a:noFill/>
          </a:ln>
          <a:effectLst>
            <a:outerShdw blurRad="444500" sx="102000" rotWithShape="0" algn="ctr" sy="102000">
              <a:srgbClr val="000000">
                <a:alpha val="40000"/>
              </a:srgbClr>
            </a:outerShdw>
          </a:effectLst>
        </p:spPr>
        <p:txBody>
          <a:bodyPr anchorCtr="0" anchor="t" bIns="0" lIns="0" spcFirstLastPara="1" rIns="0" wrap="square" tIns="91425">
            <a:noAutofit/>
          </a:bodyPr>
          <a:lstStyle/>
          <a:p>
            <a:pPr indent="-342891" lvl="0" marL="342891" rtl="0" algn="ctr">
              <a:lnSpc>
                <a:spcPct val="100000"/>
              </a:lnSpc>
              <a:spcBef>
                <a:spcPts val="0"/>
              </a:spcBef>
              <a:spcAft>
                <a:spcPts val="0"/>
              </a:spcAft>
              <a:buClr>
                <a:schemeClr val="dk1"/>
              </a:buClr>
              <a:buSzPts val="2000"/>
              <a:buNone/>
            </a:pPr>
            <a:r>
              <a:rPr lang="en-US"/>
              <a:t>Final Submission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51"/>
          <p:cNvSpPr txBox="1"/>
          <p:nvPr>
            <p:ph type="title"/>
          </p:nvPr>
        </p:nvSpPr>
        <p:spPr>
          <a:xfrm>
            <a:off x="387746" y="151214"/>
            <a:ext cx="8229600" cy="747596"/>
          </a:xfrm>
          <a:prstGeom prst="rect">
            <a:avLst/>
          </a:prstGeom>
          <a:noFill/>
          <a:ln>
            <a:noFill/>
          </a:ln>
        </p:spPr>
        <p:txBody>
          <a:bodyPr anchorCtr="0" anchor="t" bIns="0" lIns="0" spcFirstLastPara="1" rIns="0" wrap="square" tIns="0">
            <a:noAutofit/>
          </a:bodyPr>
          <a:lstStyle/>
          <a:p>
            <a:pPr indent="0" lvl="0" marL="0" rtl="0" algn="l">
              <a:lnSpc>
                <a:spcPct val="82000"/>
              </a:lnSpc>
              <a:spcBef>
                <a:spcPts val="0"/>
              </a:spcBef>
              <a:spcAft>
                <a:spcPts val="0"/>
              </a:spcAft>
              <a:buNone/>
            </a:pPr>
            <a:r>
              <a:rPr lang="en-US"/>
              <a:t>Team Details</a:t>
            </a:r>
            <a:endParaRPr/>
          </a:p>
        </p:txBody>
      </p:sp>
      <p:cxnSp>
        <p:nvCxnSpPr>
          <p:cNvPr id="202" name="Google Shape;202;p51"/>
          <p:cNvCxnSpPr/>
          <p:nvPr/>
        </p:nvCxnSpPr>
        <p:spPr>
          <a:xfrm>
            <a:off x="0" y="653898"/>
            <a:ext cx="9144000" cy="0"/>
          </a:xfrm>
          <a:prstGeom prst="straightConnector1">
            <a:avLst/>
          </a:prstGeom>
          <a:noFill/>
          <a:ln cap="flat" cmpd="sng" w="25400">
            <a:solidFill>
              <a:schemeClr val="accent1"/>
            </a:solidFill>
            <a:prstDash val="solid"/>
            <a:round/>
            <a:headEnd len="sm" w="sm" type="none"/>
            <a:tailEnd len="sm" w="sm" type="none"/>
          </a:ln>
        </p:spPr>
      </p:cxnSp>
      <p:graphicFrame>
        <p:nvGraphicFramePr>
          <p:cNvPr id="203" name="Google Shape;203;p51"/>
          <p:cNvGraphicFramePr/>
          <p:nvPr/>
        </p:nvGraphicFramePr>
        <p:xfrm>
          <a:off x="432024" y="2530475"/>
          <a:ext cx="3000000" cy="3000000"/>
        </p:xfrm>
        <a:graphic>
          <a:graphicData uri="http://schemas.openxmlformats.org/drawingml/2006/table">
            <a:tbl>
              <a:tblPr bandRow="1" firstRow="1">
                <a:noFill/>
                <a:tableStyleId>{BB329103-3C08-425C-9188-01BD5EB3B776}</a:tableStyleId>
              </a:tblPr>
              <a:tblGrid>
                <a:gridCol w="1645925"/>
                <a:gridCol w="1351850"/>
                <a:gridCol w="1049375"/>
                <a:gridCol w="1933500"/>
                <a:gridCol w="2248975"/>
              </a:tblGrid>
              <a:tr h="370850">
                <a:tc>
                  <a:txBody>
                    <a:bodyPr/>
                    <a:lstStyle/>
                    <a:p>
                      <a:pPr indent="0" lvl="0" marL="0" marR="0" rtl="0" algn="l">
                        <a:spcBef>
                          <a:spcPts val="0"/>
                        </a:spcBef>
                        <a:spcAft>
                          <a:spcPts val="0"/>
                        </a:spcAft>
                        <a:buNone/>
                      </a:pPr>
                      <a:r>
                        <a:rPr lang="en-US" sz="1800" u="none" cap="none" strike="noStrike"/>
                        <a:t>Name </a:t>
                      </a:r>
                      <a:endParaRPr/>
                    </a:p>
                  </a:txBody>
                  <a:tcPr marT="45725" marB="45725" marR="91450" marL="91450"/>
                </a:tc>
                <a:tc>
                  <a:txBody>
                    <a:bodyPr/>
                    <a:lstStyle/>
                    <a:p>
                      <a:pPr indent="0" lvl="0" marL="0" marR="0" rtl="0" algn="l">
                        <a:spcBef>
                          <a:spcPts val="0"/>
                        </a:spcBef>
                        <a:spcAft>
                          <a:spcPts val="0"/>
                        </a:spcAft>
                        <a:buNone/>
                      </a:pPr>
                      <a:r>
                        <a:rPr lang="en-US" sz="1800"/>
                        <a:t>Campus</a:t>
                      </a:r>
                      <a:endParaRPr/>
                    </a:p>
                  </a:txBody>
                  <a:tcPr marT="45725" marB="45725" marR="91450" marL="91450"/>
                </a:tc>
                <a:tc>
                  <a:txBody>
                    <a:bodyPr/>
                    <a:lstStyle/>
                    <a:p>
                      <a:pPr indent="0" lvl="0" marL="0" marR="0" rtl="0" algn="l">
                        <a:spcBef>
                          <a:spcPts val="0"/>
                        </a:spcBef>
                        <a:spcAft>
                          <a:spcPts val="0"/>
                        </a:spcAft>
                        <a:buNone/>
                      </a:pPr>
                      <a:r>
                        <a:rPr lang="en-US" sz="1800"/>
                        <a:t>Roll No.</a:t>
                      </a:r>
                      <a:endParaRPr/>
                    </a:p>
                  </a:txBody>
                  <a:tcPr marT="45725" marB="45725" marR="91450" marL="91450"/>
                </a:tc>
                <a:tc>
                  <a:txBody>
                    <a:bodyPr/>
                    <a:lstStyle/>
                    <a:p>
                      <a:pPr indent="0" lvl="0" marL="0" marR="0" rtl="0" algn="l">
                        <a:spcBef>
                          <a:spcPts val="0"/>
                        </a:spcBef>
                        <a:spcAft>
                          <a:spcPts val="0"/>
                        </a:spcAft>
                        <a:buNone/>
                      </a:pPr>
                      <a:r>
                        <a:rPr lang="en-US" sz="1800"/>
                        <a:t>Mobile No. </a:t>
                      </a:r>
                      <a:endParaRPr/>
                    </a:p>
                  </a:txBody>
                  <a:tcPr marT="45725" marB="45725" marR="91450" marL="91450"/>
                </a:tc>
                <a:tc>
                  <a:txBody>
                    <a:bodyPr/>
                    <a:lstStyle/>
                    <a:p>
                      <a:pPr indent="0" lvl="0" marL="0" marR="0" rtl="0" algn="l">
                        <a:spcBef>
                          <a:spcPts val="0"/>
                        </a:spcBef>
                        <a:spcAft>
                          <a:spcPts val="0"/>
                        </a:spcAft>
                        <a:buNone/>
                      </a:pPr>
                      <a:r>
                        <a:rPr lang="en-US" sz="1800"/>
                        <a:t>Email</a:t>
                      </a:r>
                      <a:r>
                        <a:rPr lang="en-US" sz="1800"/>
                        <a:t> Id</a:t>
                      </a:r>
                      <a:endParaRPr sz="1800"/>
                    </a:p>
                  </a:txBody>
                  <a:tcPr marT="45725" marB="45725" marR="91450" marL="91450"/>
                </a:tc>
              </a:tr>
              <a:tr h="370850">
                <a:tc>
                  <a:txBody>
                    <a:bodyPr/>
                    <a:lstStyle/>
                    <a:p>
                      <a:pPr indent="0" lvl="0" marL="0" marR="0" rtl="0" algn="l">
                        <a:spcBef>
                          <a:spcPts val="0"/>
                        </a:spcBef>
                        <a:spcAft>
                          <a:spcPts val="0"/>
                        </a:spcAft>
                        <a:buNone/>
                      </a:pPr>
                      <a:r>
                        <a:rPr lang="en-US" sz="1800"/>
                        <a:t>Sunit Gautam</a:t>
                      </a:r>
                      <a:endParaRPr sz="1800"/>
                    </a:p>
                  </a:txBody>
                  <a:tcPr marT="45725" marB="45725" marR="91450" marL="91450"/>
                </a:tc>
                <a:tc>
                  <a:txBody>
                    <a:bodyPr/>
                    <a:lstStyle/>
                    <a:p>
                      <a:pPr indent="0" lvl="0" marL="0" marR="0" rtl="0" algn="l">
                        <a:spcBef>
                          <a:spcPts val="0"/>
                        </a:spcBef>
                        <a:spcAft>
                          <a:spcPts val="0"/>
                        </a:spcAft>
                        <a:buNone/>
                      </a:pPr>
                      <a:r>
                        <a:rPr lang="en-US" sz="1800"/>
                        <a:t>IIT Kanpur</a:t>
                      </a:r>
                      <a:endParaRPr sz="1800"/>
                    </a:p>
                  </a:txBody>
                  <a:tcPr marT="45725" marB="45725" marR="91450" marL="91450"/>
                </a:tc>
                <a:tc>
                  <a:txBody>
                    <a:bodyPr/>
                    <a:lstStyle/>
                    <a:p>
                      <a:pPr indent="0" lvl="0" marL="0" marR="0" rtl="0" algn="l">
                        <a:spcBef>
                          <a:spcPts val="0"/>
                        </a:spcBef>
                        <a:spcAft>
                          <a:spcPts val="0"/>
                        </a:spcAft>
                        <a:buNone/>
                      </a:pPr>
                      <a:r>
                        <a:rPr lang="en-US" sz="1800"/>
                        <a:t>170738</a:t>
                      </a:r>
                      <a:endParaRPr sz="1800"/>
                    </a:p>
                  </a:txBody>
                  <a:tcPr marT="45725" marB="45725" marR="91450" marL="91450"/>
                </a:tc>
                <a:tc>
                  <a:txBody>
                    <a:bodyPr/>
                    <a:lstStyle/>
                    <a:p>
                      <a:pPr indent="0" lvl="0" marL="0" marR="0" rtl="0" algn="l">
                        <a:spcBef>
                          <a:spcPts val="0"/>
                        </a:spcBef>
                        <a:spcAft>
                          <a:spcPts val="0"/>
                        </a:spcAft>
                        <a:buNone/>
                      </a:pPr>
                      <a:r>
                        <a:rPr lang="en-US" sz="1800"/>
                        <a:t>+91-8168716312</a:t>
                      </a:r>
                      <a:endParaRPr sz="1800"/>
                    </a:p>
                  </a:txBody>
                  <a:tcPr marT="45725" marB="45725" marR="91450" marL="91450"/>
                </a:tc>
                <a:tc>
                  <a:txBody>
                    <a:bodyPr/>
                    <a:lstStyle/>
                    <a:p>
                      <a:pPr indent="0" lvl="0" marL="0" marR="0" rtl="0" algn="l">
                        <a:spcBef>
                          <a:spcPts val="0"/>
                        </a:spcBef>
                        <a:spcAft>
                          <a:spcPts val="0"/>
                        </a:spcAft>
                        <a:buNone/>
                      </a:pPr>
                      <a:r>
                        <a:rPr lang="en-US" sz="1800"/>
                        <a:t>gsunit@iitk.ac.in</a:t>
                      </a:r>
                      <a:endParaRPr sz="1800"/>
                    </a:p>
                  </a:txBody>
                  <a:tcPr marT="45725" marB="45725" marR="91450" marL="91450"/>
                </a:tc>
              </a:tr>
              <a:tr h="370850">
                <a:tc>
                  <a:txBody>
                    <a:bodyPr/>
                    <a:lstStyle/>
                    <a:p>
                      <a:pPr indent="0" lvl="0" marL="0" marR="0" rtl="0" algn="l">
                        <a:spcBef>
                          <a:spcPts val="0"/>
                        </a:spcBef>
                        <a:spcAft>
                          <a:spcPts val="0"/>
                        </a:spcAft>
                        <a:buNone/>
                      </a:pPr>
                      <a:r>
                        <a:rPr lang="en-US" sz="1800"/>
                        <a:t>Ayush Gupta</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a:t>IIT Kanpur</a:t>
                      </a:r>
                      <a:endParaRPr sz="1800"/>
                    </a:p>
                  </a:txBody>
                  <a:tcPr marT="45725" marB="45725" marR="91450" marL="91450"/>
                </a:tc>
                <a:tc>
                  <a:txBody>
                    <a:bodyPr/>
                    <a:lstStyle/>
                    <a:p>
                      <a:pPr indent="0" lvl="0" marL="0" marR="0" rtl="0" algn="l">
                        <a:spcBef>
                          <a:spcPts val="0"/>
                        </a:spcBef>
                        <a:spcAft>
                          <a:spcPts val="0"/>
                        </a:spcAft>
                        <a:buNone/>
                      </a:pPr>
                      <a:r>
                        <a:rPr lang="en-US" sz="1800"/>
                        <a:t>170191</a:t>
                      </a:r>
                      <a:endParaRPr sz="1800"/>
                    </a:p>
                  </a:txBody>
                  <a:tcPr marT="45725" marB="45725" marR="91450" marL="91450"/>
                </a:tc>
                <a:tc>
                  <a:txBody>
                    <a:bodyPr/>
                    <a:lstStyle/>
                    <a:p>
                      <a:pPr indent="0" lvl="0" marL="0" marR="0" rtl="0" algn="l">
                        <a:spcBef>
                          <a:spcPts val="0"/>
                        </a:spcBef>
                        <a:spcAft>
                          <a:spcPts val="0"/>
                        </a:spcAft>
                        <a:buNone/>
                      </a:pPr>
                      <a:r>
                        <a:rPr lang="en-US" sz="1800"/>
                        <a:t>+91-9140290418</a:t>
                      </a:r>
                      <a:endParaRPr sz="1800"/>
                    </a:p>
                  </a:txBody>
                  <a:tcPr marT="45725" marB="45725" marR="91450" marL="91450"/>
                </a:tc>
                <a:tc>
                  <a:txBody>
                    <a:bodyPr/>
                    <a:lstStyle/>
                    <a:p>
                      <a:pPr indent="0" lvl="0" marL="0" marR="0" rtl="0" algn="l">
                        <a:spcBef>
                          <a:spcPts val="0"/>
                        </a:spcBef>
                        <a:spcAft>
                          <a:spcPts val="0"/>
                        </a:spcAft>
                        <a:buNone/>
                      </a:pPr>
                      <a:r>
                        <a:rPr lang="en-US" sz="1800"/>
                        <a:t>ayushgup@iitk.ac.in</a:t>
                      </a:r>
                      <a:endParaRPr sz="1800"/>
                    </a:p>
                  </a:txBody>
                  <a:tcPr marT="45725" marB="45725" marR="91450" marL="91450"/>
                </a:tc>
              </a:tr>
            </a:tbl>
          </a:graphicData>
        </a:graphic>
      </p:graphicFrame>
      <p:sp>
        <p:nvSpPr>
          <p:cNvPr id="204" name="Google Shape;204;p51"/>
          <p:cNvSpPr txBox="1"/>
          <p:nvPr/>
        </p:nvSpPr>
        <p:spPr>
          <a:xfrm>
            <a:off x="600075" y="1285923"/>
            <a:ext cx="3614700" cy="1513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sng" cap="none" strike="noStrike">
                <a:solidFill>
                  <a:schemeClr val="dk1"/>
                </a:solidFill>
                <a:latin typeface="Arial"/>
                <a:ea typeface="Arial"/>
                <a:cs typeface="Arial"/>
                <a:sym typeface="Arial"/>
              </a:rPr>
              <a:t>Team Name</a:t>
            </a:r>
            <a:r>
              <a:rPr b="1" i="0" lang="en-US" sz="2400" u="none" cap="none" strike="noStrike">
                <a:solidFill>
                  <a:schemeClr val="dk1"/>
                </a:solidFill>
                <a:latin typeface="Arial"/>
                <a:ea typeface="Arial"/>
                <a:cs typeface="Arial"/>
                <a:sym typeface="Arial"/>
              </a:rPr>
              <a:t> :</a:t>
            </a:r>
            <a:br>
              <a:rPr b="1" i="0" lang="en-US" sz="2400" u="none" cap="none" strike="noStrike">
                <a:solidFill>
                  <a:schemeClr val="dk1"/>
                </a:solidFill>
                <a:latin typeface="Arial"/>
                <a:ea typeface="Arial"/>
                <a:cs typeface="Arial"/>
                <a:sym typeface="Arial"/>
              </a:rPr>
            </a:br>
            <a:r>
              <a:rPr b="1" lang="en-US" sz="2400">
                <a:solidFill>
                  <a:schemeClr val="dk1"/>
                </a:solidFill>
              </a:rPr>
              <a:t>DataRaiders2020</a:t>
            </a:r>
            <a:endParaRPr b="1"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52"/>
          <p:cNvSpPr txBox="1"/>
          <p:nvPr>
            <p:ph type="title"/>
          </p:nvPr>
        </p:nvSpPr>
        <p:spPr>
          <a:xfrm>
            <a:off x="387746" y="151214"/>
            <a:ext cx="8229600" cy="747596"/>
          </a:xfrm>
          <a:prstGeom prst="rect">
            <a:avLst/>
          </a:prstGeom>
          <a:noFill/>
          <a:ln>
            <a:noFill/>
          </a:ln>
        </p:spPr>
        <p:txBody>
          <a:bodyPr anchorCtr="0" anchor="t" bIns="0" lIns="0" spcFirstLastPara="1" rIns="0" wrap="square" tIns="0">
            <a:noAutofit/>
          </a:bodyPr>
          <a:lstStyle/>
          <a:p>
            <a:pPr indent="0" lvl="0" marL="0" rtl="0" algn="l">
              <a:lnSpc>
                <a:spcPct val="82000"/>
              </a:lnSpc>
              <a:spcBef>
                <a:spcPts val="0"/>
              </a:spcBef>
              <a:spcAft>
                <a:spcPts val="0"/>
              </a:spcAft>
              <a:buNone/>
            </a:pPr>
            <a:r>
              <a:rPr lang="en-US"/>
              <a:t>Estimation Technique Used</a:t>
            </a:r>
            <a:endParaRPr/>
          </a:p>
        </p:txBody>
      </p:sp>
      <p:cxnSp>
        <p:nvCxnSpPr>
          <p:cNvPr id="211" name="Google Shape;211;p52"/>
          <p:cNvCxnSpPr/>
          <p:nvPr/>
        </p:nvCxnSpPr>
        <p:spPr>
          <a:xfrm>
            <a:off x="0" y="653898"/>
            <a:ext cx="9144000" cy="0"/>
          </a:xfrm>
          <a:prstGeom prst="straightConnector1">
            <a:avLst/>
          </a:prstGeom>
          <a:noFill/>
          <a:ln cap="flat" cmpd="sng" w="25400">
            <a:solidFill>
              <a:schemeClr val="accent1"/>
            </a:solidFill>
            <a:prstDash val="solid"/>
            <a:round/>
            <a:headEnd len="sm" w="sm" type="none"/>
            <a:tailEnd len="sm" w="sm" type="none"/>
          </a:ln>
        </p:spPr>
      </p:cxnSp>
      <p:sp>
        <p:nvSpPr>
          <p:cNvPr id="212" name="Google Shape;212;p52"/>
          <p:cNvSpPr txBox="1"/>
          <p:nvPr/>
        </p:nvSpPr>
        <p:spPr>
          <a:xfrm>
            <a:off x="144275" y="752500"/>
            <a:ext cx="8934600" cy="41943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Clr>
                <a:schemeClr val="dk1"/>
              </a:buClr>
              <a:buSzPts val="1600"/>
              <a:buFont typeface="Calibri"/>
              <a:buAutoNum type="arabicParenR"/>
            </a:pPr>
            <a:r>
              <a:rPr b="1" lang="en-US" sz="1600">
                <a:solidFill>
                  <a:schemeClr val="dk1"/>
                </a:solidFill>
                <a:latin typeface="Calibri"/>
                <a:ea typeface="Calibri"/>
                <a:cs typeface="Calibri"/>
                <a:sym typeface="Calibri"/>
              </a:rPr>
              <a:t>Approach towards the problem:</a:t>
            </a:r>
            <a:endParaRPr b="1" sz="1600">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AutoNum type="alphaLcParenR"/>
            </a:pPr>
            <a:r>
              <a:rPr b="1" lang="en-US">
                <a:solidFill>
                  <a:schemeClr val="dk1"/>
                </a:solidFill>
                <a:latin typeface="Calibri"/>
                <a:ea typeface="Calibri"/>
                <a:cs typeface="Calibri"/>
                <a:sym typeface="Calibri"/>
              </a:rPr>
              <a:t>Class Imbalance: </a:t>
            </a:r>
            <a:r>
              <a:rPr lang="en-US">
                <a:solidFill>
                  <a:schemeClr val="dk1"/>
                </a:solidFill>
                <a:latin typeface="Calibri"/>
                <a:ea typeface="Calibri"/>
                <a:cs typeface="Calibri"/>
                <a:sym typeface="Calibri"/>
              </a:rPr>
              <a:t>There was a 1:6 ratio in the class imbalance, and we compared the performance of undersampling and oversampling. We found that oversampling worked better since we did not lose on a lot of data.</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AutoNum type="alphaLcParenR"/>
            </a:pPr>
            <a:r>
              <a:rPr b="1" lang="en-US">
                <a:solidFill>
                  <a:schemeClr val="dk1"/>
                </a:solidFill>
                <a:latin typeface="Calibri"/>
                <a:ea typeface="Calibri"/>
                <a:cs typeface="Calibri"/>
                <a:sym typeface="Calibri"/>
              </a:rPr>
              <a:t>XGBoost, NN: </a:t>
            </a:r>
            <a:r>
              <a:rPr lang="en-US">
                <a:solidFill>
                  <a:schemeClr val="dk1"/>
                </a:solidFill>
                <a:latin typeface="Calibri"/>
                <a:ea typeface="Calibri"/>
                <a:cs typeface="Calibri"/>
                <a:sym typeface="Calibri"/>
              </a:rPr>
              <a:t>We tried two different approaches - one was to create features on our own, and then used boosting methods to gain performance advantage. The second was to use Deep Learning, where the feature engineering part would have been skipped. We found that neural networks were prone to overfitting, and when compensated using early-stopping, performed poorer than XGB.</a:t>
            </a:r>
            <a:endParaRPr b="1">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AutoNum type="arabicParenR"/>
            </a:pPr>
            <a:r>
              <a:rPr b="1" lang="en-US" sz="1600">
                <a:solidFill>
                  <a:schemeClr val="dk1"/>
                </a:solidFill>
                <a:latin typeface="Calibri"/>
                <a:ea typeface="Calibri"/>
                <a:cs typeface="Calibri"/>
                <a:sym typeface="Calibri"/>
              </a:rPr>
              <a:t>Techniques:</a:t>
            </a:r>
            <a:endParaRPr b="1" sz="1600">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AutoNum type="alphaLcParenR"/>
            </a:pPr>
            <a:r>
              <a:rPr b="1" lang="en-US">
                <a:solidFill>
                  <a:schemeClr val="dk1"/>
                </a:solidFill>
                <a:latin typeface="Calibri"/>
                <a:ea typeface="Calibri"/>
                <a:cs typeface="Calibri"/>
                <a:sym typeface="Calibri"/>
              </a:rPr>
              <a:t>Data cleaning &amp; preprocessing: </a:t>
            </a:r>
            <a:r>
              <a:rPr lang="en-US">
                <a:solidFill>
                  <a:schemeClr val="dk1"/>
                </a:solidFill>
                <a:latin typeface="Calibri"/>
                <a:ea typeface="Calibri"/>
                <a:cs typeface="Calibri"/>
                <a:sym typeface="Calibri"/>
              </a:rPr>
              <a:t>There were certain columns with string-formatted numbers and nulls present as dashes. We cleaned the data and processed any outlier data which was present using plotting box-plots, IQR metrics</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AutoNum type="alphaLcParenR"/>
            </a:pPr>
            <a:r>
              <a:rPr b="1" lang="en-US">
                <a:solidFill>
                  <a:schemeClr val="dk1"/>
                </a:solidFill>
                <a:latin typeface="Calibri"/>
                <a:ea typeface="Calibri"/>
                <a:cs typeface="Calibri"/>
                <a:sym typeface="Calibri"/>
              </a:rPr>
              <a:t>Feature transformation - </a:t>
            </a:r>
            <a:r>
              <a:rPr lang="en-US">
                <a:solidFill>
                  <a:schemeClr val="dk1"/>
                </a:solidFill>
                <a:latin typeface="Calibri"/>
                <a:ea typeface="Calibri"/>
                <a:cs typeface="Calibri"/>
                <a:sym typeface="Calibri"/>
              </a:rPr>
              <a:t>Scaling, one-hot-encoding for categorical features &amp; dimensionality reduction using PCA and RFCVE</a:t>
            </a:r>
            <a:endParaRPr b="1">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AutoNum type="alphaLcParenR"/>
            </a:pPr>
            <a:r>
              <a:rPr b="1" lang="en-US">
                <a:solidFill>
                  <a:schemeClr val="dk1"/>
                </a:solidFill>
                <a:latin typeface="Calibri"/>
                <a:ea typeface="Calibri"/>
                <a:cs typeface="Calibri"/>
                <a:sym typeface="Calibri"/>
              </a:rPr>
              <a:t>Mean Imputation vs Iterative Imputer vs No imputation: </a:t>
            </a:r>
            <a:r>
              <a:rPr lang="en-US">
                <a:solidFill>
                  <a:schemeClr val="dk1"/>
                </a:solidFill>
                <a:latin typeface="Calibri"/>
                <a:ea typeface="Calibri"/>
                <a:cs typeface="Calibri"/>
                <a:sym typeface="Calibri"/>
              </a:rPr>
              <a:t>We found that simple mean imputation worked much better than using iterative imputation and was lesser complex to understand</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AutoNum type="alphaLcParenR"/>
            </a:pPr>
            <a:r>
              <a:rPr b="1" lang="en-US">
                <a:solidFill>
                  <a:schemeClr val="dk1"/>
                </a:solidFill>
                <a:latin typeface="Calibri"/>
                <a:ea typeface="Calibri"/>
                <a:cs typeface="Calibri"/>
                <a:sym typeface="Calibri"/>
              </a:rPr>
              <a:t>Creation of Interaction features (between variables): </a:t>
            </a:r>
            <a:r>
              <a:rPr lang="en-US">
                <a:solidFill>
                  <a:schemeClr val="dk1"/>
                </a:solidFill>
                <a:latin typeface="Calibri"/>
                <a:ea typeface="Calibri"/>
                <a:cs typeface="Calibri"/>
                <a:sym typeface="Calibri"/>
              </a:rPr>
              <a:t>H- statistics to generate meaningful features</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AutoNum type="alphaLcParenR"/>
            </a:pPr>
            <a:r>
              <a:rPr b="1" lang="en-US">
                <a:solidFill>
                  <a:schemeClr val="dk1"/>
                </a:solidFill>
                <a:latin typeface="Calibri"/>
                <a:ea typeface="Calibri"/>
                <a:cs typeface="Calibri"/>
                <a:sym typeface="Calibri"/>
              </a:rPr>
              <a:t>Hyperparameter tuning:</a:t>
            </a:r>
            <a:r>
              <a:rPr lang="en-US">
                <a:solidFill>
                  <a:schemeClr val="dk1"/>
                </a:solidFill>
                <a:latin typeface="Calibri"/>
                <a:ea typeface="Calibri"/>
                <a:cs typeface="Calibri"/>
                <a:sym typeface="Calibri"/>
              </a:rPr>
              <a:t> Asynchronous hyper-parameter optimization using </a:t>
            </a:r>
            <a:r>
              <a:rPr lang="en-US">
                <a:solidFill>
                  <a:schemeClr val="dk1"/>
                </a:solidFill>
                <a:latin typeface="Calibri"/>
                <a:ea typeface="Calibri"/>
                <a:cs typeface="Calibri"/>
                <a:sym typeface="Calibri"/>
              </a:rPr>
              <a:t>Hyperopt (this allowed us to reduce trials required for finding best params unlike GridSearch) </a:t>
            </a:r>
            <a:endParaRPr>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53"/>
          <p:cNvSpPr txBox="1"/>
          <p:nvPr>
            <p:ph type="title"/>
          </p:nvPr>
        </p:nvSpPr>
        <p:spPr>
          <a:xfrm>
            <a:off x="387746" y="151214"/>
            <a:ext cx="8229600" cy="747596"/>
          </a:xfrm>
          <a:prstGeom prst="rect">
            <a:avLst/>
          </a:prstGeom>
          <a:noFill/>
          <a:ln>
            <a:noFill/>
          </a:ln>
        </p:spPr>
        <p:txBody>
          <a:bodyPr anchorCtr="0" anchor="t" bIns="0" lIns="0" spcFirstLastPara="1" rIns="0" wrap="square" tIns="0">
            <a:noAutofit/>
          </a:bodyPr>
          <a:lstStyle/>
          <a:p>
            <a:pPr indent="0" lvl="0" marL="0" rtl="0" algn="l">
              <a:lnSpc>
                <a:spcPct val="82000"/>
              </a:lnSpc>
              <a:spcBef>
                <a:spcPts val="0"/>
              </a:spcBef>
              <a:spcAft>
                <a:spcPts val="0"/>
              </a:spcAft>
              <a:buNone/>
            </a:pPr>
            <a:r>
              <a:rPr lang="en-US"/>
              <a:t>Strategy to decide final list</a:t>
            </a:r>
            <a:endParaRPr/>
          </a:p>
        </p:txBody>
      </p:sp>
      <p:cxnSp>
        <p:nvCxnSpPr>
          <p:cNvPr id="219" name="Google Shape;219;p53"/>
          <p:cNvCxnSpPr/>
          <p:nvPr/>
        </p:nvCxnSpPr>
        <p:spPr>
          <a:xfrm>
            <a:off x="0" y="653898"/>
            <a:ext cx="9144000" cy="0"/>
          </a:xfrm>
          <a:prstGeom prst="straightConnector1">
            <a:avLst/>
          </a:prstGeom>
          <a:noFill/>
          <a:ln cap="flat" cmpd="sng" w="25400">
            <a:solidFill>
              <a:schemeClr val="accent1"/>
            </a:solidFill>
            <a:prstDash val="solid"/>
            <a:round/>
            <a:headEnd len="sm" w="sm" type="none"/>
            <a:tailEnd len="sm" w="sm" type="none"/>
          </a:ln>
        </p:spPr>
      </p:cxnSp>
      <p:sp>
        <p:nvSpPr>
          <p:cNvPr id="220" name="Google Shape;220;p53"/>
          <p:cNvSpPr txBox="1"/>
          <p:nvPr/>
        </p:nvSpPr>
        <p:spPr>
          <a:xfrm>
            <a:off x="63450" y="653900"/>
            <a:ext cx="9017100" cy="424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Goal</a:t>
            </a:r>
            <a:r>
              <a:rPr i="1" lang="en-US" sz="1600">
                <a:solidFill>
                  <a:schemeClr val="dk1"/>
                </a:solidFill>
                <a:latin typeface="Calibri"/>
                <a:ea typeface="Calibri"/>
                <a:cs typeface="Calibri"/>
                <a:sym typeface="Calibri"/>
              </a:rPr>
              <a:t>:</a:t>
            </a:r>
            <a:endParaRPr i="1" sz="16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For deciding the final submission, we made sure our model was performing good on the entire dataset - thus we used </a:t>
            </a:r>
            <a:r>
              <a:rPr b="1" lang="en-US" sz="1600">
                <a:solidFill>
                  <a:schemeClr val="dk1"/>
                </a:solidFill>
                <a:latin typeface="Calibri"/>
                <a:ea typeface="Calibri"/>
                <a:cs typeface="Calibri"/>
                <a:sym typeface="Calibri"/>
              </a:rPr>
              <a:t>cross validation with Stratification</a:t>
            </a:r>
            <a:r>
              <a:rPr lang="en-US" sz="1600">
                <a:solidFill>
                  <a:schemeClr val="dk1"/>
                </a:solidFill>
                <a:latin typeface="Calibri"/>
                <a:ea typeface="Calibri"/>
                <a:cs typeface="Calibri"/>
                <a:sym typeface="Calibri"/>
              </a:rPr>
              <a:t> for getting the best average performance (avoiding overfit was a major challenge - since we did not have any public leaderboard)</a:t>
            </a:r>
            <a:endParaRPr sz="16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Our goal metric was to maximise the </a:t>
            </a:r>
            <a:r>
              <a:rPr b="1" lang="en-US" sz="1600">
                <a:solidFill>
                  <a:schemeClr val="dk1"/>
                </a:solidFill>
                <a:latin typeface="Calibri"/>
                <a:ea typeface="Calibri"/>
                <a:cs typeface="Calibri"/>
                <a:sym typeface="Calibri"/>
              </a:rPr>
              <a:t>F1 score</a:t>
            </a:r>
            <a:r>
              <a:rPr lang="en-US" sz="1600">
                <a:solidFill>
                  <a:schemeClr val="dk1"/>
                </a:solidFill>
                <a:latin typeface="Calibri"/>
                <a:ea typeface="Calibri"/>
                <a:cs typeface="Calibri"/>
                <a:sym typeface="Calibri"/>
              </a:rPr>
              <a:t>, and not accuracy (due to imbalance)</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Steps:</a:t>
            </a:r>
            <a:endParaRPr b="1" sz="16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Imbalance was dealt using the </a:t>
            </a:r>
            <a:r>
              <a:rPr b="1" lang="en-US" sz="1600">
                <a:solidFill>
                  <a:schemeClr val="dk1"/>
                </a:solidFill>
                <a:latin typeface="Calibri"/>
                <a:ea typeface="Calibri"/>
                <a:cs typeface="Calibri"/>
                <a:sym typeface="Calibri"/>
              </a:rPr>
              <a:t>oversampling technique</a:t>
            </a:r>
            <a:endParaRPr b="1" sz="16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Categorical variables were</a:t>
            </a:r>
            <a:r>
              <a:rPr b="1" lang="en-US" sz="1600">
                <a:solidFill>
                  <a:schemeClr val="dk1"/>
                </a:solidFill>
                <a:latin typeface="Calibri"/>
                <a:ea typeface="Calibri"/>
                <a:cs typeface="Calibri"/>
                <a:sym typeface="Calibri"/>
              </a:rPr>
              <a:t> one-hot encoded</a:t>
            </a:r>
            <a:r>
              <a:rPr lang="en-US" sz="1600">
                <a:solidFill>
                  <a:schemeClr val="dk1"/>
                </a:solidFill>
                <a:latin typeface="Calibri"/>
                <a:ea typeface="Calibri"/>
                <a:cs typeface="Calibri"/>
                <a:sym typeface="Calibri"/>
              </a:rPr>
              <a:t> and not label encoded to prevent confusing the model</a:t>
            </a:r>
            <a:endParaRPr sz="16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After preparing variables, we used </a:t>
            </a:r>
            <a:r>
              <a:rPr b="1" lang="en-US" sz="1600">
                <a:solidFill>
                  <a:schemeClr val="dk1"/>
                </a:solidFill>
                <a:latin typeface="Calibri"/>
                <a:ea typeface="Calibri"/>
                <a:cs typeface="Calibri"/>
                <a:sym typeface="Calibri"/>
              </a:rPr>
              <a:t>Recursive Feature Elimination</a:t>
            </a:r>
            <a:r>
              <a:rPr lang="en-US" sz="1600">
                <a:solidFill>
                  <a:schemeClr val="dk1"/>
                </a:solidFill>
                <a:latin typeface="Calibri"/>
                <a:ea typeface="Calibri"/>
                <a:cs typeface="Calibri"/>
                <a:sym typeface="Calibri"/>
              </a:rPr>
              <a:t> - to find the best 20 features from the 70+ features, using the model performance of a base </a:t>
            </a:r>
            <a:r>
              <a:rPr lang="en-US" sz="1600">
                <a:solidFill>
                  <a:schemeClr val="dk1"/>
                </a:solidFill>
                <a:latin typeface="Calibri"/>
                <a:ea typeface="Calibri"/>
                <a:cs typeface="Calibri"/>
                <a:sym typeface="Calibri"/>
              </a:rPr>
              <a:t>Random Forest </a:t>
            </a:r>
            <a:r>
              <a:rPr lang="en-US" sz="1600">
                <a:solidFill>
                  <a:schemeClr val="dk1"/>
                </a:solidFill>
                <a:latin typeface="Calibri"/>
                <a:ea typeface="Calibri"/>
                <a:cs typeface="Calibri"/>
                <a:sym typeface="Calibri"/>
              </a:rPr>
              <a:t>classifier </a:t>
            </a:r>
            <a:endParaRPr sz="16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For XGBoost, we did not require </a:t>
            </a:r>
            <a:r>
              <a:rPr b="1" lang="en-US" sz="1600">
                <a:solidFill>
                  <a:schemeClr val="dk1"/>
                </a:solidFill>
                <a:latin typeface="Calibri"/>
                <a:ea typeface="Calibri"/>
                <a:cs typeface="Calibri"/>
                <a:sym typeface="Calibri"/>
              </a:rPr>
              <a:t>any feature normalisation</a:t>
            </a:r>
            <a:r>
              <a:rPr lang="en-US" sz="1600">
                <a:solidFill>
                  <a:schemeClr val="dk1"/>
                </a:solidFill>
                <a:latin typeface="Calibri"/>
                <a:ea typeface="Calibri"/>
                <a:cs typeface="Calibri"/>
                <a:sym typeface="Calibri"/>
              </a:rPr>
              <a:t> - and we directly trained the models. We performed hyperparameter optimisation on a training/validation split.</a:t>
            </a:r>
            <a:endParaRPr sz="16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The best params were stored, and all experiments were properly tabulated. We trained the </a:t>
            </a:r>
            <a:r>
              <a:rPr b="1" lang="en-US" sz="1600">
                <a:solidFill>
                  <a:schemeClr val="dk1"/>
                </a:solidFill>
                <a:latin typeface="Calibri"/>
                <a:ea typeface="Calibri"/>
                <a:cs typeface="Calibri"/>
                <a:sym typeface="Calibri"/>
              </a:rPr>
              <a:t>best performing model</a:t>
            </a:r>
            <a:r>
              <a:rPr lang="en-US" sz="1600">
                <a:solidFill>
                  <a:schemeClr val="dk1"/>
                </a:solidFill>
                <a:latin typeface="Calibri"/>
                <a:ea typeface="Calibri"/>
                <a:cs typeface="Calibri"/>
                <a:sym typeface="Calibri"/>
              </a:rPr>
              <a:t> on the entire dataset - and gave the final list.</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300">
                <a:solidFill>
                  <a:schemeClr val="dk1"/>
                </a:solidFill>
                <a:latin typeface="Calibri"/>
                <a:ea typeface="Calibri"/>
                <a:cs typeface="Calibri"/>
                <a:sym typeface="Calibri"/>
              </a:rPr>
              <a:t>Variations tried by using all possible combinations of the following techniques:</a:t>
            </a:r>
            <a:endParaRPr i="1" sz="1300">
              <a:solidFill>
                <a:schemeClr val="dk1"/>
              </a:solidFill>
              <a:latin typeface="Calibri"/>
              <a:ea typeface="Calibri"/>
              <a:cs typeface="Calibri"/>
              <a:sym typeface="Calibri"/>
            </a:endParaRPr>
          </a:p>
          <a:p>
            <a:pPr indent="-311150" lvl="0" marL="457200" marR="0" rtl="0" algn="l">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Mean imputation vs No Imputation vs Iterative Imputation</a:t>
            </a:r>
            <a:endParaRPr sz="1300">
              <a:solidFill>
                <a:schemeClr val="dk1"/>
              </a:solidFill>
              <a:latin typeface="Calibri"/>
              <a:ea typeface="Calibri"/>
              <a:cs typeface="Calibri"/>
              <a:sym typeface="Calibri"/>
            </a:endParaRPr>
          </a:p>
          <a:p>
            <a:pPr indent="-311150" lvl="0" marL="457200" marR="0" rtl="0" algn="l">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Performing oversampling vs Undersampling vs unchanged data</a:t>
            </a:r>
            <a:endParaRPr sz="1300">
              <a:solidFill>
                <a:schemeClr val="dk1"/>
              </a:solidFill>
              <a:latin typeface="Calibri"/>
              <a:ea typeface="Calibri"/>
              <a:cs typeface="Calibri"/>
              <a:sym typeface="Calibri"/>
            </a:endParaRPr>
          </a:p>
          <a:p>
            <a:pPr indent="-311150" lvl="0" marL="457200" marR="0" rtl="0" algn="l">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Selecting all features vs using feature elimination techniques like RFE and XGBoost’s feature importance</a:t>
            </a:r>
            <a:endParaRPr sz="13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4"/>
          <p:cNvSpPr txBox="1"/>
          <p:nvPr>
            <p:ph type="title"/>
          </p:nvPr>
        </p:nvSpPr>
        <p:spPr>
          <a:xfrm>
            <a:off x="387746" y="151214"/>
            <a:ext cx="8229600" cy="747596"/>
          </a:xfrm>
          <a:prstGeom prst="rect">
            <a:avLst/>
          </a:prstGeom>
          <a:noFill/>
          <a:ln>
            <a:noFill/>
          </a:ln>
        </p:spPr>
        <p:txBody>
          <a:bodyPr anchorCtr="0" anchor="t" bIns="0" lIns="0" spcFirstLastPara="1" rIns="0" wrap="square" tIns="0">
            <a:noAutofit/>
          </a:bodyPr>
          <a:lstStyle/>
          <a:p>
            <a:pPr indent="0" lvl="0" marL="0" rtl="0" algn="l">
              <a:lnSpc>
                <a:spcPct val="82000"/>
              </a:lnSpc>
              <a:spcBef>
                <a:spcPts val="0"/>
              </a:spcBef>
              <a:spcAft>
                <a:spcPts val="0"/>
              </a:spcAft>
              <a:buNone/>
            </a:pPr>
            <a:r>
              <a:rPr lang="en-US"/>
              <a:t>Details of each Variable used in the logic/model/strategy</a:t>
            </a:r>
            <a:endParaRPr/>
          </a:p>
        </p:txBody>
      </p:sp>
      <p:cxnSp>
        <p:nvCxnSpPr>
          <p:cNvPr id="227" name="Google Shape;227;p54"/>
          <p:cNvCxnSpPr/>
          <p:nvPr/>
        </p:nvCxnSpPr>
        <p:spPr>
          <a:xfrm>
            <a:off x="0" y="653898"/>
            <a:ext cx="9144000" cy="0"/>
          </a:xfrm>
          <a:prstGeom prst="straightConnector1">
            <a:avLst/>
          </a:prstGeom>
          <a:noFill/>
          <a:ln cap="flat" cmpd="sng" w="25400">
            <a:solidFill>
              <a:schemeClr val="accent1"/>
            </a:solidFill>
            <a:prstDash val="solid"/>
            <a:round/>
            <a:headEnd len="sm" w="sm" type="none"/>
            <a:tailEnd len="sm" w="sm" type="none"/>
          </a:ln>
        </p:spPr>
      </p:cxnSp>
      <p:sp>
        <p:nvSpPr>
          <p:cNvPr id="228" name="Google Shape;228;p54"/>
          <p:cNvSpPr/>
          <p:nvPr/>
        </p:nvSpPr>
        <p:spPr>
          <a:xfrm>
            <a:off x="307050" y="687275"/>
            <a:ext cx="8618700" cy="4180200"/>
          </a:xfrm>
          <a:prstGeom prst="rect">
            <a:avLst/>
          </a:prstGeom>
          <a:noFill/>
          <a:ln>
            <a:noFill/>
          </a:ln>
        </p:spPr>
        <p:txBody>
          <a:bodyPr anchorCtr="0" anchor="t" bIns="45700" lIns="91425" spcFirstLastPara="1" rIns="91425" wrap="square" tIns="45700">
            <a:noAutofit/>
          </a:bodyPr>
          <a:lstStyle/>
          <a:p>
            <a:pPr indent="-330200" lvl="0" marL="457200" marR="0" rtl="0" algn="l">
              <a:spcBef>
                <a:spcPts val="0"/>
              </a:spcBef>
              <a:spcAft>
                <a:spcPts val="0"/>
              </a:spcAft>
              <a:buClr>
                <a:schemeClr val="dk1"/>
              </a:buClr>
              <a:buSzPts val="1600"/>
              <a:buFont typeface="Calibri"/>
              <a:buAutoNum type="arabicPeriod"/>
            </a:pPr>
            <a:r>
              <a:rPr b="1" lang="en-US" sz="1600">
                <a:solidFill>
                  <a:schemeClr val="dk1"/>
                </a:solidFill>
                <a:latin typeface="Calibri"/>
                <a:ea typeface="Calibri"/>
                <a:cs typeface="Calibri"/>
                <a:sym typeface="Calibri"/>
              </a:rPr>
              <a:t>Features removed: </a:t>
            </a:r>
            <a:r>
              <a:rPr lang="en-US" sz="1600">
                <a:solidFill>
                  <a:schemeClr val="dk1"/>
                </a:solidFill>
                <a:latin typeface="Calibri"/>
                <a:ea typeface="Calibri"/>
                <a:cs typeface="Calibri"/>
                <a:sym typeface="Calibri"/>
              </a:rPr>
              <a:t>(those that do not impact the prediction):</a:t>
            </a:r>
            <a:endParaRPr sz="1600">
              <a:solidFill>
                <a:schemeClr val="dk1"/>
              </a:solidFill>
              <a:latin typeface="Calibri"/>
              <a:ea typeface="Calibri"/>
              <a:cs typeface="Calibri"/>
              <a:sym typeface="Calibri"/>
            </a:endParaRPr>
          </a:p>
          <a:p>
            <a:pPr indent="-330200" lvl="1" marL="914400" marR="0" rtl="0" algn="l">
              <a:spcBef>
                <a:spcPts val="0"/>
              </a:spcBef>
              <a:spcAft>
                <a:spcPts val="0"/>
              </a:spcAft>
              <a:buClr>
                <a:schemeClr val="dk1"/>
              </a:buClr>
              <a:buSzPts val="1600"/>
              <a:buFont typeface="Calibri"/>
              <a:buAutoNum type="alphaLcPeriod"/>
            </a:pPr>
            <a:r>
              <a:rPr lang="en-US" sz="1600">
                <a:solidFill>
                  <a:schemeClr val="dk1"/>
                </a:solidFill>
                <a:latin typeface="Calibri"/>
                <a:ea typeface="Calibri"/>
                <a:cs typeface="Calibri"/>
                <a:sym typeface="Calibri"/>
              </a:rPr>
              <a:t>Customer ID</a:t>
            </a:r>
            <a:endParaRPr sz="16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1600"/>
              <a:buFont typeface="Calibri"/>
              <a:buAutoNum type="arabicPeriod"/>
            </a:pPr>
            <a:r>
              <a:rPr b="1" lang="en-US" sz="1600">
                <a:solidFill>
                  <a:schemeClr val="dk1"/>
                </a:solidFill>
                <a:latin typeface="Calibri"/>
                <a:ea typeface="Calibri"/>
                <a:cs typeface="Calibri"/>
                <a:sym typeface="Calibri"/>
              </a:rPr>
              <a:t>One-hot-encoded categorical variables </a:t>
            </a:r>
            <a:r>
              <a:rPr lang="en-US" sz="1600">
                <a:solidFill>
                  <a:schemeClr val="dk1"/>
                </a:solidFill>
                <a:latin typeface="Calibri"/>
                <a:ea typeface="Calibri"/>
                <a:cs typeface="Calibri"/>
                <a:sym typeface="Calibri"/>
              </a:rPr>
              <a:t>(</a:t>
            </a:r>
            <a:r>
              <a:rPr lang="en-US" sz="1600">
                <a:solidFill>
                  <a:schemeClr val="dk1"/>
                </a:solidFill>
                <a:latin typeface="Calibri"/>
                <a:ea typeface="Calibri"/>
                <a:cs typeface="Calibri"/>
                <a:sym typeface="Calibri"/>
              </a:rPr>
              <a:t>into n different columns with binary (0/1) values</a:t>
            </a:r>
            <a:r>
              <a:rPr lang="en-U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330200" lvl="1" marL="914400" marR="0" rtl="0" algn="l">
              <a:spcBef>
                <a:spcPts val="0"/>
              </a:spcBef>
              <a:spcAft>
                <a:spcPts val="0"/>
              </a:spcAft>
              <a:buClr>
                <a:schemeClr val="dk1"/>
              </a:buClr>
              <a:buSzPts val="1600"/>
              <a:buFont typeface="Calibri"/>
              <a:buAutoNum type="alphaLcPeriod"/>
            </a:pPr>
            <a:r>
              <a:rPr lang="en-US" sz="1600">
                <a:solidFill>
                  <a:schemeClr val="dk1"/>
                </a:solidFill>
                <a:latin typeface="Calibri"/>
                <a:ea typeface="Calibri"/>
                <a:cs typeface="Calibri"/>
                <a:sym typeface="Calibri"/>
              </a:rPr>
              <a:t>Channel of </a:t>
            </a:r>
            <a:r>
              <a:rPr lang="en-US" sz="1600">
                <a:solidFill>
                  <a:schemeClr val="dk1"/>
                </a:solidFill>
                <a:latin typeface="Calibri"/>
                <a:ea typeface="Calibri"/>
                <a:cs typeface="Calibri"/>
                <a:sym typeface="Calibri"/>
              </a:rPr>
              <a:t>acquisition</a:t>
            </a:r>
            <a:r>
              <a:rPr lang="en-US" sz="1600">
                <a:solidFill>
                  <a:schemeClr val="dk1"/>
                </a:solidFill>
                <a:latin typeface="Calibri"/>
                <a:ea typeface="Calibri"/>
                <a:cs typeface="Calibri"/>
                <a:sym typeface="Calibri"/>
              </a:rPr>
              <a:t> of customer</a:t>
            </a:r>
            <a:endParaRPr sz="1600">
              <a:solidFill>
                <a:schemeClr val="dk1"/>
              </a:solidFill>
              <a:latin typeface="Calibri"/>
              <a:ea typeface="Calibri"/>
              <a:cs typeface="Calibri"/>
              <a:sym typeface="Calibri"/>
            </a:endParaRPr>
          </a:p>
          <a:p>
            <a:pPr indent="-330200" lvl="1" marL="914400" marR="0" rtl="0" algn="l">
              <a:spcBef>
                <a:spcPts val="0"/>
              </a:spcBef>
              <a:spcAft>
                <a:spcPts val="0"/>
              </a:spcAft>
              <a:buClr>
                <a:schemeClr val="dk1"/>
              </a:buClr>
              <a:buSzPts val="1600"/>
              <a:buFont typeface="Calibri"/>
              <a:buAutoNum type="alphaLcPeriod"/>
            </a:pPr>
            <a:r>
              <a:rPr lang="en-US" sz="1600">
                <a:solidFill>
                  <a:schemeClr val="dk1"/>
                </a:solidFill>
                <a:latin typeface="Calibri"/>
                <a:ea typeface="Calibri"/>
                <a:cs typeface="Calibri"/>
                <a:sym typeface="Calibri"/>
              </a:rPr>
              <a:t>Customer type: Existing Customer or prospect</a:t>
            </a:r>
            <a:endParaRPr sz="1600">
              <a:solidFill>
                <a:schemeClr val="dk1"/>
              </a:solidFill>
              <a:latin typeface="Calibri"/>
              <a:ea typeface="Calibri"/>
              <a:cs typeface="Calibri"/>
              <a:sym typeface="Calibri"/>
            </a:endParaRPr>
          </a:p>
          <a:p>
            <a:pPr indent="-330200" lvl="1" marL="914400" marR="0" rtl="0" algn="l">
              <a:spcBef>
                <a:spcPts val="0"/>
              </a:spcBef>
              <a:spcAft>
                <a:spcPts val="0"/>
              </a:spcAft>
              <a:buClr>
                <a:schemeClr val="dk1"/>
              </a:buClr>
              <a:buSzPts val="1600"/>
              <a:buFont typeface="Calibri"/>
              <a:buAutoNum type="alphaLcPeriod"/>
            </a:pPr>
            <a:r>
              <a:rPr lang="en-US" sz="1600">
                <a:solidFill>
                  <a:schemeClr val="dk1"/>
                </a:solidFill>
                <a:latin typeface="Calibri"/>
                <a:ea typeface="Calibri"/>
                <a:cs typeface="Calibri"/>
                <a:sym typeface="Calibri"/>
              </a:rPr>
              <a:t>Fee type of the first card of the customer</a:t>
            </a:r>
            <a:endParaRPr sz="16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1600"/>
              <a:buFont typeface="Calibri"/>
              <a:buAutoNum type="arabicPeriod"/>
            </a:pPr>
            <a:r>
              <a:rPr b="1" lang="en-US" sz="1600">
                <a:solidFill>
                  <a:schemeClr val="dk1"/>
                </a:solidFill>
                <a:latin typeface="Calibri"/>
                <a:ea typeface="Calibri"/>
                <a:cs typeface="Calibri"/>
                <a:sym typeface="Calibri"/>
              </a:rPr>
              <a:t>Shortlisted most important features (</a:t>
            </a:r>
            <a:r>
              <a:rPr lang="en-US" sz="1600">
                <a:solidFill>
                  <a:schemeClr val="dk1"/>
                </a:solidFill>
                <a:latin typeface="Calibri"/>
                <a:ea typeface="Calibri"/>
                <a:cs typeface="Calibri"/>
                <a:sym typeface="Calibri"/>
              </a:rPr>
              <a:t> Using RFCVE, only top 20 selected, mentioning some)</a:t>
            </a:r>
            <a:r>
              <a:rPr lang="en-US" sz="1600">
                <a:solidFill>
                  <a:schemeClr val="dk1"/>
                </a:solidFill>
                <a:latin typeface="Calibri"/>
                <a:ea typeface="Calibri"/>
                <a:cs typeface="Calibri"/>
                <a:sym typeface="Calibri"/>
              </a:rPr>
              <a:t>:</a:t>
            </a:r>
            <a:r>
              <a:rPr b="1"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330200" lvl="1" marL="914400" marR="0" rtl="0" algn="l">
              <a:spcBef>
                <a:spcPts val="0"/>
              </a:spcBef>
              <a:spcAft>
                <a:spcPts val="0"/>
              </a:spcAft>
              <a:buClr>
                <a:schemeClr val="dk1"/>
              </a:buClr>
              <a:buSzPts val="1600"/>
              <a:buFont typeface="Calibri"/>
              <a:buAutoNum type="alphaLcPeriod"/>
            </a:pPr>
            <a:r>
              <a:rPr lang="en-US" sz="1600">
                <a:solidFill>
                  <a:schemeClr val="dk1"/>
                </a:solidFill>
                <a:latin typeface="Calibri"/>
                <a:ea typeface="Calibri"/>
                <a:cs typeface="Calibri"/>
                <a:sym typeface="Calibri"/>
              </a:rPr>
              <a:t>Customer age, spillover, customer tenure</a:t>
            </a:r>
            <a:r>
              <a:rPr lang="en-US" sz="1600">
                <a:solidFill>
                  <a:schemeClr val="dk1"/>
                </a:solidFill>
                <a:latin typeface="Calibri"/>
                <a:ea typeface="Calibri"/>
                <a:cs typeface="Calibri"/>
                <a:sym typeface="Calibri"/>
              </a:rPr>
              <a:t>, External bureau score</a:t>
            </a:r>
            <a:endParaRPr sz="1600">
              <a:solidFill>
                <a:schemeClr val="dk1"/>
              </a:solidFill>
              <a:latin typeface="Calibri"/>
              <a:ea typeface="Calibri"/>
              <a:cs typeface="Calibri"/>
              <a:sym typeface="Calibri"/>
            </a:endParaRPr>
          </a:p>
          <a:p>
            <a:pPr indent="-330200" lvl="1" marL="914400" marR="0" rtl="0" algn="l">
              <a:spcBef>
                <a:spcPts val="0"/>
              </a:spcBef>
              <a:spcAft>
                <a:spcPts val="0"/>
              </a:spcAft>
              <a:buClr>
                <a:schemeClr val="dk1"/>
              </a:buClr>
              <a:buSzPts val="1600"/>
              <a:buFont typeface="Calibri"/>
              <a:buAutoNum type="alphaLcPeriod"/>
            </a:pPr>
            <a:r>
              <a:rPr lang="en-US" sz="1600">
                <a:solidFill>
                  <a:schemeClr val="dk1"/>
                </a:solidFill>
                <a:latin typeface="Calibri"/>
                <a:ea typeface="Calibri"/>
                <a:cs typeface="Calibri"/>
                <a:sym typeface="Calibri"/>
              </a:rPr>
              <a:t>Past 6 months features: online spend, travel spend, discretionary spend</a:t>
            </a:r>
            <a:endParaRPr sz="1600">
              <a:solidFill>
                <a:schemeClr val="dk1"/>
              </a:solidFill>
              <a:latin typeface="Calibri"/>
              <a:ea typeface="Calibri"/>
              <a:cs typeface="Calibri"/>
              <a:sym typeface="Calibri"/>
            </a:endParaRPr>
          </a:p>
          <a:p>
            <a:pPr indent="-330200" lvl="1" marL="914400" marR="0" rtl="0" algn="l">
              <a:spcBef>
                <a:spcPts val="0"/>
              </a:spcBef>
              <a:spcAft>
                <a:spcPts val="0"/>
              </a:spcAft>
              <a:buClr>
                <a:schemeClr val="dk1"/>
              </a:buClr>
              <a:buSzPts val="1600"/>
              <a:buFont typeface="Calibri"/>
              <a:buAutoNum type="alphaLcPeriod"/>
            </a:pPr>
            <a:r>
              <a:rPr lang="en-US" sz="1600">
                <a:solidFill>
                  <a:schemeClr val="dk1"/>
                </a:solidFill>
                <a:latin typeface="Calibri"/>
                <a:ea typeface="Calibri"/>
                <a:cs typeface="Calibri"/>
                <a:sym typeface="Calibri"/>
              </a:rPr>
              <a:t>Wallet size: external &amp; charge card counts</a:t>
            </a:r>
            <a:endParaRPr sz="16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1600"/>
              <a:buFont typeface="Calibri"/>
              <a:buAutoNum type="arabicPeriod"/>
            </a:pPr>
            <a:r>
              <a:rPr b="1" lang="en-US" sz="1600">
                <a:solidFill>
                  <a:schemeClr val="dk1"/>
                </a:solidFill>
                <a:latin typeface="Calibri"/>
                <a:ea typeface="Calibri"/>
                <a:cs typeface="Calibri"/>
                <a:sym typeface="Calibri"/>
              </a:rPr>
              <a:t>Interaction features generated </a:t>
            </a:r>
            <a:r>
              <a:rPr lang="en-US" sz="1600">
                <a:solidFill>
                  <a:schemeClr val="dk1"/>
                </a:solidFill>
                <a:latin typeface="Calibri"/>
                <a:ea typeface="Calibri"/>
                <a:cs typeface="Calibri"/>
                <a:sym typeface="Calibri"/>
              </a:rPr>
              <a:t>(using H-statistic)</a:t>
            </a:r>
            <a:endParaRPr sz="1600">
              <a:solidFill>
                <a:schemeClr val="dk1"/>
              </a:solidFill>
              <a:latin typeface="Calibri"/>
              <a:ea typeface="Calibri"/>
              <a:cs typeface="Calibri"/>
              <a:sym typeface="Calibri"/>
            </a:endParaRPr>
          </a:p>
          <a:p>
            <a:pPr indent="-330200" lvl="1" marL="914400" marR="0" rtl="0" algn="l">
              <a:spcBef>
                <a:spcPts val="0"/>
              </a:spcBef>
              <a:spcAft>
                <a:spcPts val="0"/>
              </a:spcAft>
              <a:buClr>
                <a:schemeClr val="dk1"/>
              </a:buClr>
              <a:buSzPts val="1600"/>
              <a:buFont typeface="Calibri"/>
              <a:buAutoNum type="alphaLcPeriod"/>
            </a:pPr>
            <a:r>
              <a:rPr lang="en-US" sz="1600">
                <a:solidFill>
                  <a:schemeClr val="dk1"/>
                </a:solidFill>
                <a:latin typeface="Calibri"/>
                <a:ea typeface="Calibri"/>
                <a:cs typeface="Calibri"/>
                <a:sym typeface="Calibri"/>
              </a:rPr>
              <a:t>Discretionary spend : customer tenure</a:t>
            </a:r>
            <a:endParaRPr sz="1600">
              <a:solidFill>
                <a:schemeClr val="dk1"/>
              </a:solidFill>
              <a:latin typeface="Calibri"/>
              <a:ea typeface="Calibri"/>
              <a:cs typeface="Calibri"/>
              <a:sym typeface="Calibri"/>
            </a:endParaRPr>
          </a:p>
          <a:p>
            <a:pPr indent="-330200" lvl="1" marL="914400" marR="0" rtl="0" algn="l">
              <a:spcBef>
                <a:spcPts val="0"/>
              </a:spcBef>
              <a:spcAft>
                <a:spcPts val="0"/>
              </a:spcAft>
              <a:buClr>
                <a:schemeClr val="dk1"/>
              </a:buClr>
              <a:buSzPts val="1600"/>
              <a:buFont typeface="Calibri"/>
              <a:buAutoNum type="alphaLcPeriod"/>
            </a:pPr>
            <a:r>
              <a:rPr lang="en-US" sz="1600">
                <a:solidFill>
                  <a:schemeClr val="dk1"/>
                </a:solidFill>
                <a:latin typeface="Calibri"/>
                <a:ea typeface="Calibri"/>
                <a:cs typeface="Calibri"/>
                <a:sym typeface="Calibri"/>
              </a:rPr>
              <a:t>Spillover : External bureau score</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5"/>
          <p:cNvSpPr txBox="1"/>
          <p:nvPr>
            <p:ph type="title"/>
          </p:nvPr>
        </p:nvSpPr>
        <p:spPr>
          <a:xfrm>
            <a:off x="387746" y="151214"/>
            <a:ext cx="8229600" cy="747596"/>
          </a:xfrm>
          <a:prstGeom prst="rect">
            <a:avLst/>
          </a:prstGeom>
          <a:noFill/>
          <a:ln>
            <a:noFill/>
          </a:ln>
        </p:spPr>
        <p:txBody>
          <a:bodyPr anchorCtr="0" anchor="t" bIns="0" lIns="0" spcFirstLastPara="1" rIns="0" wrap="square" tIns="0">
            <a:noAutofit/>
          </a:bodyPr>
          <a:lstStyle/>
          <a:p>
            <a:pPr indent="0" lvl="0" marL="0" rtl="0" algn="l">
              <a:lnSpc>
                <a:spcPct val="82000"/>
              </a:lnSpc>
              <a:spcBef>
                <a:spcPts val="0"/>
              </a:spcBef>
              <a:spcAft>
                <a:spcPts val="0"/>
              </a:spcAft>
              <a:buNone/>
            </a:pPr>
            <a:r>
              <a:rPr lang="en-US"/>
              <a:t>Reasons for Technique(s) Used</a:t>
            </a:r>
            <a:endParaRPr/>
          </a:p>
        </p:txBody>
      </p:sp>
      <p:cxnSp>
        <p:nvCxnSpPr>
          <p:cNvPr id="235" name="Google Shape;235;p55"/>
          <p:cNvCxnSpPr/>
          <p:nvPr/>
        </p:nvCxnSpPr>
        <p:spPr>
          <a:xfrm>
            <a:off x="0" y="653898"/>
            <a:ext cx="9144000" cy="0"/>
          </a:xfrm>
          <a:prstGeom prst="straightConnector1">
            <a:avLst/>
          </a:prstGeom>
          <a:noFill/>
          <a:ln cap="flat" cmpd="sng" w="25400">
            <a:solidFill>
              <a:schemeClr val="accent1"/>
            </a:solidFill>
            <a:prstDash val="solid"/>
            <a:round/>
            <a:headEnd len="sm" w="sm" type="none"/>
            <a:tailEnd len="sm" w="sm" type="none"/>
          </a:ln>
        </p:spPr>
      </p:cxnSp>
      <p:sp>
        <p:nvSpPr>
          <p:cNvPr id="236" name="Google Shape;236;p55"/>
          <p:cNvSpPr txBox="1"/>
          <p:nvPr/>
        </p:nvSpPr>
        <p:spPr>
          <a:xfrm>
            <a:off x="197298" y="752490"/>
            <a:ext cx="8805300" cy="138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Why do you think this is the best technique(s) for this particular problem?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55"/>
          <p:cNvSpPr txBox="1"/>
          <p:nvPr/>
        </p:nvSpPr>
        <p:spPr>
          <a:xfrm>
            <a:off x="387750" y="1648325"/>
            <a:ext cx="8486700" cy="3346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Char char="➢"/>
            </a:pPr>
            <a:r>
              <a:rPr b="1" lang="en-US" sz="1500">
                <a:solidFill>
                  <a:schemeClr val="dk1"/>
                </a:solidFill>
                <a:latin typeface="Calibri"/>
                <a:ea typeface="Calibri"/>
                <a:cs typeface="Calibri"/>
                <a:sym typeface="Calibri"/>
              </a:rPr>
              <a:t>XGBoost: </a:t>
            </a:r>
            <a:r>
              <a:rPr lang="en-US" sz="1500">
                <a:solidFill>
                  <a:schemeClr val="dk1"/>
                </a:solidFill>
                <a:latin typeface="Calibri"/>
                <a:ea typeface="Calibri"/>
                <a:cs typeface="Calibri"/>
                <a:sym typeface="Calibri"/>
              </a:rPr>
              <a:t>In our prior experience, we have found that gradient boosted trees when combined with hyperparameter optimisation are the best for medium-sized datasets like this.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b="1" lang="en-US" sz="1500">
                <a:solidFill>
                  <a:schemeClr val="dk1"/>
                </a:solidFill>
                <a:latin typeface="Calibri"/>
                <a:ea typeface="Calibri"/>
                <a:cs typeface="Calibri"/>
                <a:sym typeface="Calibri"/>
              </a:rPr>
              <a:t>Class Imbalance:</a:t>
            </a:r>
            <a:r>
              <a:rPr lang="en-US" sz="1500">
                <a:solidFill>
                  <a:schemeClr val="dk1"/>
                </a:solidFill>
                <a:latin typeface="Calibri"/>
                <a:ea typeface="Calibri"/>
                <a:cs typeface="Calibri"/>
                <a:sym typeface="Calibri"/>
              </a:rPr>
              <a:t> XGBoost is more optimised for handling class-imbalance present in the dataset. Techniques like neural network demand a lot of adjustments like sample_weights for handling this, and also a custom loss designed for improving F1 score is needed since it is not differentiable</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b="1" lang="en-US" sz="1500">
                <a:solidFill>
                  <a:schemeClr val="dk1"/>
                </a:solidFill>
                <a:latin typeface="Calibri"/>
                <a:ea typeface="Calibri"/>
                <a:cs typeface="Calibri"/>
                <a:sym typeface="Calibri"/>
              </a:rPr>
              <a:t>Missing values</a:t>
            </a:r>
            <a:r>
              <a:rPr b="1" lang="en-US" sz="1500">
                <a:solidFill>
                  <a:schemeClr val="dk1"/>
                </a:solidFill>
                <a:latin typeface="Calibri"/>
                <a:ea typeface="Calibri"/>
                <a:cs typeface="Calibri"/>
                <a:sym typeface="Calibri"/>
              </a:rPr>
              <a:t>: </a:t>
            </a:r>
            <a:r>
              <a:rPr lang="en-US" sz="1500">
                <a:solidFill>
                  <a:schemeClr val="dk1"/>
                </a:solidFill>
                <a:latin typeface="Calibri"/>
                <a:ea typeface="Calibri"/>
                <a:cs typeface="Calibri"/>
                <a:sym typeface="Calibri"/>
              </a:rPr>
              <a:t>From our visualisations, we found that the data was missing at random, and could not be imputed by logic. LightGBM/XGBoost have the capability to handle to missing values off-the-shelf - and hence we could compare the results easily. We found that using simple imputation worked the best.</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b="1" lang="en-US" sz="1500">
                <a:solidFill>
                  <a:schemeClr val="dk1"/>
                </a:solidFill>
                <a:latin typeface="Calibri"/>
                <a:ea typeface="Calibri"/>
                <a:cs typeface="Calibri"/>
                <a:sym typeface="Calibri"/>
              </a:rPr>
              <a:t>Feature transformation:</a:t>
            </a:r>
            <a:r>
              <a:rPr lang="en-US" sz="1500">
                <a:solidFill>
                  <a:schemeClr val="dk1"/>
                </a:solidFill>
                <a:latin typeface="Calibri"/>
                <a:ea typeface="Calibri"/>
                <a:cs typeface="Calibri"/>
                <a:sym typeface="Calibri"/>
              </a:rPr>
              <a:t> Scaling </a:t>
            </a:r>
            <a:r>
              <a:rPr lang="en-US" sz="1500">
                <a:solidFill>
                  <a:schemeClr val="dk1"/>
                </a:solidFill>
                <a:latin typeface="Calibri"/>
                <a:ea typeface="Calibri"/>
                <a:cs typeface="Calibri"/>
                <a:sym typeface="Calibri"/>
              </a:rPr>
              <a:t>&amp; one-hot-encoding (OHE) </a:t>
            </a:r>
            <a:r>
              <a:rPr lang="en-US" sz="1500">
                <a:solidFill>
                  <a:schemeClr val="dk1"/>
                </a:solidFill>
                <a:latin typeface="Calibri"/>
                <a:ea typeface="Calibri"/>
                <a:cs typeface="Calibri"/>
                <a:sym typeface="Calibri"/>
              </a:rPr>
              <a:t>helped in transforming our data into more relevant or optimized formats for machine learning algorithms.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Char char="➢"/>
            </a:pPr>
            <a:r>
              <a:rPr b="1" lang="en-US" sz="1500">
                <a:solidFill>
                  <a:schemeClr val="dk1"/>
                </a:solidFill>
                <a:latin typeface="Calibri"/>
                <a:ea typeface="Calibri"/>
                <a:cs typeface="Calibri"/>
                <a:sym typeface="Calibri"/>
              </a:rPr>
              <a:t>Used H- statistics to generate interaction features: </a:t>
            </a:r>
            <a:r>
              <a:rPr lang="en-US" sz="1500">
                <a:solidFill>
                  <a:schemeClr val="dk1"/>
                </a:solidFill>
                <a:latin typeface="Calibri"/>
                <a:ea typeface="Calibri"/>
                <a:cs typeface="Calibri"/>
                <a:sym typeface="Calibri"/>
              </a:rPr>
              <a:t>We optimized the feature engineering process by creating interaction features. They helped capture meanings and relations between feature</a:t>
            </a:r>
            <a:endParaRPr b="1" sz="15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56"/>
          <p:cNvSpPr txBox="1"/>
          <p:nvPr>
            <p:ph type="title"/>
          </p:nvPr>
        </p:nvSpPr>
        <p:spPr>
          <a:xfrm>
            <a:off x="387746" y="151214"/>
            <a:ext cx="8229600" cy="747596"/>
          </a:xfrm>
          <a:prstGeom prst="rect">
            <a:avLst/>
          </a:prstGeom>
          <a:noFill/>
          <a:ln>
            <a:noFill/>
          </a:ln>
        </p:spPr>
        <p:txBody>
          <a:bodyPr anchorCtr="0" anchor="t" bIns="0" lIns="0" spcFirstLastPara="1" rIns="0" wrap="square" tIns="0">
            <a:noAutofit/>
          </a:bodyPr>
          <a:lstStyle/>
          <a:p>
            <a:pPr indent="0" lvl="0" marL="0" rtl="0" algn="l">
              <a:lnSpc>
                <a:spcPct val="82000"/>
              </a:lnSpc>
              <a:spcBef>
                <a:spcPts val="0"/>
              </a:spcBef>
              <a:spcAft>
                <a:spcPts val="0"/>
              </a:spcAft>
              <a:buNone/>
            </a:pPr>
            <a:r>
              <a:rPr lang="en-US"/>
              <a:t>Final Submission File</a:t>
            </a:r>
            <a:endParaRPr/>
          </a:p>
        </p:txBody>
      </p:sp>
      <p:sp>
        <p:nvSpPr>
          <p:cNvPr id="244" name="Google Shape;244;p56"/>
          <p:cNvSpPr txBox="1"/>
          <p:nvPr/>
        </p:nvSpPr>
        <p:spPr>
          <a:xfrm>
            <a:off x="197298" y="1456302"/>
            <a:ext cx="8805187"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Please embed your final submission file (.csv) here.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45" name="Google Shape;245;p56"/>
          <p:cNvCxnSpPr/>
          <p:nvPr/>
        </p:nvCxnSpPr>
        <p:spPr>
          <a:xfrm>
            <a:off x="0" y="653898"/>
            <a:ext cx="9144000" cy="0"/>
          </a:xfrm>
          <a:prstGeom prst="straightConnector1">
            <a:avLst/>
          </a:prstGeom>
          <a:noFill/>
          <a:ln cap="flat" cmpd="sng" w="25400">
            <a:solidFill>
              <a:schemeClr val="accent1"/>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7"/>
          <p:cNvSpPr txBox="1"/>
          <p:nvPr>
            <p:ph type="title"/>
          </p:nvPr>
        </p:nvSpPr>
        <p:spPr>
          <a:xfrm>
            <a:off x="412749" y="1"/>
            <a:ext cx="8318501" cy="5143500"/>
          </a:xfrm>
          <a:prstGeom prst="rect">
            <a:avLst/>
          </a:prstGeom>
          <a:noFill/>
          <a:ln>
            <a:noFill/>
          </a:ln>
        </p:spPr>
        <p:txBody>
          <a:bodyPr anchorCtr="0" anchor="ctr" bIns="0" lIns="0" spcFirstLastPara="1" rIns="0" wrap="square" tIns="0">
            <a:noAutofit/>
          </a:bodyPr>
          <a:lstStyle/>
          <a:p>
            <a:pPr indent="0" lvl="0" marL="0" rtl="0" algn="ctr">
              <a:lnSpc>
                <a:spcPct val="82000"/>
              </a:lnSpc>
              <a:spcBef>
                <a:spcPts val="0"/>
              </a:spcBef>
              <a:spcAft>
                <a:spcPts val="0"/>
              </a:spcAft>
              <a:buNone/>
            </a:pPr>
            <a:r>
              <a:rPr lang="en-US"/>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