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9EDE-EB7A-4352-94C5-6924A946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482D-FF1A-459D-82A8-C683FBCE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BF88-E291-4EB0-9121-47CFC58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F993-CDEE-4932-8C77-A49B3FCF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D0EF-E944-408E-B7C7-EACED64B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E054-F094-4AD3-9B2A-C9F02B68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24C1-AF67-437D-AAD0-CD2532B7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9230-F0CF-4B18-8543-5136665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FA1D-0084-406F-BA49-0908CFA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0023-41B8-45DE-8450-F9E82580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2E260-612B-42C2-8C7C-F366C3DA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44C15-612C-43EF-BAC4-72433760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DB21-F2C5-487C-A182-370F0B3A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264B-DAC5-4AF2-9FE0-0BE6953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DA61-FBDF-4BDD-B334-31988D05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31A5-15C7-4BA0-AC1C-8A52688D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88F-DBD2-4237-B9BC-5E4AA0DA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0C5A-457B-4E15-9E5A-B7B12DA6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3E8F-3C95-486C-93B4-AB7D6C78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0B7C-4ED8-4682-8E71-85064E2E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F90E-7AF1-4503-A460-94A35D9A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6D0E-B4C6-44B6-9331-1E90267E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3000-2728-4515-B926-AD64829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E176-A688-445D-A2AB-7FC067C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847-65E4-4D61-B575-3511BCF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398-9886-48D3-B5DA-FB0D0B9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310-FD9C-4DEA-96F0-D9178420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5696-3B85-4563-BE65-A07746ED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8AC0-0F32-4203-BDE5-8FD865C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42E5-2AB4-47D3-867A-67848A7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4BEB-C0C4-48FE-A70C-24AAF63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FDB-BD23-43B0-A1B4-6494F69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9DD0-8BC4-4328-AC78-7C4F01AD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5E87-5208-4753-8C7F-04075ED0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4258-FF2A-4EDD-9743-A39ACB31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3A720-CCA1-4D46-9B83-3AFCF8AF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DCB3-3F66-46F0-A6EA-6134F37D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11DCD-AA0A-4A59-B10F-3633E59E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CF976-6495-47AC-A675-60FB6555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C57-C0F5-42C2-B397-741575C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7169-0A69-4160-972E-1972C7A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F857B-59D5-4BFF-A4C2-859BD894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E198-78C4-41E2-BA3E-7BA2844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401D-0FA6-439E-BA1E-66EE54D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2342-7FDF-44BF-8D26-12D6F20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6D62-025C-4AF2-944D-8C20EE9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348-746D-40B1-9DA5-6B95E1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10D-1B43-4571-85CF-C0ABEC05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9D49-BAFE-4E7D-9EC5-20BB56C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D66-5F83-4C7B-A9EA-6A568FA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CB6-3EFA-4234-8DE1-F1904D18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FD61-DDB7-43EB-9DFF-E8FBBE0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4A-13D1-4ED5-964E-4363655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474-4A59-4E4F-99A6-ED706974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F9F5-1DD9-4B88-A321-8DAE4A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F311-7FE7-47A0-B49C-9472DE1D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8C9C-DD04-411C-BEC8-5D0EEE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E93E-D02B-4E98-AA9B-680495C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6B262-414F-42A3-81C6-AE4192F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4626-EEFB-42EC-B3B5-C7C4A926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EF48-7484-4201-B746-3E6460F3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4B9-15A5-4D9F-A31E-2F16F4831F54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FE87-4D97-47BC-BF99-3E19C991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722-36BA-4768-8B1E-000796B8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0B73-75ED-46FE-A09E-5E8FA1BB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" y="0"/>
            <a:ext cx="12192000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/>
              <a:t>FestiveTechCalendar 2020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73709B-78A9-4687-8BC9-08020018A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441382"/>
            <a:ext cx="7735712" cy="43513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35432-D310-46F9-A7A5-31023C7FEF1B}"/>
              </a:ext>
            </a:extLst>
          </p:cNvPr>
          <p:cNvSpPr txBox="1"/>
          <p:nvPr/>
        </p:nvSpPr>
        <p:spPr>
          <a:xfrm>
            <a:off x="4516587" y="6172199"/>
            <a:ext cx="326583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6731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3B3AE4-40A4-4640-83BA-8DBCDB67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E5EB6-B255-40E6-818B-AE62FE2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dirty="0"/>
              <a:t>Session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09AC-F315-4D7F-90CB-FD861B57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GB" sz="2400" dirty="0"/>
              <a:t>Speaker Bio</a:t>
            </a:r>
          </a:p>
        </p:txBody>
      </p:sp>
    </p:spTree>
    <p:extLst>
      <p:ext uri="{BB962C8B-B14F-4D97-AF65-F5344CB8AC3E}">
        <p14:creationId xmlns:p14="http://schemas.microsoft.com/office/powerpoint/2010/main" val="33293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D3C1-25F9-443B-9CB4-936E55D7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E54C-D0A8-4A11-9EB4-3DECFEB9C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3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43E018-C0C4-433F-A332-25417A2C8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4" t="9091" r="19770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C1626-BD37-418A-B710-613E9EBC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498" y="2498612"/>
            <a:ext cx="5683102" cy="93038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3E5F3-63C0-4CA5-959D-568AD8D297FB}"/>
              </a:ext>
            </a:extLst>
          </p:cNvPr>
          <p:cNvSpPr txBox="1"/>
          <p:nvPr/>
        </p:nvSpPr>
        <p:spPr>
          <a:xfrm>
            <a:off x="4393659" y="6328002"/>
            <a:ext cx="340468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3622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FestiveTechCalendar 2020</vt:lpstr>
      <vt:lpstr>Session Title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FestiveTechCalendar 2020</dc:title>
  <dc:creator>Gregor Suttie | Intercept</dc:creator>
  <cp:lastModifiedBy>Gregor Suttie | Intercept</cp:lastModifiedBy>
  <cp:revision>1</cp:revision>
  <dcterms:created xsi:type="dcterms:W3CDTF">2020-11-15T18:05:49Z</dcterms:created>
  <dcterms:modified xsi:type="dcterms:W3CDTF">2020-11-15T18:09:57Z</dcterms:modified>
</cp:coreProperties>
</file>