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88F1C-F319-416F-B743-58FB93A06697}" v="25" dt="2022-12-19T15:19:3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oustaka" userId="de541f916cd37700" providerId="LiveId" clId="{52E1B6E1-26C3-4F81-AFCA-2CF2E735A040}"/>
    <pc:docChg chg="undo custSel modSld">
      <pc:chgData name="Maria Moustaka" userId="de541f916cd37700" providerId="LiveId" clId="{52E1B6E1-26C3-4F81-AFCA-2CF2E735A040}" dt="2022-12-19T09:28:16.087" v="273" actId="20577"/>
      <pc:docMkLst>
        <pc:docMk/>
      </pc:docMkLst>
      <pc:sldChg chg="modSp mod">
        <pc:chgData name="Maria Moustaka" userId="de541f916cd37700" providerId="LiveId" clId="{52E1B6E1-26C3-4F81-AFCA-2CF2E735A040}" dt="2022-12-19T09:28:16.087" v="273" actId="20577"/>
        <pc:sldMkLst>
          <pc:docMk/>
          <pc:sldMk cId="3329365835" sldId="258"/>
        </pc:sldMkLst>
        <pc:spChg chg="mod">
          <ac:chgData name="Maria Moustaka" userId="de541f916cd37700" providerId="LiveId" clId="{52E1B6E1-26C3-4F81-AFCA-2CF2E735A040}" dt="2022-12-19T09:28:16.087" v="273" actId="20577"/>
          <ac:spMkLst>
            <pc:docMk/>
            <pc:sldMk cId="3329365835" sldId="258"/>
            <ac:spMk id="3" creationId="{881509AC-F315-4D7F-90CB-FD861B571948}"/>
          </ac:spMkLst>
        </pc:spChg>
        <pc:spChg chg="mod">
          <ac:chgData name="Maria Moustaka" userId="de541f916cd37700" providerId="LiveId" clId="{52E1B6E1-26C3-4F81-AFCA-2CF2E735A040}" dt="2022-12-19T09:27:40.264" v="238" actId="20577"/>
          <ac:spMkLst>
            <pc:docMk/>
            <pc:sldMk cId="3329365835" sldId="258"/>
            <ac:spMk id="5" creationId="{219E5EB6-B255-40E6-818B-AE62FE248877}"/>
          </ac:spMkLst>
        </pc:spChg>
      </pc:sldChg>
    </pc:docChg>
  </pc:docChgLst>
  <pc:docChgLst>
    <pc:chgData name="Maria Moustaka" userId="de541f916cd37700" providerId="Windows Live" clId="Web-{78288F1C-F319-416F-B743-58FB93A06697}"/>
    <pc:docChg chg="modSld">
      <pc:chgData name="Maria Moustaka" userId="de541f916cd37700" providerId="Windows Live" clId="Web-{78288F1C-F319-416F-B743-58FB93A06697}" dt="2022-12-19T15:19:38.172" v="24" actId="20577"/>
      <pc:docMkLst>
        <pc:docMk/>
      </pc:docMkLst>
      <pc:sldChg chg="modSp">
        <pc:chgData name="Maria Moustaka" userId="de541f916cd37700" providerId="Windows Live" clId="Web-{78288F1C-F319-416F-B743-58FB93A06697}" dt="2022-12-19T15:19:38.172" v="24" actId="20577"/>
        <pc:sldMkLst>
          <pc:docMk/>
          <pc:sldMk cId="3329365835" sldId="258"/>
        </pc:sldMkLst>
        <pc:spChg chg="mod">
          <ac:chgData name="Maria Moustaka" userId="de541f916cd37700" providerId="Windows Live" clId="Web-{78288F1C-F319-416F-B743-58FB93A06697}" dt="2022-12-19T15:19:38.172" v="24" actId="20577"/>
          <ac:spMkLst>
            <pc:docMk/>
            <pc:sldMk cId="3329365835" sldId="258"/>
            <ac:spMk id="3" creationId="{881509AC-F315-4D7F-90CB-FD861B571948}"/>
          </ac:spMkLst>
        </pc:spChg>
      </pc:sldChg>
    </pc:docChg>
  </pc:docChgLst>
  <pc:docChgLst>
    <pc:chgData name="Matt McSpirit" userId="301a5eef2b4ba542" providerId="LiveId" clId="{80147F56-F14C-4ABE-9084-B163D18289E1}"/>
    <pc:docChg chg="modSld">
      <pc:chgData name="Matt McSpirit" userId="301a5eef2b4ba542" providerId="LiveId" clId="{80147F56-F14C-4ABE-9084-B163D18289E1}" dt="2022-12-07T23:40:07.064" v="0" actId="1076"/>
      <pc:docMkLst>
        <pc:docMk/>
      </pc:docMkLst>
      <pc:sldChg chg="modSp mod">
        <pc:chgData name="Matt McSpirit" userId="301a5eef2b4ba542" providerId="LiveId" clId="{80147F56-F14C-4ABE-9084-B163D18289E1}" dt="2022-12-07T23:40:07.064" v="0" actId="1076"/>
        <pc:sldMkLst>
          <pc:docMk/>
          <pc:sldMk cId="3167313452" sldId="257"/>
        </pc:sldMkLst>
        <pc:picChg chg="mod">
          <ac:chgData name="Matt McSpirit" userId="301a5eef2b4ba542" providerId="LiveId" clId="{80147F56-F14C-4ABE-9084-B163D18289E1}" dt="2022-12-07T23:40:07.064" v="0" actId="1076"/>
          <ac:picMkLst>
            <pc:docMk/>
            <pc:sldMk cId="3167313452" sldId="257"/>
            <ac:picMk id="4" creationId="{36583EC8-3C5F-BDF5-0B35-9254425358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nowman and tree ornaments&#10;&#10;Description automatically generated">
            <a:extLst>
              <a:ext uri="{FF2B5EF4-FFF2-40B4-BE49-F238E27FC236}">
                <a16:creationId xmlns:a16="http://schemas.microsoft.com/office/drawing/2014/main" id="{2B786BB2-7073-E407-2C07-BB59D6A0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10B73-75ED-46FE-A09E-5E8FA1B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Festive Tech Calendar 2024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5432-D310-46F9-A7A5-31023C7FEF1B}"/>
              </a:ext>
            </a:extLst>
          </p:cNvPr>
          <p:cNvSpPr txBox="1"/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673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snowman and tree ornaments&#10;&#10;Description automatically generated">
            <a:extLst>
              <a:ext uri="{FF2B5EF4-FFF2-40B4-BE49-F238E27FC236}">
                <a16:creationId xmlns:a16="http://schemas.microsoft.com/office/drawing/2014/main" id="{12FECEA3-FBCA-DEBC-1DC7-BA23E7D14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" r="16187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E5EB6-B255-40E6-818B-AE62FE2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Talk Title goes here</a:t>
            </a:r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09AC-F315-4D7F-90CB-FD861B57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Name:</a:t>
            </a:r>
          </a:p>
          <a:p>
            <a:r>
              <a:rPr lang="en-GB" sz="1600" b="1" dirty="0"/>
              <a:t>Bullet point 1</a:t>
            </a:r>
          </a:p>
          <a:p>
            <a:r>
              <a:rPr lang="en-GB" sz="1600" b="1" dirty="0"/>
              <a:t>Bullet Point 2</a:t>
            </a:r>
          </a:p>
          <a:p>
            <a:r>
              <a:rPr lang="en-GB" sz="1600" b="1" dirty="0"/>
              <a:t>Bullet Point 3</a:t>
            </a:r>
          </a:p>
          <a:p>
            <a:r>
              <a:rPr lang="en-GB" sz="1600" b="1" dirty="0"/>
              <a:t>Bullet Point 4</a:t>
            </a:r>
          </a:p>
        </p:txBody>
      </p:sp>
    </p:spTree>
    <p:extLst>
      <p:ext uri="{BB962C8B-B14F-4D97-AF65-F5344CB8AC3E}">
        <p14:creationId xmlns:p14="http://schemas.microsoft.com/office/powerpoint/2010/main" val="33293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nowman and tree ornaments&#10;&#10;Description automatically generated">
            <a:extLst>
              <a:ext uri="{FF2B5EF4-FFF2-40B4-BE49-F238E27FC236}">
                <a16:creationId xmlns:a16="http://schemas.microsoft.com/office/drawing/2014/main" id="{FD59AB6E-72C7-B4F3-772A-1DB2A5880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r="17345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1626-BD37-418A-B710-613E9EB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3E5F3-63C0-4CA5-959D-568AD8D297FB}"/>
              </a:ext>
            </a:extLst>
          </p:cNvPr>
          <p:cNvSpPr txBox="1"/>
          <p:nvPr/>
        </p:nvSpPr>
        <p:spPr>
          <a:xfrm>
            <a:off x="7935403" y="4629234"/>
            <a:ext cx="4368564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/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3622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Meiryo</vt:lpstr>
      <vt:lpstr>Arial</vt:lpstr>
      <vt:lpstr>Calibri</vt:lpstr>
      <vt:lpstr>Calibri Light</vt:lpstr>
      <vt:lpstr>Office Theme</vt:lpstr>
      <vt:lpstr>Festive Tech Calendar 2024</vt:lpstr>
      <vt:lpstr>Talk Title goes here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Gregor Suttie | Intercept</cp:lastModifiedBy>
  <cp:revision>14</cp:revision>
  <dcterms:created xsi:type="dcterms:W3CDTF">2020-11-15T18:05:49Z</dcterms:created>
  <dcterms:modified xsi:type="dcterms:W3CDTF">2024-11-19T09:43:28Z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2022-12-08T00:33:45Z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339ed6d4-1779-4522-be6e-f5fa6e71f44d</vt:lpwstr>
  </property>
  <property fmtid="{D5CDD505-2E9C-101B-9397-08002B2CF9AE}" pid="8" name="MSIP_Label_dad3be33-4108-4738-9e07-d8656a181486_ContentBits">
    <vt:lpwstr>0</vt:lpwstr>
  </property>
</Properties>
</file>