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1" r:id="rId5"/>
    <p:sldId id="258" r:id="rId6"/>
    <p:sldId id="259"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263686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50616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00F57-88E2-40A0-ABD6-C27573C7BAE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545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356478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00F57-88E2-40A0-ABD6-C27573C7BAE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7177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95762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166532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306699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214764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44079-4A15-4583-8534-C4130639779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3141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186416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44079-4A15-4583-8534-C4130639779F}"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338154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744079-4A15-4583-8534-C4130639779F}"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250052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44079-4A15-4583-8534-C4130639779F}"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215081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117767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44079-4A15-4583-8534-C4130639779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00F57-88E2-40A0-ABD6-C27573C7BAE2}" type="slidenum">
              <a:rPr lang="en-US" smtClean="0"/>
              <a:t>‹#›</a:t>
            </a:fld>
            <a:endParaRPr lang="en-US"/>
          </a:p>
        </p:txBody>
      </p:sp>
    </p:spTree>
    <p:extLst>
      <p:ext uri="{BB962C8B-B14F-4D97-AF65-F5344CB8AC3E}">
        <p14:creationId xmlns:p14="http://schemas.microsoft.com/office/powerpoint/2010/main" val="252440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744079-4A15-4583-8534-C4130639779F}" type="datetimeFigureOut">
              <a:rPr lang="en-US" smtClean="0"/>
              <a:t>4/26/2016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600F57-88E2-40A0-ABD6-C27573C7BAE2}" type="slidenum">
              <a:rPr lang="en-US" smtClean="0"/>
              <a:t>‹#›</a:t>
            </a:fld>
            <a:endParaRPr lang="en-US"/>
          </a:p>
        </p:txBody>
      </p:sp>
    </p:spTree>
    <p:extLst>
      <p:ext uri="{BB962C8B-B14F-4D97-AF65-F5344CB8AC3E}">
        <p14:creationId xmlns:p14="http://schemas.microsoft.com/office/powerpoint/2010/main" val="4179543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hh556229(v=vs.110).aspx" TargetMode="External"/><Relationship Id="rId2" Type="http://schemas.openxmlformats.org/officeDocument/2006/relationships/hyperlink" Target="http://cslibrary.stanford.edu/110/BinaryTrees.html#s1" TargetMode="External"/><Relationship Id="rId1" Type="http://schemas.openxmlformats.org/officeDocument/2006/relationships/slideLayout" Target="../slideLayouts/slideLayout2.xml"/><Relationship Id="rId5" Type="http://schemas.openxmlformats.org/officeDocument/2006/relationships/hyperlink" Target="http://research.ijcaonline.org/volume62/number12/pxc3884923.pdf" TargetMode="External"/><Relationship Id="rId4" Type="http://schemas.openxmlformats.org/officeDocument/2006/relationships/hyperlink" Target="http://ajbasweb.com/old/ajbas/2014/December/356-36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Binary Tree based Distributed Content Searching System with Subtree-level Logging</a:t>
            </a:r>
            <a:endParaRPr lang="en-US" dirty="0"/>
          </a:p>
        </p:txBody>
      </p:sp>
      <p:sp>
        <p:nvSpPr>
          <p:cNvPr id="3" name="Subtitle 2"/>
          <p:cNvSpPr>
            <a:spLocks noGrp="1"/>
          </p:cNvSpPr>
          <p:nvPr>
            <p:ph type="subTitle" idx="1"/>
          </p:nvPr>
        </p:nvSpPr>
        <p:spPr/>
        <p:txBody>
          <a:bodyPr/>
          <a:lstStyle/>
          <a:p>
            <a:r>
              <a:rPr lang="en-US" dirty="0" smtClean="0"/>
              <a:t>Gandhar Vaidya(830506349) and </a:t>
            </a:r>
            <a:r>
              <a:rPr lang="en-US" dirty="0" err="1" smtClean="0"/>
              <a:t>Rohit</a:t>
            </a:r>
            <a:r>
              <a:rPr lang="en-US" dirty="0" smtClean="0"/>
              <a:t> </a:t>
            </a:r>
            <a:r>
              <a:rPr lang="en-US" dirty="0" err="1" smtClean="0"/>
              <a:t>Iyer</a:t>
            </a:r>
            <a:r>
              <a:rPr lang="en-US" dirty="0" smtClean="0"/>
              <a:t>( )</a:t>
            </a:r>
          </a:p>
          <a:p>
            <a:endParaRPr lang="en-US" dirty="0"/>
          </a:p>
        </p:txBody>
      </p:sp>
    </p:spTree>
    <p:extLst>
      <p:ext uri="{BB962C8B-B14F-4D97-AF65-F5344CB8AC3E}">
        <p14:creationId xmlns:p14="http://schemas.microsoft.com/office/powerpoint/2010/main" val="37029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589212" y="2133600"/>
            <a:ext cx="5548948" cy="4472940"/>
          </a:xfrm>
        </p:spPr>
        <p:txBody>
          <a:bodyPr>
            <a:normAutofit lnSpcReduction="10000"/>
          </a:bodyPr>
          <a:lstStyle/>
          <a:p>
            <a:r>
              <a:rPr lang="en-US" dirty="0" smtClean="0"/>
              <a:t>Binary Tree is a type of data structure which has 3 pointers.</a:t>
            </a:r>
          </a:p>
          <a:p>
            <a:r>
              <a:rPr lang="en-US" dirty="0" smtClean="0"/>
              <a:t>The “root” pointer points to the topmost node in the tree.</a:t>
            </a:r>
          </a:p>
          <a:p>
            <a:r>
              <a:rPr lang="en-US" dirty="0" smtClean="0"/>
              <a:t>The left and the right pointers recursively point to smaller “subtrees” on either side of the tree.</a:t>
            </a:r>
          </a:p>
          <a:p>
            <a:r>
              <a:rPr lang="en-US" dirty="0" smtClean="0"/>
              <a:t>All the elements in the left sub-tree are less or equal to the node and the ones in the right subtree are greater or equal to the node.</a:t>
            </a:r>
          </a:p>
          <a:p>
            <a:r>
              <a:rPr lang="en-US" dirty="0" smtClean="0"/>
              <a:t>The nodes at the very bottom edge of the tree have empty subtrees and are called leaf nodes.</a:t>
            </a:r>
          </a:p>
          <a:p>
            <a:r>
              <a:rPr lang="en-US" dirty="0" smtClean="0"/>
              <a:t>Lookup time for a particular node in a binary search tree is </a:t>
            </a:r>
            <a:r>
              <a:rPr lang="en-US" dirty="0" err="1" smtClean="0"/>
              <a:t>logN</a:t>
            </a:r>
            <a:r>
              <a:rPr lang="en-US" dirty="0" smtClean="0"/>
              <a:t> in average case.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60" y="2133600"/>
            <a:ext cx="3779520" cy="2140263"/>
          </a:xfrm>
          <a:prstGeom prst="rect">
            <a:avLst/>
          </a:prstGeom>
        </p:spPr>
      </p:pic>
    </p:spTree>
    <p:extLst>
      <p:ext uri="{BB962C8B-B14F-4D97-AF65-F5344CB8AC3E}">
        <p14:creationId xmlns:p14="http://schemas.microsoft.com/office/powerpoint/2010/main" val="164793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a:t>Many wide-spread applications make use of DHT based P2P technology as their groundwork due to its scalability, robustness, and efficiency in load balancing </a:t>
            </a:r>
            <a:r>
              <a:rPr lang="en-US" dirty="0" smtClean="0"/>
              <a:t>.</a:t>
            </a:r>
          </a:p>
          <a:p>
            <a:r>
              <a:rPr lang="en-US" dirty="0" smtClean="0"/>
              <a:t>Applications </a:t>
            </a:r>
            <a:r>
              <a:rPr lang="en-US" dirty="0"/>
              <a:t>like file sharing, communication and live video streaming are usually in a large distributed network environment. </a:t>
            </a:r>
            <a:endParaRPr lang="en-US" dirty="0" smtClean="0"/>
          </a:p>
          <a:p>
            <a:r>
              <a:rPr lang="en-US" dirty="0" smtClean="0"/>
              <a:t>Complex </a:t>
            </a:r>
            <a:r>
              <a:rPr lang="en-US" dirty="0"/>
              <a:t>query processing is a major issue for DHT for an efficient and effective search in large data repositories</a:t>
            </a:r>
            <a:r>
              <a:rPr lang="en-US" dirty="0" smtClean="0"/>
              <a:t>.</a:t>
            </a:r>
          </a:p>
          <a:p>
            <a:r>
              <a:rPr lang="en-US" dirty="0"/>
              <a:t>Towards the goal of supporting complex queries in DHT-based P2P systems, this </a:t>
            </a:r>
            <a:r>
              <a:rPr lang="en-US" b="1" i="1" u="sng" dirty="0"/>
              <a:t>project or idea or algorithm???</a:t>
            </a:r>
            <a:r>
              <a:rPr lang="en-US" dirty="0"/>
              <a:t> focuses on the usage of binary tree to build a tree-based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3653594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The nodes are placed in a binary tree structure.</a:t>
            </a:r>
          </a:p>
          <a:p>
            <a:r>
              <a:rPr lang="en-US" dirty="0" smtClean="0"/>
              <a:t>Every node maintains three pointers – right , left and the root.</a:t>
            </a:r>
          </a:p>
          <a:p>
            <a:r>
              <a:rPr lang="en-US" dirty="0"/>
              <a:t>All message will contain a key representing an existing node or a resource in the system and will be propagated within the </a:t>
            </a:r>
            <a:r>
              <a:rPr lang="en-US" dirty="0" smtClean="0"/>
              <a:t>tree. </a:t>
            </a:r>
          </a:p>
          <a:p>
            <a:r>
              <a:rPr lang="en-US" dirty="0" smtClean="0"/>
              <a:t>This will </a:t>
            </a:r>
            <a:r>
              <a:rPr lang="en-US" dirty="0"/>
              <a:t>generate a response from the node with that particular key referring to a node in its right or left sub-tree (In case of JOIN the subtree does not exist yet).</a:t>
            </a:r>
            <a:endParaRPr lang="en-US" dirty="0" smtClean="0"/>
          </a:p>
          <a:p>
            <a:r>
              <a:rPr lang="en-US" dirty="0" smtClean="0"/>
              <a:t>The identifier space gets halved as we move down from the root ( parent ) at each level of the tree.</a:t>
            </a:r>
          </a:p>
          <a:p>
            <a:r>
              <a:rPr lang="en-US" dirty="0" smtClean="0"/>
              <a:t>The flow will be in a circular key identifier space but DHT is based on root’s key.</a:t>
            </a:r>
          </a:p>
          <a:p>
            <a:r>
              <a:rPr lang="en-US" dirty="0" smtClean="0"/>
              <a:t>The root is given key 0 and all other nodes in the system will have keys relative to the root depending on their position i.e. ( left or right subtree ).</a:t>
            </a:r>
          </a:p>
          <a:p>
            <a:endParaRPr lang="en-US" dirty="0"/>
          </a:p>
        </p:txBody>
      </p:sp>
    </p:spTree>
    <p:extLst>
      <p:ext uri="{BB962C8B-B14F-4D97-AF65-F5344CB8AC3E}">
        <p14:creationId xmlns:p14="http://schemas.microsoft.com/office/powerpoint/2010/main" val="2261794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a:bodyPr>
          <a:lstStyle/>
          <a:p>
            <a:r>
              <a:rPr lang="en-US" dirty="0" smtClean="0"/>
              <a:t>Queries can be generated at any node in the network and the queries propagate towards the root , in the left or right subtree.</a:t>
            </a:r>
          </a:p>
          <a:p>
            <a:r>
              <a:rPr lang="en-US" dirty="0" smtClean="0"/>
              <a:t>DHT is based on root’s key wherein root has 0 key and all other nodes have keys assigned relative to the root. ( depending on their position )</a:t>
            </a:r>
            <a:endParaRPr lang="en-US" dirty="0"/>
          </a:p>
          <a:p>
            <a:r>
              <a:rPr lang="en-US" dirty="0" smtClean="0"/>
              <a:t>JOIN and SEARCH messages will be issued with a key representing a live node in the system and will propagate and eventually yield a response from a node with that particular key.</a:t>
            </a:r>
          </a:p>
          <a:p>
            <a:r>
              <a:rPr lang="en-US" dirty="0" smtClean="0"/>
              <a:t>This key might be present in its right or left subtree except for the fact the subtrees do not exist until now.</a:t>
            </a:r>
          </a:p>
          <a:p>
            <a:r>
              <a:rPr lang="en-US" dirty="0" smtClean="0"/>
              <a:t>Whenever a parent node leaves – a REJOIN message is sent by that parent for its children to stay connected to the network and find a new parent.</a:t>
            </a:r>
          </a:p>
          <a:p>
            <a:endParaRPr lang="en-US" dirty="0"/>
          </a:p>
        </p:txBody>
      </p:sp>
    </p:spTree>
    <p:extLst>
      <p:ext uri="{BB962C8B-B14F-4D97-AF65-F5344CB8AC3E}">
        <p14:creationId xmlns:p14="http://schemas.microsoft.com/office/powerpoint/2010/main" val="1030489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1537359"/>
            <a:ext cx="5273586" cy="250658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9234" y="1537359"/>
            <a:ext cx="5273586" cy="250658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899" y="4043940"/>
            <a:ext cx="5273587" cy="250658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2530" y="4064519"/>
            <a:ext cx="5230290" cy="2486002"/>
          </a:xfrm>
          <a:prstGeom prst="rect">
            <a:avLst/>
          </a:prstGeom>
        </p:spPr>
      </p:pic>
    </p:spTree>
    <p:extLst>
      <p:ext uri="{BB962C8B-B14F-4D97-AF65-F5344CB8AC3E}">
        <p14:creationId xmlns:p14="http://schemas.microsoft.com/office/powerpoint/2010/main" val="26813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2589212" y="1539240"/>
            <a:ext cx="8915400" cy="3777622"/>
          </a:xfrm>
        </p:spPr>
        <p:txBody>
          <a:bodyPr/>
          <a:lstStyle/>
          <a:p>
            <a:endParaRPr lang="en-US" dirty="0" smtClean="0"/>
          </a:p>
          <a:p>
            <a:r>
              <a:rPr lang="en-US" dirty="0" smtClean="0"/>
              <a:t>Multicast</a:t>
            </a:r>
          </a:p>
          <a:p>
            <a:pPr lvl="1"/>
            <a:r>
              <a:rPr lang="en-US" dirty="0" smtClean="0"/>
              <a:t>Multicasting applications send small messages to a large number of recipients at the same time without the need to establish point to point connections. The emphasis of such applications is speed over reliability. In other words, it is more important to send timely data than to ensure any specific message is actually received.</a:t>
            </a:r>
            <a:endParaRPr lang="en-US" dirty="0" smtClean="0"/>
          </a:p>
          <a:p>
            <a:r>
              <a:rPr lang="en-US" dirty="0" smtClean="0"/>
              <a:t>Subtree logging system</a:t>
            </a:r>
          </a:p>
          <a:p>
            <a:pPr lvl="1"/>
            <a:r>
              <a:rPr lang="en-US" dirty="0" smtClean="0"/>
              <a:t>Sub-tree logging propagates log entries generated locally towards the root while logging them at intermediate nodes as well.</a:t>
            </a:r>
          </a:p>
          <a:p>
            <a:pPr lvl="1"/>
            <a:r>
              <a:rPr lang="en-US" dirty="0" smtClean="0"/>
              <a:t>Narrowing the errors found in the system to a particular sub-tree or parent.</a:t>
            </a:r>
          </a:p>
          <a:p>
            <a:endParaRPr lang="en-US" dirty="0"/>
          </a:p>
        </p:txBody>
      </p:sp>
    </p:spTree>
    <p:extLst>
      <p:ext uri="{BB962C8B-B14F-4D97-AF65-F5344CB8AC3E}">
        <p14:creationId xmlns:p14="http://schemas.microsoft.com/office/powerpoint/2010/main" val="207381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US" dirty="0"/>
          </a:p>
        </p:txBody>
      </p:sp>
      <p:sp>
        <p:nvSpPr>
          <p:cNvPr id="3" name="Content Placeholder 2"/>
          <p:cNvSpPr>
            <a:spLocks noGrp="1"/>
          </p:cNvSpPr>
          <p:nvPr>
            <p:ph idx="1"/>
          </p:nvPr>
        </p:nvSpPr>
        <p:spPr/>
        <p:txBody>
          <a:bodyPr/>
          <a:lstStyle/>
          <a:p>
            <a:r>
              <a:rPr lang="en-US" dirty="0" smtClean="0"/>
              <a:t>This tree based data structure allows us to locate a node in O(</a:t>
            </a:r>
            <a:r>
              <a:rPr lang="en-US" dirty="0" err="1" smtClean="0"/>
              <a:t>logN</a:t>
            </a:r>
            <a:r>
              <a:rPr lang="en-US" dirty="0" smtClean="0"/>
              <a:t>) time where N = number of nodes.</a:t>
            </a:r>
          </a:p>
          <a:p>
            <a:r>
              <a:rPr lang="en-US" dirty="0" smtClean="0"/>
              <a:t>There is no need of a LEAVE protocol since node departures are automatically taken care of by rejoining mechanism used in the system for the departing nodes’ children.</a:t>
            </a:r>
          </a:p>
          <a:p>
            <a:r>
              <a:rPr lang="en-US" dirty="0" smtClean="0"/>
              <a:t>The children of the departing node send JOIN requests if their parent leaves the network and get connected at appropriate locations.</a:t>
            </a:r>
          </a:p>
          <a:p>
            <a:r>
              <a:rPr lang="en-US" dirty="0" smtClean="0"/>
              <a:t>This structure can be used for multicast purpose since we use just a single source in the network.</a:t>
            </a:r>
          </a:p>
          <a:p>
            <a:r>
              <a:rPr lang="en-US" dirty="0" smtClean="0"/>
              <a:t>Support for splay operations can be provided</a:t>
            </a:r>
          </a:p>
          <a:p>
            <a:endParaRPr lang="en-US" dirty="0"/>
          </a:p>
        </p:txBody>
      </p:sp>
    </p:spTree>
    <p:extLst>
      <p:ext uri="{BB962C8B-B14F-4D97-AF65-F5344CB8AC3E}">
        <p14:creationId xmlns:p14="http://schemas.microsoft.com/office/powerpoint/2010/main" val="2624281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cslibrary.stanford.edu/110/BinaryTrees.html#s1</a:t>
            </a:r>
            <a:endParaRPr lang="en-US" dirty="0" smtClean="0"/>
          </a:p>
          <a:p>
            <a:r>
              <a:rPr lang="en-US" dirty="0">
                <a:hlinkClick r:id="rId3"/>
              </a:rPr>
              <a:t>https://msdn.microsoft.com/en-us/library/hh556229(v=vs.110).</a:t>
            </a:r>
            <a:r>
              <a:rPr lang="en-US" dirty="0" smtClean="0">
                <a:hlinkClick r:id="rId3"/>
              </a:rPr>
              <a:t>aspx</a:t>
            </a:r>
            <a:endParaRPr lang="en-US" dirty="0" smtClean="0"/>
          </a:p>
          <a:p>
            <a:r>
              <a:rPr lang="en-US" dirty="0">
                <a:hlinkClick r:id="rId4"/>
              </a:rPr>
              <a:t>http://</a:t>
            </a:r>
            <a:r>
              <a:rPr lang="en-US" dirty="0" smtClean="0">
                <a:hlinkClick r:id="rId4"/>
              </a:rPr>
              <a:t>ajbasweb.com/old/ajbas/2014/December/356-360.pdf</a:t>
            </a:r>
            <a:endParaRPr lang="en-US" dirty="0" smtClean="0"/>
          </a:p>
          <a:p>
            <a:r>
              <a:rPr lang="en-US" dirty="0">
                <a:hlinkClick r:id="rId5"/>
              </a:rPr>
              <a:t>http://</a:t>
            </a:r>
            <a:r>
              <a:rPr lang="en-US" dirty="0" smtClean="0">
                <a:hlinkClick r:id="rId5"/>
              </a:rPr>
              <a:t>research.ijcaonline.org/volume62/number12/pxc3884923.pdf</a:t>
            </a:r>
            <a:endParaRPr lang="en-US" dirty="0" smtClean="0"/>
          </a:p>
          <a:p>
            <a:endParaRPr lang="en-US" dirty="0"/>
          </a:p>
        </p:txBody>
      </p:sp>
    </p:spTree>
    <p:extLst>
      <p:ext uri="{BB962C8B-B14F-4D97-AF65-F5344CB8AC3E}">
        <p14:creationId xmlns:p14="http://schemas.microsoft.com/office/powerpoint/2010/main" val="368546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420</TotalTime>
  <Words>738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Binary Tree based Distributed Content Searching System with Subtree-level Logging</vt:lpstr>
      <vt:lpstr>Background</vt:lpstr>
      <vt:lpstr>Motivation</vt:lpstr>
      <vt:lpstr>Architecture</vt:lpstr>
      <vt:lpstr>Algorithm</vt:lpstr>
      <vt:lpstr>Results</vt:lpstr>
      <vt:lpstr>Applications</vt:lpstr>
      <vt:lpstr>Conclusion and Future Scope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 based Distributed Content Searching System with Subtree-level Logging</dc:title>
  <dc:creator>gandhar vaidya</dc:creator>
  <cp:lastModifiedBy>gandhar vaidya</cp:lastModifiedBy>
  <cp:revision>15</cp:revision>
  <dcterms:created xsi:type="dcterms:W3CDTF">2016-04-26T22:18:49Z</dcterms:created>
  <dcterms:modified xsi:type="dcterms:W3CDTF">2016-04-27T05:19:36Z</dcterms:modified>
</cp:coreProperties>
</file>