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9" r:id="rId2"/>
    <p:sldId id="319" r:id="rId3"/>
    <p:sldId id="327" r:id="rId4"/>
    <p:sldId id="328" r:id="rId5"/>
    <p:sldId id="324" r:id="rId6"/>
    <p:sldId id="326" r:id="rId7"/>
    <p:sldId id="325" r:id="rId8"/>
    <p:sldId id="329" r:id="rId9"/>
    <p:sldId id="330" r:id="rId10"/>
    <p:sldId id="321" r:id="rId11"/>
    <p:sldId id="331" r:id="rId12"/>
    <p:sldId id="332" r:id="rId13"/>
    <p:sldId id="333" r:id="rId14"/>
    <p:sldId id="334" r:id="rId15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 autoAdjust="0"/>
  </p:normalViewPr>
  <p:slideViewPr>
    <p:cSldViewPr showGuides="1">
      <p:cViewPr varScale="1">
        <p:scale>
          <a:sx n="80" d="100"/>
          <a:sy n="80" d="100"/>
        </p:scale>
        <p:origin x="948" y="96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15.07.2019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15.07.2019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5" name="Gruppieren 94"/>
          <p:cNvGrpSpPr/>
          <p:nvPr userDrawn="1"/>
        </p:nvGrpSpPr>
        <p:grpSpPr>
          <a:xfrm>
            <a:off x="6112800" y="360000"/>
            <a:ext cx="3513600" cy="550800"/>
            <a:chOff x="592138" y="4584700"/>
            <a:chExt cx="8172451" cy="1292225"/>
          </a:xfrm>
        </p:grpSpPr>
        <p:sp>
          <p:nvSpPr>
            <p:cNvPr id="97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3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6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7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8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0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3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5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7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29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0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1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3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4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5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6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49" name="Gruppieren 48"/>
          <p:cNvGrpSpPr/>
          <p:nvPr userDrawn="1"/>
        </p:nvGrpSpPr>
        <p:grpSpPr>
          <a:xfrm>
            <a:off x="7992000" y="6501600"/>
            <a:ext cx="1641600" cy="255600"/>
            <a:chOff x="592138" y="4584700"/>
            <a:chExt cx="8172451" cy="1292225"/>
          </a:xfrm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1" name="Freeform 16"/>
            <p:cNvSpPr>
              <a:spLocks noEditPoints="1"/>
            </p:cNvSpPr>
            <p:nvPr/>
          </p:nvSpPr>
          <p:spPr bwMode="auto">
            <a:xfrm>
              <a:off x="4333876" y="4598988"/>
              <a:ext cx="447675" cy="536575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488113" y="4584700"/>
              <a:ext cx="396875" cy="552450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A80"/>
                </a:solidFill>
              </a:endParaRPr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rgbClr val="5D5D5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D0D1D3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SzPct val="80000"/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271992" y="4725144"/>
            <a:ext cx="4679950" cy="20166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G. S. Varma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71992" y="1971085"/>
            <a:ext cx="9362546" cy="143745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dirty="0"/>
              <a:t>Integration of Multiple Static Analysis Tools in a Single Interface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E3C1D-442A-401F-9935-DB0872B6F74F}"/>
              </a:ext>
            </a:extLst>
          </p:cNvPr>
          <p:cNvSpPr txBox="1"/>
          <p:nvPr/>
        </p:nvSpPr>
        <p:spPr>
          <a:xfrm>
            <a:off x="3669539" y="3697510"/>
            <a:ext cx="256480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/>
              <a:t>Status Quo – 15.07.2019</a:t>
            </a:r>
            <a:endParaRPr lang="LID4096" dirty="0" err="1"/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Limitations of user study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Mock up screens jump on out of scope clicks.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									- this might distract user working memory</a:t>
            </a:r>
          </a:p>
          <a:p>
            <a:endParaRPr lang="de-DE" dirty="0"/>
          </a:p>
          <a:p>
            <a:r>
              <a:rPr lang="de-DE" dirty="0"/>
              <a:t>RQ 2 - No animation effects by mock up tool. 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										- but tried to help user understand the scenario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2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3 - Vision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Explore new ideas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		( Or / both )</a:t>
            </a:r>
          </a:p>
          <a:p>
            <a:endParaRPr lang="de-DE" dirty="0"/>
          </a:p>
          <a:p>
            <a:r>
              <a:rPr lang="de-DE" dirty="0"/>
              <a:t>Converge to a usable prototype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C7DFA-6B7D-4C24-8E89-2B548C30AB3E}"/>
              </a:ext>
            </a:extLst>
          </p:cNvPr>
          <p:cNvSpPr txBox="1"/>
          <p:nvPr/>
        </p:nvSpPr>
        <p:spPr>
          <a:xfrm>
            <a:off x="7185248" y="4869160"/>
            <a:ext cx="138499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dirty="0">
                <a:solidFill>
                  <a:srgbClr val="FF0000"/>
                </a:solidFill>
              </a:rPr>
              <a:t>to be decided</a:t>
            </a:r>
          </a:p>
        </p:txBody>
      </p:sp>
    </p:spTree>
    <p:extLst>
      <p:ext uri="{BB962C8B-B14F-4D97-AF65-F5344CB8AC3E}">
        <p14:creationId xmlns:p14="http://schemas.microsoft.com/office/powerpoint/2010/main" val="20609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9D1-F510-4FD0-85AF-325A63EE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3 - explore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5575"/>
              </p:ext>
            </p:extLst>
          </p:nvPr>
        </p:nvGraphicFramePr>
        <p:xfrm>
          <a:off x="560512" y="1469769"/>
          <a:ext cx="8712969" cy="4248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Tabs for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Graphs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Categories for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Bugs button to a file ( shows tool wise / bug type wise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Timed reports </a:t>
                      </a:r>
                      <a:br>
                        <a:rPr lang="en-GB" dirty="0"/>
                      </a:br>
                      <a:r>
                        <a:rPr lang="en-GB" dirty="0"/>
                        <a:t>( ex: on login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Icon for previous attempted fixes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8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UX 3 - converge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Improvise the existing ideas to a single ( or more ) prototype </a:t>
            </a:r>
          </a:p>
          <a:p>
            <a:pPr>
              <a:lnSpc>
                <a:spcPct val="150000"/>
              </a:lnSpc>
            </a:pPr>
            <a:r>
              <a:rPr lang="de-DE" dirty="0"/>
              <a:t>Perform SUS / Attarkdiff usability study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Conclusion: one usable prototype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20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Coming up ( July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/>
              <a:t>22.07 meeting –  prototypes / protocol approval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30.07 meeting – accomplish UX 3 interviews</a:t>
            </a:r>
            <a:br>
              <a:rPr lang="de-DE" dirty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55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Time 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45C29-D7AB-4B0E-BCAA-669D5D5307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8" r="19790" b="18830"/>
          <a:stretch/>
        </p:blipFill>
        <p:spPr>
          <a:xfrm>
            <a:off x="1856656" y="44624"/>
            <a:ext cx="5472326" cy="6390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95D3B-7132-4038-87CF-E99DBD56E5A8}"/>
              </a:ext>
            </a:extLst>
          </p:cNvPr>
          <p:cNvSpPr txBox="1"/>
          <p:nvPr/>
        </p:nvSpPr>
        <p:spPr>
          <a:xfrm>
            <a:off x="7832658" y="3587205"/>
            <a:ext cx="121988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600" dirty="0">
                <a:solidFill>
                  <a:srgbClr val="00B050"/>
                </a:solidFill>
              </a:rPr>
              <a:t>in progress…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EF5A-7EE4-4F92-8D88-1DE0FE37A4D0}"/>
              </a:ext>
            </a:extLst>
          </p:cNvPr>
          <p:cNvSpPr txBox="1"/>
          <p:nvPr/>
        </p:nvSpPr>
        <p:spPr>
          <a:xfrm>
            <a:off x="7832658" y="3263094"/>
            <a:ext cx="45525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r>
              <a:rPr lang="en-GB" sz="1600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288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9D1-F510-4FD0-85AF-325A63EE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3F146-5E94-4E14-90F1-FA89DDB97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b="1" dirty="0"/>
            </a:br>
            <a:r>
              <a:rPr lang="en-GB" b="1" dirty="0"/>
              <a:t>Improvisations over UX 1:</a:t>
            </a:r>
            <a:br>
              <a:rPr lang="en-GB" b="1" dirty="0"/>
            </a:br>
            <a:endParaRPr lang="en-GB" b="1" dirty="0"/>
          </a:p>
          <a:p>
            <a:pPr>
              <a:lnSpc>
                <a:spcPct val="250000"/>
              </a:lnSpc>
            </a:pPr>
            <a:r>
              <a:rPr lang="en-GB" dirty="0"/>
              <a:t>Code base improved</a:t>
            </a:r>
          </a:p>
          <a:p>
            <a:pPr>
              <a:lnSpc>
                <a:spcPct val="250000"/>
              </a:lnSpc>
            </a:pPr>
            <a:r>
              <a:rPr lang="en-GB" dirty="0"/>
              <a:t>Volume of bugs increased ( + scroll )</a:t>
            </a:r>
          </a:p>
          <a:p>
            <a:pPr>
              <a:lnSpc>
                <a:spcPct val="250000"/>
              </a:lnSpc>
            </a:pPr>
            <a:r>
              <a:rPr lang="en-GB" dirty="0"/>
              <a:t>Code view ideas addressed in addition to new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05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9D1-F510-4FD0-85AF-325A63EE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A80"/>
                </a:solidFill>
              </a:rPr>
              <a:t>UX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FA1A-A7B1-4526-8585-B213D6909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6E0-884D-4F24-8A0F-A7D1B07F8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62A735-4098-46F2-BB9E-2A3F9A6F1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60642"/>
              </p:ext>
            </p:extLst>
          </p:nvPr>
        </p:nvGraphicFramePr>
        <p:xfrm>
          <a:off x="560512" y="1469769"/>
          <a:ext cx="8712969" cy="447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2406918312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3849632893"/>
                    </a:ext>
                  </a:extLst>
                </a:gridCol>
                <a:gridCol w="2904323">
                  <a:extLst>
                    <a:ext uri="{9D8B030D-6E8A-4147-A177-3AD203B41FA5}">
                      <a16:colId xmlns:a16="http://schemas.microsoft.com/office/drawing/2014/main" val="2193450931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Analysis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Code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962314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1 ( display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Separate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Single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11287"/>
                  </a:ext>
                </a:extLst>
              </a:tr>
              <a:tr h="1368023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2 ( feedback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Animated Icons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Progress 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Toasts ( alerts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Spinner ( status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27025"/>
                  </a:ext>
                </a:extLst>
              </a:tr>
              <a:tr h="957616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b="1" dirty="0"/>
                        <a:t>RQ 3 ( trace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Adjectives</a:t>
                      </a:r>
                      <a:br>
                        <a:rPr lang="en-GB" dirty="0"/>
                      </a:b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Before/After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UX 2 Raw Data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F797C-73CA-4E39-AF75-85AB86D1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773" y="1811357"/>
            <a:ext cx="7647870" cy="34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Affinity Note)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1A638-687C-47BF-9D77-BB1BCA057F4F}"/>
              </a:ext>
            </a:extLst>
          </p:cNvPr>
          <p:cNvSpPr txBox="1"/>
          <p:nvPr/>
        </p:nvSpPr>
        <p:spPr>
          <a:xfrm>
            <a:off x="753687" y="1858305"/>
            <a:ext cx="2312813" cy="199028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  <a:buSzPct val="80000"/>
            </a:pPr>
            <a:endParaRPr lang="en-GB" dirty="0"/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Factual statements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Observations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Quotations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endParaRPr lang="LID4096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AC2A-FABB-4B26-88B6-B42DDB6F2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952" y="1460290"/>
            <a:ext cx="4320480" cy="43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 Affinity Wall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A2CE8-FF75-4046-93A6-F2FAFE367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4768" y="1342835"/>
            <a:ext cx="3778870" cy="50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(Results)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F29B-3301-48C1-967F-D8A08615D3B0}"/>
              </a:ext>
            </a:extLst>
          </p:cNvPr>
          <p:cNvSpPr txBox="1"/>
          <p:nvPr/>
        </p:nvSpPr>
        <p:spPr>
          <a:xfrm>
            <a:off x="270900" y="1700808"/>
            <a:ext cx="5005858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Quantitative data – excel [ added in git repo ] 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Qualitative data – affinity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38638-E7DC-46B1-B28F-CC6831AA45CA}"/>
              </a:ext>
            </a:extLst>
          </p:cNvPr>
          <p:cNvSpPr txBox="1"/>
          <p:nvPr/>
        </p:nvSpPr>
        <p:spPr>
          <a:xfrm>
            <a:off x="243008" y="3371761"/>
            <a:ext cx="6134372" cy="77457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No idea is blacklisted</a:t>
            </a:r>
          </a:p>
          <a:p>
            <a:pPr marL="360000" indent="-360000">
              <a:spcAft>
                <a:spcPts val="10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GB" dirty="0"/>
              <a:t>Most users preferred to see combinations in end product</a:t>
            </a:r>
          </a:p>
        </p:txBody>
      </p:sp>
    </p:spTree>
    <p:extLst>
      <p:ext uri="{BB962C8B-B14F-4D97-AF65-F5344CB8AC3E}">
        <p14:creationId xmlns:p14="http://schemas.microsoft.com/office/powerpoint/2010/main" val="239712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User Study (Results – positive remark)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Software Engineering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FDA7A-26CE-48BC-87FF-55A299470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1" y="1851219"/>
            <a:ext cx="4024154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6842"/>
      </p:ext>
    </p:extLst>
  </p:cSld>
  <p:clrMapOvr>
    <a:masterClrMapping/>
  </p:clrMapOvr>
</p:sld>
</file>

<file path=ppt/theme/theme1.xml><?xml version="1.0" encoding="utf-8"?>
<a:theme xmlns:a="http://schemas.openxmlformats.org/drawingml/2006/main" name="HNI_PPT-Master_SWT_E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lIns="0" rIns="0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SzPct val="80000"/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s Template _ SAT - Responsiveness _ Status Quo" id="{45923467-17E7-49C6-A3C2-3C610C6C676A}" vid="{4A962CCF-F21B-43BF-9FDD-22F3E74970E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 _ SAT - Responsiveness _ Status Quo</Template>
  <TotalTime>1070</TotalTime>
  <Words>262</Words>
  <Application>Microsoft Office PowerPoint</Application>
  <PresentationFormat>A4 Paper (210x297 mm)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HNI_PPT-Master_SWT_E</vt:lpstr>
      <vt:lpstr>PowerPoint Presentation</vt:lpstr>
      <vt:lpstr>Time Plan</vt:lpstr>
      <vt:lpstr>UX 2</vt:lpstr>
      <vt:lpstr>UX 2</vt:lpstr>
      <vt:lpstr>User Study ( UX 2 Raw Data )</vt:lpstr>
      <vt:lpstr>User Study ( Affinity Note)</vt:lpstr>
      <vt:lpstr>User Study ( Affinity Wall )</vt:lpstr>
      <vt:lpstr>User Study (Results)</vt:lpstr>
      <vt:lpstr>User Study (Results – positive remark)</vt:lpstr>
      <vt:lpstr>Limitations of user study</vt:lpstr>
      <vt:lpstr>UX 3 - Vision</vt:lpstr>
      <vt:lpstr>UX 3 - explore</vt:lpstr>
      <vt:lpstr>UX 3 - converge</vt:lpstr>
      <vt:lpstr>Coming up ( July )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Varma</dc:creator>
  <cp:lastModifiedBy>Varma</cp:lastModifiedBy>
  <cp:revision>93</cp:revision>
  <dcterms:created xsi:type="dcterms:W3CDTF">2019-02-10T23:03:14Z</dcterms:created>
  <dcterms:modified xsi:type="dcterms:W3CDTF">2019-07-15T13:09:23Z</dcterms:modified>
</cp:coreProperties>
</file>