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5" r:id="rId2"/>
    <p:sldId id="287" r:id="rId3"/>
    <p:sldId id="288" r:id="rId4"/>
    <p:sldId id="290" r:id="rId5"/>
    <p:sldId id="291" r:id="rId6"/>
    <p:sldId id="286" r:id="rId7"/>
    <p:sldId id="293" r:id="rId8"/>
    <p:sldId id="294" r:id="rId9"/>
    <p:sldId id="295" r:id="rId10"/>
    <p:sldId id="292" r:id="rId11"/>
    <p:sldId id="296" r:id="rId12"/>
    <p:sldId id="297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BF4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7A4FE-769A-467C-9A94-9BACDD5D30C7}" v="455" dt="2020-03-20T10:47:07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640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iko kuwahara" userId="7d1b4485c035006d" providerId="LiveId" clId="{C55A9605-7D53-40CE-97D6-484EAE765B8D}"/>
    <pc:docChg chg="undo custSel addSld delSld modSld sldOrd">
      <pc:chgData name="makiko kuwahara" userId="7d1b4485c035006d" providerId="LiveId" clId="{C55A9605-7D53-40CE-97D6-484EAE765B8D}" dt="2020-03-15T06:32:17.683" v="2777" actId="1076"/>
      <pc:docMkLst>
        <pc:docMk/>
      </pc:docMkLst>
      <pc:sldChg chg="modSp">
        <pc:chgData name="makiko kuwahara" userId="7d1b4485c035006d" providerId="LiveId" clId="{C55A9605-7D53-40CE-97D6-484EAE765B8D}" dt="2020-03-15T05:15:57.021" v="2079" actId="1076"/>
        <pc:sldMkLst>
          <pc:docMk/>
          <pc:sldMk cId="3073019884" sldId="256"/>
        </pc:sldMkLst>
        <pc:spChg chg="mod">
          <ac:chgData name="makiko kuwahara" userId="7d1b4485c035006d" providerId="LiveId" clId="{C55A9605-7D53-40CE-97D6-484EAE765B8D}" dt="2020-03-15T05:15:57.021" v="2079" actId="1076"/>
          <ac:spMkLst>
            <pc:docMk/>
            <pc:sldMk cId="3073019884" sldId="256"/>
            <ac:spMk id="2" creationId="{FA0C67CD-95F1-42CE-B1C3-FE8CBEE6A850}"/>
          </ac:spMkLst>
        </pc:spChg>
        <pc:spChg chg="mod">
          <ac:chgData name="makiko kuwahara" userId="7d1b4485c035006d" providerId="LiveId" clId="{C55A9605-7D53-40CE-97D6-484EAE765B8D}" dt="2020-03-14T00:43:06.827" v="2" actId="20577"/>
          <ac:spMkLst>
            <pc:docMk/>
            <pc:sldMk cId="3073019884" sldId="256"/>
            <ac:spMk id="3" creationId="{BC4D10A7-5906-45E1-8182-2C749AF26971}"/>
          </ac:spMkLst>
        </pc:spChg>
      </pc:sldChg>
      <pc:sldChg chg="ord">
        <pc:chgData name="makiko kuwahara" userId="7d1b4485c035006d" providerId="LiveId" clId="{C55A9605-7D53-40CE-97D6-484EAE765B8D}" dt="2020-03-15T01:26:26.282" v="5"/>
        <pc:sldMkLst>
          <pc:docMk/>
          <pc:sldMk cId="3544124675" sldId="264"/>
        </pc:sldMkLst>
      </pc:sldChg>
      <pc:sldChg chg="addSp delSp modSp del">
        <pc:chgData name="makiko kuwahara" userId="7d1b4485c035006d" providerId="LiveId" clId="{C55A9605-7D53-40CE-97D6-484EAE765B8D}" dt="2020-03-15T05:15:12.305" v="2062" actId="2696"/>
        <pc:sldMkLst>
          <pc:docMk/>
          <pc:sldMk cId="3116133362" sldId="266"/>
        </pc:sldMkLst>
        <pc:spChg chg="mod">
          <ac:chgData name="makiko kuwahara" userId="7d1b4485c035006d" providerId="LiveId" clId="{C55A9605-7D53-40CE-97D6-484EAE765B8D}" dt="2020-03-15T04:56:57.055" v="1821" actId="20577"/>
          <ac:spMkLst>
            <pc:docMk/>
            <pc:sldMk cId="3116133362" sldId="266"/>
            <ac:spMk id="2" creationId="{B1D63CE5-DD0E-475A-AFF4-624F5BA14D5A}"/>
          </ac:spMkLst>
        </pc:spChg>
        <pc:spChg chg="add del mod">
          <ac:chgData name="makiko kuwahara" userId="7d1b4485c035006d" providerId="LiveId" clId="{C55A9605-7D53-40CE-97D6-484EAE765B8D}" dt="2020-03-15T01:49:07.913" v="70" actId="478"/>
          <ac:spMkLst>
            <pc:docMk/>
            <pc:sldMk cId="3116133362" sldId="266"/>
            <ac:spMk id="5" creationId="{3BBDF3E7-5949-499F-B330-12B9B1DFA22C}"/>
          </ac:spMkLst>
        </pc:spChg>
        <pc:spChg chg="del">
          <ac:chgData name="makiko kuwahara" userId="7d1b4485c035006d" providerId="LiveId" clId="{C55A9605-7D53-40CE-97D6-484EAE765B8D}" dt="2020-03-15T01:27:14.597" v="12" actId="478"/>
          <ac:spMkLst>
            <pc:docMk/>
            <pc:sldMk cId="3116133362" sldId="266"/>
            <ac:spMk id="23" creationId="{45B8D0C2-1351-4A2F-AD3C-1E134313A6CC}"/>
          </ac:spMkLst>
        </pc:spChg>
        <pc:spChg chg="del">
          <ac:chgData name="makiko kuwahara" userId="7d1b4485c035006d" providerId="LiveId" clId="{C55A9605-7D53-40CE-97D6-484EAE765B8D}" dt="2020-03-15T01:27:06.257" v="10" actId="478"/>
          <ac:spMkLst>
            <pc:docMk/>
            <pc:sldMk cId="3116133362" sldId="266"/>
            <ac:spMk id="58" creationId="{8881783F-7B23-43FA-ADBD-F4B2464FE7DC}"/>
          </ac:spMkLst>
        </pc:spChg>
        <pc:spChg chg="del">
          <ac:chgData name="makiko kuwahara" userId="7d1b4485c035006d" providerId="LiveId" clId="{C55A9605-7D53-40CE-97D6-484EAE765B8D}" dt="2020-03-15T01:27:21.567" v="14" actId="478"/>
          <ac:spMkLst>
            <pc:docMk/>
            <pc:sldMk cId="3116133362" sldId="266"/>
            <ac:spMk id="59" creationId="{E4244AEE-2E0E-43B8-A97F-4B89F17850CE}"/>
          </ac:spMkLst>
        </pc:spChg>
        <pc:spChg chg="del">
          <ac:chgData name="makiko kuwahara" userId="7d1b4485c035006d" providerId="LiveId" clId="{C55A9605-7D53-40CE-97D6-484EAE765B8D}" dt="2020-03-15T01:27:10.070" v="11" actId="478"/>
          <ac:spMkLst>
            <pc:docMk/>
            <pc:sldMk cId="3116133362" sldId="266"/>
            <ac:spMk id="62" creationId="{18997DF1-CAA4-492B-9CE2-D0E00BA68229}"/>
          </ac:spMkLst>
        </pc:spChg>
        <pc:spChg chg="del">
          <ac:chgData name="makiko kuwahara" userId="7d1b4485c035006d" providerId="LiveId" clId="{C55A9605-7D53-40CE-97D6-484EAE765B8D}" dt="2020-03-15T01:26:51.270" v="8" actId="478"/>
          <ac:spMkLst>
            <pc:docMk/>
            <pc:sldMk cId="3116133362" sldId="266"/>
            <ac:spMk id="63" creationId="{39C5303E-5DD8-44BD-8CA2-14F533DEB4B3}"/>
          </ac:spMkLst>
        </pc:spChg>
        <pc:spChg chg="del">
          <ac:chgData name="makiko kuwahara" userId="7d1b4485c035006d" providerId="LiveId" clId="{C55A9605-7D53-40CE-97D6-484EAE765B8D}" dt="2020-03-15T01:27:17.929" v="13" actId="478"/>
          <ac:spMkLst>
            <pc:docMk/>
            <pc:sldMk cId="3116133362" sldId="266"/>
            <ac:spMk id="67" creationId="{3A0EC624-397B-4DA2-9C14-162B20AD1AA0}"/>
          </ac:spMkLst>
        </pc:spChg>
        <pc:spChg chg="del">
          <ac:chgData name="makiko kuwahara" userId="7d1b4485c035006d" providerId="LiveId" clId="{C55A9605-7D53-40CE-97D6-484EAE765B8D}" dt="2020-03-15T01:26:59.466" v="9" actId="478"/>
          <ac:spMkLst>
            <pc:docMk/>
            <pc:sldMk cId="3116133362" sldId="266"/>
            <ac:spMk id="68" creationId="{08C96266-2271-41AB-9C1D-B1CA0D5B471E}"/>
          </ac:spMkLst>
        </pc:spChg>
        <pc:grpChg chg="mod">
          <ac:chgData name="makiko kuwahara" userId="7d1b4485c035006d" providerId="LiveId" clId="{C55A9605-7D53-40CE-97D6-484EAE765B8D}" dt="2020-03-15T04:57:09.758" v="1823" actId="14100"/>
          <ac:grpSpMkLst>
            <pc:docMk/>
            <pc:sldMk cId="3116133362" sldId="266"/>
            <ac:grpSpMk id="69" creationId="{D8A150C5-11C1-4EE8-97A0-DA9940B38556}"/>
          </ac:grpSpMkLst>
        </pc:grpChg>
      </pc:sldChg>
      <pc:sldChg chg="ord">
        <pc:chgData name="makiko kuwahara" userId="7d1b4485c035006d" providerId="LiveId" clId="{C55A9605-7D53-40CE-97D6-484EAE765B8D}" dt="2020-03-15T01:26:28.128" v="7"/>
        <pc:sldMkLst>
          <pc:docMk/>
          <pc:sldMk cId="2841861628" sldId="267"/>
        </pc:sldMkLst>
      </pc:sldChg>
      <pc:sldChg chg="addSp delSp modSp add">
        <pc:chgData name="makiko kuwahara" userId="7d1b4485c035006d" providerId="LiveId" clId="{C55A9605-7D53-40CE-97D6-484EAE765B8D}" dt="2020-03-15T05:10:45.201" v="2054" actId="1076"/>
        <pc:sldMkLst>
          <pc:docMk/>
          <pc:sldMk cId="2169795783" sldId="268"/>
        </pc:sldMkLst>
        <pc:spChg chg="del">
          <ac:chgData name="makiko kuwahara" userId="7d1b4485c035006d" providerId="LiveId" clId="{C55A9605-7D53-40CE-97D6-484EAE765B8D}" dt="2020-03-15T05:10:40.384" v="2052" actId="478"/>
          <ac:spMkLst>
            <pc:docMk/>
            <pc:sldMk cId="2169795783" sldId="268"/>
            <ac:spMk id="3" creationId="{B1CC8A59-28F8-4662-B242-A309354906F2}"/>
          </ac:spMkLst>
        </pc:spChg>
        <pc:grpChg chg="add mod">
          <ac:chgData name="makiko kuwahara" userId="7d1b4485c035006d" providerId="LiveId" clId="{C55A9605-7D53-40CE-97D6-484EAE765B8D}" dt="2020-03-15T05:10:45.201" v="2054" actId="1076"/>
          <ac:grpSpMkLst>
            <pc:docMk/>
            <pc:sldMk cId="2169795783" sldId="268"/>
            <ac:grpSpMk id="5" creationId="{D4FF1AB8-2886-4197-88BF-1E694910E995}"/>
          </ac:grpSpMkLst>
        </pc:grpChg>
      </pc:sldChg>
      <pc:sldChg chg="addSp delSp modSp add">
        <pc:chgData name="makiko kuwahara" userId="7d1b4485c035006d" providerId="LiveId" clId="{C55A9605-7D53-40CE-97D6-484EAE765B8D}" dt="2020-03-15T06:32:17.683" v="2777" actId="1076"/>
        <pc:sldMkLst>
          <pc:docMk/>
          <pc:sldMk cId="996145026" sldId="269"/>
        </pc:sldMkLst>
        <pc:spChg chg="mod">
          <ac:chgData name="makiko kuwahara" userId="7d1b4485c035006d" providerId="LiveId" clId="{C55A9605-7D53-40CE-97D6-484EAE765B8D}" dt="2020-03-15T04:57:53.729" v="1827" actId="20577"/>
          <ac:spMkLst>
            <pc:docMk/>
            <pc:sldMk cId="996145026" sldId="269"/>
            <ac:spMk id="2" creationId="{5CE92662-7F5E-41E0-A333-A5E9313E6044}"/>
          </ac:spMkLst>
        </pc:spChg>
        <pc:spChg chg="del">
          <ac:chgData name="makiko kuwahara" userId="7d1b4485c035006d" providerId="LiveId" clId="{C55A9605-7D53-40CE-97D6-484EAE765B8D}" dt="2020-03-15T01:52:12.659" v="72" actId="478"/>
          <ac:spMkLst>
            <pc:docMk/>
            <pc:sldMk cId="996145026" sldId="269"/>
            <ac:spMk id="3" creationId="{E97DAF9E-E0BC-4103-A73A-935A361303E8}"/>
          </ac:spMkLst>
        </pc:spChg>
        <pc:spChg chg="add mod">
          <ac:chgData name="makiko kuwahara" userId="7d1b4485c035006d" providerId="LiveId" clId="{C55A9605-7D53-40CE-97D6-484EAE765B8D}" dt="2020-03-15T02:03:54.467" v="199" actId="164"/>
          <ac:spMkLst>
            <pc:docMk/>
            <pc:sldMk cId="996145026" sldId="269"/>
            <ac:spMk id="5" creationId="{10863434-3BD6-4FE5-B685-1965E6711394}"/>
          </ac:spMkLst>
        </pc:spChg>
        <pc:spChg chg="add mod">
          <ac:chgData name="makiko kuwahara" userId="7d1b4485c035006d" providerId="LiveId" clId="{C55A9605-7D53-40CE-97D6-484EAE765B8D}" dt="2020-03-15T02:03:39.622" v="198" actId="164"/>
          <ac:spMkLst>
            <pc:docMk/>
            <pc:sldMk cId="996145026" sldId="269"/>
            <ac:spMk id="6" creationId="{9C90CB89-1F12-4203-8F8F-E3293A5FAB01}"/>
          </ac:spMkLst>
        </pc:spChg>
        <pc:spChg chg="add del">
          <ac:chgData name="makiko kuwahara" userId="7d1b4485c035006d" providerId="LiveId" clId="{C55A9605-7D53-40CE-97D6-484EAE765B8D}" dt="2020-03-15T01:53:44.310" v="91"/>
          <ac:spMkLst>
            <pc:docMk/>
            <pc:sldMk cId="996145026" sldId="269"/>
            <ac:spMk id="10" creationId="{B7A01640-BBC8-4169-94BE-E8E405CFEA9E}"/>
          </ac:spMkLst>
        </pc:spChg>
        <pc:spChg chg="add del">
          <ac:chgData name="makiko kuwahara" userId="7d1b4485c035006d" providerId="LiveId" clId="{C55A9605-7D53-40CE-97D6-484EAE765B8D}" dt="2020-03-15T01:53:44.105" v="90"/>
          <ac:spMkLst>
            <pc:docMk/>
            <pc:sldMk cId="996145026" sldId="269"/>
            <ac:spMk id="11" creationId="{7066FD3B-946E-4EDF-8A83-6C52945ECC47}"/>
          </ac:spMkLst>
        </pc:spChg>
        <pc:spChg chg="add mod">
          <ac:chgData name="makiko kuwahara" userId="7d1b4485c035006d" providerId="LiveId" clId="{C55A9605-7D53-40CE-97D6-484EAE765B8D}" dt="2020-03-15T02:06:22.784" v="237" actId="164"/>
          <ac:spMkLst>
            <pc:docMk/>
            <pc:sldMk cId="996145026" sldId="269"/>
            <ac:spMk id="106" creationId="{E126D154-BEA9-4DBB-AA9B-2FBAA099FDD0}"/>
          </ac:spMkLst>
        </pc:spChg>
        <pc:spChg chg="add mod">
          <ac:chgData name="makiko kuwahara" userId="7d1b4485c035006d" providerId="LiveId" clId="{C55A9605-7D53-40CE-97D6-484EAE765B8D}" dt="2020-03-15T02:03:54.467" v="199" actId="164"/>
          <ac:spMkLst>
            <pc:docMk/>
            <pc:sldMk cId="996145026" sldId="269"/>
            <ac:spMk id="209" creationId="{63CD6883-A29B-463B-827C-7E2A2E881F81}"/>
          </ac:spMkLst>
        </pc:spChg>
        <pc:spChg chg="add mod">
          <ac:chgData name="makiko kuwahara" userId="7d1b4485c035006d" providerId="LiveId" clId="{C55A9605-7D53-40CE-97D6-484EAE765B8D}" dt="2020-03-15T02:03:39.622" v="198" actId="164"/>
          <ac:spMkLst>
            <pc:docMk/>
            <pc:sldMk cId="996145026" sldId="269"/>
            <ac:spMk id="210" creationId="{B18A6C63-C4F1-4FE9-AFF7-5BBB2562871C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19" creationId="{4295ED9F-273B-43ED-A56A-1B13445D7EDB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24" creationId="{63D899B1-E176-4782-BACD-2B45D6E27D0B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28" creationId="{B1E8A930-1390-47E2-BAE9-077BE5476CFB}"/>
          </ac:spMkLst>
        </pc:spChg>
        <pc:spChg chg="add mod">
          <ac:chgData name="makiko kuwahara" userId="7d1b4485c035006d" providerId="LiveId" clId="{C55A9605-7D53-40CE-97D6-484EAE765B8D}" dt="2020-03-15T02:46:10.986" v="565" actId="14100"/>
          <ac:spMkLst>
            <pc:docMk/>
            <pc:sldMk cId="996145026" sldId="269"/>
            <ac:spMk id="229" creationId="{488206C2-4BF7-45D2-9F9D-596D3269F0E3}"/>
          </ac:spMkLst>
        </pc:spChg>
        <pc:spChg chg="add mod">
          <ac:chgData name="makiko kuwahara" userId="7d1b4485c035006d" providerId="LiveId" clId="{C55A9605-7D53-40CE-97D6-484EAE765B8D}" dt="2020-03-15T02:18:07.190" v="322" actId="164"/>
          <ac:spMkLst>
            <pc:docMk/>
            <pc:sldMk cId="996145026" sldId="269"/>
            <ac:spMk id="236" creationId="{CE36FB72-226F-4B93-8421-35345526F21E}"/>
          </ac:spMkLst>
        </pc:spChg>
        <pc:spChg chg="add mod">
          <ac:chgData name="makiko kuwahara" userId="7d1b4485c035006d" providerId="LiveId" clId="{C55A9605-7D53-40CE-97D6-484EAE765B8D}" dt="2020-03-15T02:18:07.190" v="322" actId="164"/>
          <ac:spMkLst>
            <pc:docMk/>
            <pc:sldMk cId="996145026" sldId="269"/>
            <ac:spMk id="237" creationId="{2C215E04-F2C1-4792-99AD-956E6121FE82}"/>
          </ac:spMkLst>
        </pc:spChg>
        <pc:spChg chg="add mod">
          <ac:chgData name="makiko kuwahara" userId="7d1b4485c035006d" providerId="LiveId" clId="{C55A9605-7D53-40CE-97D6-484EAE765B8D}" dt="2020-03-15T02:18:07.190" v="322" actId="164"/>
          <ac:spMkLst>
            <pc:docMk/>
            <pc:sldMk cId="996145026" sldId="269"/>
            <ac:spMk id="238" creationId="{E4435AAA-0586-4F79-B38E-BF5BDDC8E1D6}"/>
          </ac:spMkLst>
        </pc:spChg>
        <pc:spChg chg="add mod">
          <ac:chgData name="makiko kuwahara" userId="7d1b4485c035006d" providerId="LiveId" clId="{C55A9605-7D53-40CE-97D6-484EAE765B8D}" dt="2020-03-15T02:18:07.190" v="322" actId="164"/>
          <ac:spMkLst>
            <pc:docMk/>
            <pc:sldMk cId="996145026" sldId="269"/>
            <ac:spMk id="239" creationId="{2BF84485-1C44-4C15-9521-23A510E47B34}"/>
          </ac:spMkLst>
        </pc:spChg>
        <pc:spChg chg="add mod">
          <ac:chgData name="makiko kuwahara" userId="7d1b4485c035006d" providerId="LiveId" clId="{C55A9605-7D53-40CE-97D6-484EAE765B8D}" dt="2020-03-15T02:44:56.507" v="564" actId="207"/>
          <ac:spMkLst>
            <pc:docMk/>
            <pc:sldMk cId="996145026" sldId="269"/>
            <ac:spMk id="240" creationId="{99D44257-BFD3-46CD-8A12-F9ABF21B745B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48" creationId="{1D0C250B-37B8-4DC0-BFC5-3537A757FDA2}"/>
          </ac:spMkLst>
        </pc:spChg>
        <pc:spChg chg="add del">
          <ac:chgData name="makiko kuwahara" userId="7d1b4485c035006d" providerId="LiveId" clId="{C55A9605-7D53-40CE-97D6-484EAE765B8D}" dt="2020-03-15T02:21:49.472" v="352" actId="478"/>
          <ac:spMkLst>
            <pc:docMk/>
            <pc:sldMk cId="996145026" sldId="269"/>
            <ac:spMk id="249" creationId="{6EE1F29C-F5DE-417A-8062-3F229BABEE29}"/>
          </ac:spMkLst>
        </pc:spChg>
        <pc:spChg chg="add del">
          <ac:chgData name="makiko kuwahara" userId="7d1b4485c035006d" providerId="LiveId" clId="{C55A9605-7D53-40CE-97D6-484EAE765B8D}" dt="2020-03-15T02:21:49.472" v="352" actId="478"/>
          <ac:spMkLst>
            <pc:docMk/>
            <pc:sldMk cId="996145026" sldId="269"/>
            <ac:spMk id="250" creationId="{E34E126B-32CF-45A2-A214-999AD1D54F75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51" creationId="{F3FCC2C0-B5C9-483D-86EE-BCDBD0873428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52" creationId="{1AC12E34-A35D-40DA-AA7E-669113685AEC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53" creationId="{4EC11825-711B-4492-98A3-99B9533FDD5F}"/>
          </ac:spMkLst>
        </pc:spChg>
        <pc:spChg chg="add mod">
          <ac:chgData name="makiko kuwahara" userId="7d1b4485c035006d" providerId="LiveId" clId="{C55A9605-7D53-40CE-97D6-484EAE765B8D}" dt="2020-03-15T02:39:57.520" v="488" actId="2085"/>
          <ac:spMkLst>
            <pc:docMk/>
            <pc:sldMk cId="996145026" sldId="269"/>
            <ac:spMk id="286" creationId="{1DF5C8CB-26A7-43EA-A853-FAEE2508DF04}"/>
          </ac:spMkLst>
        </pc:spChg>
        <pc:spChg chg="add mod">
          <ac:chgData name="makiko kuwahara" userId="7d1b4485c035006d" providerId="LiveId" clId="{C55A9605-7D53-40CE-97D6-484EAE765B8D}" dt="2020-03-15T02:38:24.154" v="476" actId="164"/>
          <ac:spMkLst>
            <pc:docMk/>
            <pc:sldMk cId="996145026" sldId="269"/>
            <ac:spMk id="297" creationId="{B5C85E3D-DD7C-46D4-BF26-480F8CD83077}"/>
          </ac:spMkLst>
        </pc:spChg>
        <pc:spChg chg="add mod">
          <ac:chgData name="makiko kuwahara" userId="7d1b4485c035006d" providerId="LiveId" clId="{C55A9605-7D53-40CE-97D6-484EAE765B8D}" dt="2020-03-15T02:39:10.165" v="483" actId="1076"/>
          <ac:spMkLst>
            <pc:docMk/>
            <pc:sldMk cId="996145026" sldId="269"/>
            <ac:spMk id="298" creationId="{CC4F4EF3-2A49-4F19-903E-91C61D8EE783}"/>
          </ac:spMkLst>
        </pc:spChg>
        <pc:spChg chg="add mod">
          <ac:chgData name="makiko kuwahara" userId="7d1b4485c035006d" providerId="LiveId" clId="{C55A9605-7D53-40CE-97D6-484EAE765B8D}" dt="2020-03-15T02:38:24.154" v="476" actId="164"/>
          <ac:spMkLst>
            <pc:docMk/>
            <pc:sldMk cId="996145026" sldId="269"/>
            <ac:spMk id="299" creationId="{6D322DB5-3BD7-43AD-8FE1-E1A4265C9817}"/>
          </ac:spMkLst>
        </pc:spChg>
        <pc:spChg chg="add del mod">
          <ac:chgData name="makiko kuwahara" userId="7d1b4485c035006d" providerId="LiveId" clId="{C55A9605-7D53-40CE-97D6-484EAE765B8D}" dt="2020-03-15T02:39:58.518" v="490"/>
          <ac:spMkLst>
            <pc:docMk/>
            <pc:sldMk cId="996145026" sldId="269"/>
            <ac:spMk id="305" creationId="{4770A214-4266-4DF0-AC30-84EE6A605FC9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306" creationId="{16254BBD-611E-45AC-ADB8-E8099727E2D1}"/>
          </ac:spMkLst>
        </pc:spChg>
        <pc:spChg chg="add mod">
          <ac:chgData name="makiko kuwahara" userId="7d1b4485c035006d" providerId="LiveId" clId="{C55A9605-7D53-40CE-97D6-484EAE765B8D}" dt="2020-03-15T02:46:28.892" v="566" actId="164"/>
          <ac:spMkLst>
            <pc:docMk/>
            <pc:sldMk cId="996145026" sldId="269"/>
            <ac:spMk id="308" creationId="{4D2C7CAE-C275-40FF-98D8-40290492AB3B}"/>
          </ac:spMkLst>
        </pc:spChg>
        <pc:spChg chg="add mod">
          <ac:chgData name="makiko kuwahara" userId="7d1b4485c035006d" providerId="LiveId" clId="{C55A9605-7D53-40CE-97D6-484EAE765B8D}" dt="2020-03-15T03:01:11.266" v="784" actId="164"/>
          <ac:spMkLst>
            <pc:docMk/>
            <pc:sldMk cId="996145026" sldId="269"/>
            <ac:spMk id="310" creationId="{E6823445-35EB-4FE6-81CC-CBAA81809A72}"/>
          </ac:spMkLst>
        </pc:spChg>
        <pc:spChg chg="add mod">
          <ac:chgData name="makiko kuwahara" userId="7d1b4485c035006d" providerId="LiveId" clId="{C55A9605-7D53-40CE-97D6-484EAE765B8D}" dt="2020-03-15T03:01:11.266" v="784" actId="164"/>
          <ac:spMkLst>
            <pc:docMk/>
            <pc:sldMk cId="996145026" sldId="269"/>
            <ac:spMk id="314" creationId="{DB39B379-41E9-4425-A7BD-B33ADD74957F}"/>
          </ac:spMkLst>
        </pc:spChg>
        <pc:spChg chg="add mod">
          <ac:chgData name="makiko kuwahara" userId="7d1b4485c035006d" providerId="LiveId" clId="{C55A9605-7D53-40CE-97D6-484EAE765B8D}" dt="2020-03-15T06:32:17.683" v="2777" actId="1076"/>
          <ac:spMkLst>
            <pc:docMk/>
            <pc:sldMk cId="996145026" sldId="269"/>
            <ac:spMk id="322" creationId="{08FF907F-6FF1-41D1-ADD4-05BBFCD15829}"/>
          </ac:spMkLst>
        </pc:spChg>
        <pc:grpChg chg="add mod">
          <ac:chgData name="makiko kuwahara" userId="7d1b4485c035006d" providerId="LiveId" clId="{C55A9605-7D53-40CE-97D6-484EAE765B8D}" dt="2020-03-15T01:54:32.586" v="101" actId="164"/>
          <ac:grpSpMkLst>
            <pc:docMk/>
            <pc:sldMk cId="996145026" sldId="269"/>
            <ac:grpSpMk id="15" creationId="{2D274DFA-CA14-4A9D-A88B-054C3CD65E4B}"/>
          </ac:grpSpMkLst>
        </pc:grpChg>
        <pc:grpChg chg="add mod">
          <ac:chgData name="makiko kuwahara" userId="7d1b4485c035006d" providerId="LiveId" clId="{C55A9605-7D53-40CE-97D6-484EAE765B8D}" dt="2020-03-15T01:54:32.586" v="101" actId="164"/>
          <ac:grpSpMkLst>
            <pc:docMk/>
            <pc:sldMk cId="996145026" sldId="269"/>
            <ac:grpSpMk id="16" creationId="{64892588-01CD-46D6-AB29-8900F2B2EFCC}"/>
          </ac:grpSpMkLst>
        </pc:grpChg>
        <pc:grpChg chg="add mod">
          <ac:chgData name="makiko kuwahara" userId="7d1b4485c035006d" providerId="LiveId" clId="{C55A9605-7D53-40CE-97D6-484EAE765B8D}" dt="2020-03-15T01:54:47.559" v="104" actId="164"/>
          <ac:grpSpMkLst>
            <pc:docMk/>
            <pc:sldMk cId="996145026" sldId="269"/>
            <ac:grpSpMk id="19" creationId="{77933F02-2005-4A99-B128-7FC09830FD72}"/>
          </ac:grpSpMkLst>
        </pc:grpChg>
        <pc:grpChg chg="add mod">
          <ac:chgData name="makiko kuwahara" userId="7d1b4485c035006d" providerId="LiveId" clId="{C55A9605-7D53-40CE-97D6-484EAE765B8D}" dt="2020-03-15T01:54:47.559" v="104" actId="164"/>
          <ac:grpSpMkLst>
            <pc:docMk/>
            <pc:sldMk cId="996145026" sldId="269"/>
            <ac:grpSpMk id="20" creationId="{58DA5796-CACD-44C2-AB57-CD10D291CC8B}"/>
          </ac:grpSpMkLst>
        </pc:grpChg>
        <pc:grpChg chg="mod">
          <ac:chgData name="makiko kuwahara" userId="7d1b4485c035006d" providerId="LiveId" clId="{C55A9605-7D53-40CE-97D6-484EAE765B8D}" dt="2020-03-15T01:54:36.112" v="102"/>
          <ac:grpSpMkLst>
            <pc:docMk/>
            <pc:sldMk cId="996145026" sldId="269"/>
            <ac:grpSpMk id="21" creationId="{E66F52BA-66FA-44C5-9D8F-E2EFE15415B9}"/>
          </ac:grpSpMkLst>
        </pc:grpChg>
        <pc:grpChg chg="mod">
          <ac:chgData name="makiko kuwahara" userId="7d1b4485c035006d" providerId="LiveId" clId="{C55A9605-7D53-40CE-97D6-484EAE765B8D}" dt="2020-03-15T01:54:36.112" v="102"/>
          <ac:grpSpMkLst>
            <pc:docMk/>
            <pc:sldMk cId="996145026" sldId="269"/>
            <ac:grpSpMk id="22" creationId="{04ADC6DF-F4C3-4150-A6B1-47915647FDE7}"/>
          </ac:grpSpMkLst>
        </pc:grpChg>
        <pc:grpChg chg="add mod">
          <ac:chgData name="makiko kuwahara" userId="7d1b4485c035006d" providerId="LiveId" clId="{C55A9605-7D53-40CE-97D6-484EAE765B8D}" dt="2020-03-15T01:55:06.291" v="107" actId="164"/>
          <ac:grpSpMkLst>
            <pc:docMk/>
            <pc:sldMk cId="996145026" sldId="269"/>
            <ac:grpSpMk id="27" creationId="{12B4EFA1-31DB-4EF8-98FA-BA59ABDBC50E}"/>
          </ac:grpSpMkLst>
        </pc:grpChg>
        <pc:grpChg chg="add mod">
          <ac:chgData name="makiko kuwahara" userId="7d1b4485c035006d" providerId="LiveId" clId="{C55A9605-7D53-40CE-97D6-484EAE765B8D}" dt="2020-03-15T01:55:06.291" v="107" actId="164"/>
          <ac:grpSpMkLst>
            <pc:docMk/>
            <pc:sldMk cId="996145026" sldId="269"/>
            <ac:grpSpMk id="28" creationId="{C31075A7-4196-43BA-AE2B-8F5420DDBC04}"/>
          </ac:grpSpMkLst>
        </pc:grpChg>
        <pc:grpChg chg="mod">
          <ac:chgData name="makiko kuwahara" userId="7d1b4485c035006d" providerId="LiveId" clId="{C55A9605-7D53-40CE-97D6-484EAE765B8D}" dt="2020-03-15T01:54:51.489" v="105"/>
          <ac:grpSpMkLst>
            <pc:docMk/>
            <pc:sldMk cId="996145026" sldId="269"/>
            <ac:grpSpMk id="29" creationId="{F6FA9CE9-2B15-470E-9FE8-828E31B0813C}"/>
          </ac:grpSpMkLst>
        </pc:grpChg>
        <pc:grpChg chg="mod">
          <ac:chgData name="makiko kuwahara" userId="7d1b4485c035006d" providerId="LiveId" clId="{C55A9605-7D53-40CE-97D6-484EAE765B8D}" dt="2020-03-15T01:54:51.489" v="105"/>
          <ac:grpSpMkLst>
            <pc:docMk/>
            <pc:sldMk cId="996145026" sldId="269"/>
            <ac:grpSpMk id="30" creationId="{A01ED733-79D4-4DD9-B0CF-05929142E6C7}"/>
          </ac:grpSpMkLst>
        </pc:grpChg>
        <pc:grpChg chg="mod">
          <ac:chgData name="makiko kuwahara" userId="7d1b4485c035006d" providerId="LiveId" clId="{C55A9605-7D53-40CE-97D6-484EAE765B8D}" dt="2020-03-15T01:54:51.489" v="105"/>
          <ac:grpSpMkLst>
            <pc:docMk/>
            <pc:sldMk cId="996145026" sldId="269"/>
            <ac:grpSpMk id="31" creationId="{C41533A4-2CBE-4517-BA83-8972DED49B26}"/>
          </ac:grpSpMkLst>
        </pc:grpChg>
        <pc:grpChg chg="mod">
          <ac:chgData name="makiko kuwahara" userId="7d1b4485c035006d" providerId="LiveId" clId="{C55A9605-7D53-40CE-97D6-484EAE765B8D}" dt="2020-03-15T01:54:51.489" v="105"/>
          <ac:grpSpMkLst>
            <pc:docMk/>
            <pc:sldMk cId="996145026" sldId="269"/>
            <ac:grpSpMk id="32" creationId="{092F621D-C759-443A-956D-DBB14B20E879}"/>
          </ac:grpSpMkLst>
        </pc:grpChg>
        <pc:grpChg chg="mod">
          <ac:chgData name="makiko kuwahara" userId="7d1b4485c035006d" providerId="LiveId" clId="{C55A9605-7D53-40CE-97D6-484EAE765B8D}" dt="2020-03-15T01:54:51.489" v="105"/>
          <ac:grpSpMkLst>
            <pc:docMk/>
            <pc:sldMk cId="996145026" sldId="269"/>
            <ac:grpSpMk id="37" creationId="{A0DD5EE4-60C7-4964-8DB4-272BBDAC4302}"/>
          </ac:grpSpMkLst>
        </pc:grpChg>
        <pc:grpChg chg="mod">
          <ac:chgData name="makiko kuwahara" userId="7d1b4485c035006d" providerId="LiveId" clId="{C55A9605-7D53-40CE-97D6-484EAE765B8D}" dt="2020-03-15T01:54:51.489" v="105"/>
          <ac:grpSpMkLst>
            <pc:docMk/>
            <pc:sldMk cId="996145026" sldId="269"/>
            <ac:grpSpMk id="38" creationId="{D6D18BA3-CBB0-4DA4-B5D2-21DD0116D96F}"/>
          </ac:grpSpMkLst>
        </pc:grpChg>
        <pc:grpChg chg="add mod">
          <ac:chgData name="makiko kuwahara" userId="7d1b4485c035006d" providerId="LiveId" clId="{C55A9605-7D53-40CE-97D6-484EAE765B8D}" dt="2020-03-15T02:03:54.467" v="199" actId="164"/>
          <ac:grpSpMkLst>
            <pc:docMk/>
            <pc:sldMk cId="996145026" sldId="269"/>
            <ac:grpSpMk id="43" creationId="{5D6A1E4A-30DB-45E3-9995-815443C87EE2}"/>
          </ac:grpSpMkLst>
        </pc:grpChg>
        <pc:grpChg chg="add mod">
          <ac:chgData name="makiko kuwahara" userId="7d1b4485c035006d" providerId="LiveId" clId="{C55A9605-7D53-40CE-97D6-484EAE765B8D}" dt="2020-03-15T02:03:39.622" v="198" actId="164"/>
          <ac:grpSpMkLst>
            <pc:docMk/>
            <pc:sldMk cId="996145026" sldId="269"/>
            <ac:grpSpMk id="44" creationId="{08149C5A-0487-4A0F-84D6-B983B43EF779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45" creationId="{08CFC514-FF10-4F32-988C-54A5554C9FEB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46" creationId="{6091A71C-6E03-4F08-A3F6-3E65F5203F80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47" creationId="{A6865387-F6EE-4D50-82C3-6FD7EA4C4140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48" creationId="{F599EA18-7611-4746-A963-062040FEBDD3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49" creationId="{75851C1D-4A86-4837-A124-858DEC986107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50" creationId="{86E14AA1-089B-4504-B6FD-0CB66900DF3B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55" creationId="{2DF971CC-A6A2-4850-87DB-7E5D1F93EF48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56" creationId="{6679020E-174B-44CE-B268-506A947C08BF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61" creationId="{EB966239-1841-440A-856C-69C0A6B18932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62" creationId="{118B46AE-AB4B-4B94-8E92-1BB78A551689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63" creationId="{D7EA81FF-8B67-4C25-9ECE-FB447CFF8D1F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64" creationId="{73A816BB-63C5-4FF3-A10B-FBFD46387630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69" creationId="{E760EE0C-A1B6-479E-BFF0-7B0C703AB4C2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70" creationId="{A982FB8C-2177-4F5F-B488-484479D81086}"/>
          </ac:grpSpMkLst>
        </pc:grpChg>
        <pc:grpChg chg="add mod">
          <ac:chgData name="makiko kuwahara" userId="7d1b4485c035006d" providerId="LiveId" clId="{C55A9605-7D53-40CE-97D6-484EAE765B8D}" dt="2020-03-15T02:00:51.875" v="176" actId="164"/>
          <ac:grpSpMkLst>
            <pc:docMk/>
            <pc:sldMk cId="996145026" sldId="269"/>
            <ac:grpSpMk id="75" creationId="{906BF3E9-9AE5-4C27-98BE-94A87F209418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76" creationId="{4A898E5D-5A4A-48E0-A796-6A7501B81467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77" creationId="{C935F4A2-8B29-4761-97AB-965535C020F8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78" creationId="{A5583F8F-6E3B-4AB6-A7FD-B2B74A94CA8F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79" creationId="{3E2E7DB7-0E87-4BF0-8BED-458676EB546F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80" creationId="{05B4031C-C3D8-48FE-BC61-0B1691107270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81" creationId="{16E846BC-B779-408B-A801-2B89A0967885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86" creationId="{16096E24-521A-46E0-A2C1-0FCA323AB6A4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87" creationId="{C817EF17-EB9F-46C6-BF68-31B4D4E11F98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92" creationId="{2313DEFA-19C1-4F47-A67E-9ECF63E6DF64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93" creationId="{C96584B8-C69B-4AB4-9636-DCBC2950B3BF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94" creationId="{B10990DB-C96D-4ECF-A667-9D36EEE79E45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95" creationId="{BAF6AF36-0F7B-45F9-9EEB-7CD42D80DFB3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100" creationId="{B36C4B84-D131-4881-BAF5-3A6AF3EEB58A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101" creationId="{583063C3-A356-442E-93F2-621364A653C4}"/>
          </ac:grpSpMkLst>
        </pc:grpChg>
        <pc:grpChg chg="add mod">
          <ac:chgData name="makiko kuwahara" userId="7d1b4485c035006d" providerId="LiveId" clId="{C55A9605-7D53-40CE-97D6-484EAE765B8D}" dt="2020-03-15T02:00:51.875" v="176" actId="164"/>
          <ac:grpSpMkLst>
            <pc:docMk/>
            <pc:sldMk cId="996145026" sldId="269"/>
            <ac:grpSpMk id="114" creationId="{01DAC78A-A4BF-4728-9AF0-5D6631F9940D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15" creationId="{2B74C81A-E298-4D63-86AB-A78FA5997E13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16" creationId="{1BADABBD-9A34-4190-8C8B-B2C1F285212C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17" creationId="{4B566532-2D04-47C6-8EB0-DC96CB51B946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18" creationId="{15AC9F5C-E5B9-4AE6-8D0D-D8AD96781477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19" creationId="{9E7715FD-E767-4F3F-8DA2-1012DC58D9B2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20" creationId="{A2E2AE69-AF49-432F-8E38-2475415CDCEC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25" creationId="{F66363C1-9B2E-4B91-8E83-75D787722961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26" creationId="{DEF0FEB7-CC30-42AE-B825-65621F29CC5E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31" creationId="{55C22088-470E-4F83-B2A5-33331B335579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32" creationId="{7A62BC36-1C69-4FC9-80BE-948ED046343B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33" creationId="{D61562E7-8B71-4768-BA2D-889F2E1B227E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34" creationId="{5C8B8E33-1D7F-4131-AE67-7943203465DA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39" creationId="{BC5BD864-5DFA-4F76-B612-EA98D0980896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40" creationId="{731A0D03-3E90-41C2-9EEA-5E615DCC8DCC}"/>
          </ac:grpSpMkLst>
        </pc:grpChg>
        <pc:grpChg chg="add mod">
          <ac:chgData name="makiko kuwahara" userId="7d1b4485c035006d" providerId="LiveId" clId="{C55A9605-7D53-40CE-97D6-484EAE765B8D}" dt="2020-03-15T02:03:54.467" v="199" actId="164"/>
          <ac:grpSpMkLst>
            <pc:docMk/>
            <pc:sldMk cId="996145026" sldId="269"/>
            <ac:grpSpMk id="145" creationId="{398A118C-9D09-4D08-A29D-511879C3F9B8}"/>
          </ac:grpSpMkLst>
        </pc:grpChg>
        <pc:grpChg chg="add mod">
          <ac:chgData name="makiko kuwahara" userId="7d1b4485c035006d" providerId="LiveId" clId="{C55A9605-7D53-40CE-97D6-484EAE765B8D}" dt="2020-03-15T02:03:39.622" v="198" actId="164"/>
          <ac:grpSpMkLst>
            <pc:docMk/>
            <pc:sldMk cId="996145026" sldId="269"/>
            <ac:grpSpMk id="146" creationId="{2F1364CF-A7B6-4BED-B267-994733136D45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47" creationId="{C2D4E63B-B61C-43EB-8F19-C973ED28E738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48" creationId="{1EBBF06C-8811-4EE2-86F3-6FFA4ADC235F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49" creationId="{9310D995-ABF4-4093-A4DB-15718134A6BF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50" creationId="{0AC50DB3-CE9A-470D-8327-D6D2F631A719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51" creationId="{AB89BA5E-C0C5-407D-885D-BF0CBBEF4552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52" creationId="{FCDFD6B8-47B9-449B-B527-4BCFBEB3BAE0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53" creationId="{FC2D7E8E-43EB-4E21-AAB1-94CFA07F6452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54" creationId="{42CB3959-550C-4ADD-B817-C5623F3D4516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59" creationId="{DD99FAB2-DFE0-4B72-9D31-0D065AC184C6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60" creationId="{1C8BE0EA-8492-4F3B-98BE-17525A8F1C1E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65" creationId="{C81C9AF9-33E8-4304-9B31-6AFDED45D0BD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66" creationId="{6E4BFAEA-D7F0-4B8D-9421-2E602A202316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67" creationId="{E35CD226-6A22-466E-AA9E-B72316DDE072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68" creationId="{7AE7BBA7-9054-4F28-A3AA-5574432254FD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73" creationId="{F1260C4A-29CF-4C9B-A799-068B43BD5BCE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74" creationId="{7FA27ED3-2F6E-42BF-B20C-14D7DE763BF5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79" creationId="{1D780836-5745-4096-BAE4-A774CDF50624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80" creationId="{8EB81955-49EC-4399-B421-EF7D8F3DB65B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81" creationId="{8F738583-D2D3-4F9B-870C-444FC1E3C641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82" creationId="{0F6D0B10-9EDB-4B12-A838-34AEF0418614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83" creationId="{78663065-E554-4BA1-840D-02BFC868433A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84" creationId="{1B3E40B2-76F6-4350-9412-844F6476B36B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89" creationId="{98FEB19A-9026-413C-B7C9-3A53DD174C84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90" creationId="{4FB8E543-1671-4013-AA4C-EA02B9BF8FBA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95" creationId="{413EA0FB-405F-4E23-B7DC-68F5F0579236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96" creationId="{11F8AEF3-0F4D-4683-9470-9DDEB920EC7E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97" creationId="{8BF57EAE-51BA-4E60-93C5-7A03AE92B67B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98" creationId="{1A664B67-F489-47B0-B9FD-07FF479CBE57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203" creationId="{6D15CAAA-7CE9-4238-B07D-ACD4454DC077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204" creationId="{B2DFB9ED-D9DF-43A3-ACEB-34B3AF3DB855}"/>
          </ac:grpSpMkLst>
        </pc:grpChg>
        <pc:grpChg chg="add mod">
          <ac:chgData name="makiko kuwahara" userId="7d1b4485c035006d" providerId="LiveId" clId="{C55A9605-7D53-40CE-97D6-484EAE765B8D}" dt="2020-03-15T02:06:22.784" v="237" actId="164"/>
          <ac:grpSpMkLst>
            <pc:docMk/>
            <pc:sldMk cId="996145026" sldId="269"/>
            <ac:grpSpMk id="211" creationId="{6C81B429-EC63-479A-8E51-705F6EB07C2B}"/>
          </ac:grpSpMkLst>
        </pc:grpChg>
        <pc:grpChg chg="add mod">
          <ac:chgData name="makiko kuwahara" userId="7d1b4485c035006d" providerId="LiveId" clId="{C55A9605-7D53-40CE-97D6-484EAE765B8D}" dt="2020-03-15T02:06:22.784" v="237" actId="164"/>
          <ac:grpSpMkLst>
            <pc:docMk/>
            <pc:sldMk cId="996145026" sldId="269"/>
            <ac:grpSpMk id="212" creationId="{555E7FD1-DFDC-471C-A97E-7FF337E9D9FE}"/>
          </ac:grpSpMkLst>
        </pc:grpChg>
        <pc:grpChg chg="add mod">
          <ac:chgData name="makiko kuwahara" userId="7d1b4485c035006d" providerId="LiveId" clId="{C55A9605-7D53-40CE-97D6-484EAE765B8D}" dt="2020-03-15T02:41:59.805" v="517" actId="164"/>
          <ac:grpSpMkLst>
            <pc:docMk/>
            <pc:sldMk cId="996145026" sldId="269"/>
            <ac:grpSpMk id="220" creationId="{00578F09-F2C0-4276-8086-C3AEB0F13416}"/>
          </ac:grpSpMkLst>
        </pc:grpChg>
        <pc:grpChg chg="add mod">
          <ac:chgData name="makiko kuwahara" userId="7d1b4485c035006d" providerId="LiveId" clId="{C55A9605-7D53-40CE-97D6-484EAE765B8D}" dt="2020-03-15T02:41:59.805" v="517" actId="164"/>
          <ac:grpSpMkLst>
            <pc:docMk/>
            <pc:sldMk cId="996145026" sldId="269"/>
            <ac:grpSpMk id="244" creationId="{A110BCF0-FC6F-4528-A261-9DBF7B5A75D3}"/>
          </ac:grpSpMkLst>
        </pc:grpChg>
        <pc:grpChg chg="add mod">
          <ac:chgData name="makiko kuwahara" userId="7d1b4485c035006d" providerId="LiveId" clId="{C55A9605-7D53-40CE-97D6-484EAE765B8D}" dt="2020-03-15T02:41:59.805" v="517" actId="164"/>
          <ac:grpSpMkLst>
            <pc:docMk/>
            <pc:sldMk cId="996145026" sldId="269"/>
            <ac:grpSpMk id="270" creationId="{F09D6263-5D12-4EEA-9F87-6798A34400B9}"/>
          </ac:grpSpMkLst>
        </pc:grpChg>
        <pc:grpChg chg="add mod">
          <ac:chgData name="makiko kuwahara" userId="7d1b4485c035006d" providerId="LiveId" clId="{C55A9605-7D53-40CE-97D6-484EAE765B8D}" dt="2020-03-15T02:41:59.805" v="517" actId="164"/>
          <ac:grpSpMkLst>
            <pc:docMk/>
            <pc:sldMk cId="996145026" sldId="269"/>
            <ac:grpSpMk id="271" creationId="{7A19594C-1633-4C38-880E-ADC1B9C2AFBF}"/>
          </ac:grpSpMkLst>
        </pc:grpChg>
        <pc:grpChg chg="add mod">
          <ac:chgData name="makiko kuwahara" userId="7d1b4485c035006d" providerId="LiveId" clId="{C55A9605-7D53-40CE-97D6-484EAE765B8D}" dt="2020-03-15T02:41:59.805" v="517" actId="164"/>
          <ac:grpSpMkLst>
            <pc:docMk/>
            <pc:sldMk cId="996145026" sldId="269"/>
            <ac:grpSpMk id="274" creationId="{DDEEA109-445B-4488-B3CF-67248F155B77}"/>
          </ac:grpSpMkLst>
        </pc:grpChg>
        <pc:grpChg chg="add mod">
          <ac:chgData name="makiko kuwahara" userId="7d1b4485c035006d" providerId="LiveId" clId="{C55A9605-7D53-40CE-97D6-484EAE765B8D}" dt="2020-03-15T02:41:59.805" v="517" actId="164"/>
          <ac:grpSpMkLst>
            <pc:docMk/>
            <pc:sldMk cId="996145026" sldId="269"/>
            <ac:grpSpMk id="301" creationId="{2ED576EB-D17B-422D-BE3A-BCCCCAB546B9}"/>
          </ac:grpSpMkLst>
        </pc:grpChg>
        <pc:grpChg chg="add mod">
          <ac:chgData name="makiko kuwahara" userId="7d1b4485c035006d" providerId="LiveId" clId="{C55A9605-7D53-40CE-97D6-484EAE765B8D}" dt="2020-03-15T02:46:28.892" v="566" actId="164"/>
          <ac:grpSpMkLst>
            <pc:docMk/>
            <pc:sldMk cId="996145026" sldId="269"/>
            <ac:grpSpMk id="307" creationId="{E9DAD059-12FF-4837-B500-FE97FE17315A}"/>
          </ac:grpSpMkLst>
        </pc:grpChg>
        <pc:grpChg chg="add mod">
          <ac:chgData name="makiko kuwahara" userId="7d1b4485c035006d" providerId="LiveId" clId="{C55A9605-7D53-40CE-97D6-484EAE765B8D}" dt="2020-03-15T04:31:45.139" v="1677" actId="1076"/>
          <ac:grpSpMkLst>
            <pc:docMk/>
            <pc:sldMk cId="996145026" sldId="269"/>
            <ac:grpSpMk id="309" creationId="{67FA6C31-BD34-44CA-8483-AF7AA5E84800}"/>
          </ac:grpSpMkLst>
        </pc:grpChg>
        <pc:grpChg chg="add del mod">
          <ac:chgData name="makiko kuwahara" userId="7d1b4485c035006d" providerId="LiveId" clId="{C55A9605-7D53-40CE-97D6-484EAE765B8D}" dt="2020-03-15T05:10:26.987" v="2051"/>
          <ac:grpSpMkLst>
            <pc:docMk/>
            <pc:sldMk cId="996145026" sldId="269"/>
            <ac:grpSpMk id="315" creationId="{297D317F-E44A-4BF0-B401-700C586E8539}"/>
          </ac:grpSpMkLst>
        </pc:grpChg>
        <pc:grpChg chg="add del mod">
          <ac:chgData name="makiko kuwahara" userId="7d1b4485c035006d" providerId="LiveId" clId="{C55A9605-7D53-40CE-97D6-484EAE765B8D}" dt="2020-03-15T05:10:18.672" v="2049"/>
          <ac:grpSpMkLst>
            <pc:docMk/>
            <pc:sldMk cId="996145026" sldId="269"/>
            <ac:grpSpMk id="317" creationId="{F322C82B-5202-4B9C-9011-D4C396705C8E}"/>
          </ac:grpSpMkLst>
        </pc:grpChg>
        <pc:picChg chg="add mod">
          <ac:chgData name="makiko kuwahara" userId="7d1b4485c035006d" providerId="LiveId" clId="{C55A9605-7D53-40CE-97D6-484EAE765B8D}" dt="2020-03-15T05:14:25.959" v="2061" actId="1076"/>
          <ac:picMkLst>
            <pc:docMk/>
            <pc:sldMk cId="996145026" sldId="269"/>
            <ac:picMk id="320" creationId="{B0557E49-3833-43CE-B596-32657084D93A}"/>
          </ac:picMkLst>
        </pc:picChg>
        <pc:cxnChg chg="add mod">
          <ac:chgData name="makiko kuwahara" userId="7d1b4485c035006d" providerId="LiveId" clId="{C55A9605-7D53-40CE-97D6-484EAE765B8D}" dt="2020-03-15T01:54:11.787" v="97" actId="164"/>
          <ac:cxnSpMkLst>
            <pc:docMk/>
            <pc:sldMk cId="996145026" sldId="269"/>
            <ac:cxnSpMk id="8" creationId="{ECE732B3-D487-482E-9A5A-23B9C85759CA}"/>
          </ac:cxnSpMkLst>
        </pc:cxnChg>
        <pc:cxnChg chg="add mod">
          <ac:chgData name="makiko kuwahara" userId="7d1b4485c035006d" providerId="LiveId" clId="{C55A9605-7D53-40CE-97D6-484EAE765B8D}" dt="2020-03-15T01:54:11.787" v="97" actId="164"/>
          <ac:cxnSpMkLst>
            <pc:docMk/>
            <pc:sldMk cId="996145026" sldId="269"/>
            <ac:cxnSpMk id="12" creationId="{0410D995-60EB-4402-A9BB-4AC8E76E56FD}"/>
          </ac:cxnSpMkLst>
        </pc:cxnChg>
        <pc:cxnChg chg="add del">
          <ac:chgData name="makiko kuwahara" userId="7d1b4485c035006d" providerId="LiveId" clId="{C55A9605-7D53-40CE-97D6-484EAE765B8D}" dt="2020-03-15T01:54:15.348" v="98" actId="478"/>
          <ac:cxnSpMkLst>
            <pc:docMk/>
            <pc:sldMk cId="996145026" sldId="269"/>
            <ac:cxnSpMk id="13" creationId="{30C345C8-C48A-4E1C-ADCE-2EEE6BA1A4A1}"/>
          </ac:cxnSpMkLst>
        </pc:cxnChg>
        <pc:cxnChg chg="add del">
          <ac:chgData name="makiko kuwahara" userId="7d1b4485c035006d" providerId="LiveId" clId="{C55A9605-7D53-40CE-97D6-484EAE765B8D}" dt="2020-03-15T01:54:15.348" v="98" actId="478"/>
          <ac:cxnSpMkLst>
            <pc:docMk/>
            <pc:sldMk cId="996145026" sldId="269"/>
            <ac:cxnSpMk id="14" creationId="{D21D7285-ECFD-48C4-9CB0-A1B618F2FAF3}"/>
          </ac:cxnSpMkLst>
        </pc:cxnChg>
        <pc:cxnChg chg="mod">
          <ac:chgData name="makiko kuwahara" userId="7d1b4485c035006d" providerId="LiveId" clId="{C55A9605-7D53-40CE-97D6-484EAE765B8D}" dt="2020-03-15T01:58:34.742" v="155" actId="208"/>
          <ac:cxnSpMkLst>
            <pc:docMk/>
            <pc:sldMk cId="996145026" sldId="269"/>
            <ac:cxnSpMk id="82" creationId="{BD7A7217-4E9B-44D9-AFD7-83D555C88684}"/>
          </ac:cxnSpMkLst>
        </pc:cxnChg>
        <pc:cxnChg chg="mod">
          <ac:chgData name="makiko kuwahara" userId="7d1b4485c035006d" providerId="LiveId" clId="{C55A9605-7D53-40CE-97D6-484EAE765B8D}" dt="2020-03-15T01:58:30.966" v="154" actId="208"/>
          <ac:cxnSpMkLst>
            <pc:docMk/>
            <pc:sldMk cId="996145026" sldId="269"/>
            <ac:cxnSpMk id="83" creationId="{D8A10DAA-03A1-49A4-961F-75CCD6D6D667}"/>
          </ac:cxnSpMkLst>
        </pc:cxnChg>
        <pc:cxnChg chg="mod">
          <ac:chgData name="makiko kuwahara" userId="7d1b4485c035006d" providerId="LiveId" clId="{C55A9605-7D53-40CE-97D6-484EAE765B8D}" dt="2020-03-15T01:58:45.990" v="157" actId="208"/>
          <ac:cxnSpMkLst>
            <pc:docMk/>
            <pc:sldMk cId="996145026" sldId="269"/>
            <ac:cxnSpMk id="84" creationId="{D47665C9-5E9B-41A1-8E66-582F9D2841DB}"/>
          </ac:cxnSpMkLst>
        </pc:cxnChg>
        <pc:cxnChg chg="mod">
          <ac:chgData name="makiko kuwahara" userId="7d1b4485c035006d" providerId="LiveId" clId="{C55A9605-7D53-40CE-97D6-484EAE765B8D}" dt="2020-03-15T01:58:41.979" v="156" actId="208"/>
          <ac:cxnSpMkLst>
            <pc:docMk/>
            <pc:sldMk cId="996145026" sldId="269"/>
            <ac:cxnSpMk id="85" creationId="{1F437C55-79A6-497A-BFFA-B0C6B247D03E}"/>
          </ac:cxnSpMkLst>
        </pc:cxnChg>
        <pc:cxnChg chg="mod">
          <ac:chgData name="makiko kuwahara" userId="7d1b4485c035006d" providerId="LiveId" clId="{C55A9605-7D53-40CE-97D6-484EAE765B8D}" dt="2020-03-15T01:58:56.450" v="159" actId="208"/>
          <ac:cxnSpMkLst>
            <pc:docMk/>
            <pc:sldMk cId="996145026" sldId="269"/>
            <ac:cxnSpMk id="88" creationId="{71238B31-BB4F-4280-8153-A471C29559BA}"/>
          </ac:cxnSpMkLst>
        </pc:cxnChg>
        <pc:cxnChg chg="mod">
          <ac:chgData name="makiko kuwahara" userId="7d1b4485c035006d" providerId="LiveId" clId="{C55A9605-7D53-40CE-97D6-484EAE765B8D}" dt="2020-03-15T01:58:49.894" v="158" actId="208"/>
          <ac:cxnSpMkLst>
            <pc:docMk/>
            <pc:sldMk cId="996145026" sldId="269"/>
            <ac:cxnSpMk id="89" creationId="{E666F044-7FE7-4F8A-A377-364987798491}"/>
          </ac:cxnSpMkLst>
        </pc:cxnChg>
        <pc:cxnChg chg="mod">
          <ac:chgData name="makiko kuwahara" userId="7d1b4485c035006d" providerId="LiveId" clId="{C55A9605-7D53-40CE-97D6-484EAE765B8D}" dt="2020-03-15T01:59:06.650" v="161" actId="208"/>
          <ac:cxnSpMkLst>
            <pc:docMk/>
            <pc:sldMk cId="996145026" sldId="269"/>
            <ac:cxnSpMk id="90" creationId="{F28D6885-935C-4FCF-8EF5-56EC8C239C8E}"/>
          </ac:cxnSpMkLst>
        </pc:cxnChg>
        <pc:cxnChg chg="mod">
          <ac:chgData name="makiko kuwahara" userId="7d1b4485c035006d" providerId="LiveId" clId="{C55A9605-7D53-40CE-97D6-484EAE765B8D}" dt="2020-03-15T01:59:02.916" v="160" actId="208"/>
          <ac:cxnSpMkLst>
            <pc:docMk/>
            <pc:sldMk cId="996145026" sldId="269"/>
            <ac:cxnSpMk id="91" creationId="{F87F8540-4B4C-48FC-8B3E-E4EF615E4065}"/>
          </ac:cxnSpMkLst>
        </pc:cxnChg>
        <pc:cxnChg chg="mod">
          <ac:chgData name="makiko kuwahara" userId="7d1b4485c035006d" providerId="LiveId" clId="{C55A9605-7D53-40CE-97D6-484EAE765B8D}" dt="2020-03-15T01:59:16.234" v="163" actId="208"/>
          <ac:cxnSpMkLst>
            <pc:docMk/>
            <pc:sldMk cId="996145026" sldId="269"/>
            <ac:cxnSpMk id="96" creationId="{DDFF973D-756F-40BF-BC3C-E43DEFBB7F88}"/>
          </ac:cxnSpMkLst>
        </pc:cxnChg>
        <pc:cxnChg chg="mod">
          <ac:chgData name="makiko kuwahara" userId="7d1b4485c035006d" providerId="LiveId" clId="{C55A9605-7D53-40CE-97D6-484EAE765B8D}" dt="2020-03-15T01:59:11.252" v="162" actId="208"/>
          <ac:cxnSpMkLst>
            <pc:docMk/>
            <pc:sldMk cId="996145026" sldId="269"/>
            <ac:cxnSpMk id="97" creationId="{F57BB287-1474-4990-8EB8-614F4B75E8C3}"/>
          </ac:cxnSpMkLst>
        </pc:cxnChg>
        <pc:cxnChg chg="mod">
          <ac:chgData name="makiko kuwahara" userId="7d1b4485c035006d" providerId="LiveId" clId="{C55A9605-7D53-40CE-97D6-484EAE765B8D}" dt="2020-03-15T01:57:48.702" v="150" actId="208"/>
          <ac:cxnSpMkLst>
            <pc:docMk/>
            <pc:sldMk cId="996145026" sldId="269"/>
            <ac:cxnSpMk id="98" creationId="{058D1110-4203-421A-9F68-16B99C30B750}"/>
          </ac:cxnSpMkLst>
        </pc:cxnChg>
        <pc:cxnChg chg="mod">
          <ac:chgData name="makiko kuwahara" userId="7d1b4485c035006d" providerId="LiveId" clId="{C55A9605-7D53-40CE-97D6-484EAE765B8D}" dt="2020-03-15T01:59:19.996" v="164" actId="208"/>
          <ac:cxnSpMkLst>
            <pc:docMk/>
            <pc:sldMk cId="996145026" sldId="269"/>
            <ac:cxnSpMk id="99" creationId="{BA8B09E1-4D1D-4D6D-84BB-E4EE818EFE56}"/>
          </ac:cxnSpMkLst>
        </pc:cxnChg>
        <pc:cxnChg chg="mod">
          <ac:chgData name="makiko kuwahara" userId="7d1b4485c035006d" providerId="LiveId" clId="{C55A9605-7D53-40CE-97D6-484EAE765B8D}" dt="2020-03-15T01:58:25.538" v="153" actId="208"/>
          <ac:cxnSpMkLst>
            <pc:docMk/>
            <pc:sldMk cId="996145026" sldId="269"/>
            <ac:cxnSpMk id="102" creationId="{E77B5C46-A6AD-4B87-A38B-B9990E96EE7D}"/>
          </ac:cxnSpMkLst>
        </pc:cxnChg>
        <pc:cxnChg chg="mod">
          <ac:chgData name="makiko kuwahara" userId="7d1b4485c035006d" providerId="LiveId" clId="{C55A9605-7D53-40CE-97D6-484EAE765B8D}" dt="2020-03-15T01:58:06.349" v="151" actId="208"/>
          <ac:cxnSpMkLst>
            <pc:docMk/>
            <pc:sldMk cId="996145026" sldId="269"/>
            <ac:cxnSpMk id="103" creationId="{6C73FB3D-0EBC-4565-B521-C5222A6950DA}"/>
          </ac:cxnSpMkLst>
        </pc:cxnChg>
        <pc:cxnChg chg="mod">
          <ac:chgData name="makiko kuwahara" userId="7d1b4485c035006d" providerId="LiveId" clId="{C55A9605-7D53-40CE-97D6-484EAE765B8D}" dt="2020-03-15T02:00:03.720" v="169" actId="208"/>
          <ac:cxnSpMkLst>
            <pc:docMk/>
            <pc:sldMk cId="996145026" sldId="269"/>
            <ac:cxnSpMk id="104" creationId="{4ACEAEE6-C539-4CC0-B098-DA96174D7307}"/>
          </ac:cxnSpMkLst>
        </pc:cxnChg>
        <pc:cxnChg chg="mod">
          <ac:chgData name="makiko kuwahara" userId="7d1b4485c035006d" providerId="LiveId" clId="{C55A9605-7D53-40CE-97D6-484EAE765B8D}" dt="2020-03-15T01:59:45.071" v="168" actId="1037"/>
          <ac:cxnSpMkLst>
            <pc:docMk/>
            <pc:sldMk cId="996145026" sldId="269"/>
            <ac:cxnSpMk id="105" creationId="{E7A1E58E-8F19-48F8-9A3D-DED8E4E48F1D}"/>
          </ac:cxnSpMkLst>
        </pc:cxnChg>
        <pc:cxnChg chg="add mod">
          <ac:chgData name="makiko kuwahara" userId="7d1b4485c035006d" providerId="LiveId" clId="{C55A9605-7D53-40CE-97D6-484EAE765B8D}" dt="2020-03-15T02:06:22.784" v="237" actId="164"/>
          <ac:cxnSpMkLst>
            <pc:docMk/>
            <pc:sldMk cId="996145026" sldId="269"/>
            <ac:cxnSpMk id="214" creationId="{898A821B-7929-4F4A-8843-2C06E0888B06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22" creationId="{0AF7DD0E-DB63-4C68-9F98-66388B7D8A71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31" creationId="{7450974D-7C22-4B14-82B9-9E5C984CBC6B}"/>
          </ac:cxnSpMkLst>
        </pc:cxnChg>
        <pc:cxnChg chg="add mod">
          <ac:chgData name="makiko kuwahara" userId="7d1b4485c035006d" providerId="LiveId" clId="{C55A9605-7D53-40CE-97D6-484EAE765B8D}" dt="2020-03-15T02:18:07.190" v="322" actId="164"/>
          <ac:cxnSpMkLst>
            <pc:docMk/>
            <pc:sldMk cId="996145026" sldId="269"/>
            <ac:cxnSpMk id="242" creationId="{84525508-79F1-40C6-868A-689BD013858B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46" creationId="{8CC09621-3365-45EE-9428-052E600A893F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55" creationId="{8C77BD77-6638-402D-80AB-8A8A7298121F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57" creationId="{979CAF99-CD31-44D4-AAD0-E4A50E89BF53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58" creationId="{F8F30511-6506-415F-9755-DB6BE9F55149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60" creationId="{7CB0E7F5-1300-4101-A559-D441DB8E9275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62" creationId="{EB7B40F5-DFFF-4DC0-B138-0F44A79C552F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63" creationId="{1A94E504-FC50-4D24-938A-EDCB204A5458}"/>
          </ac:cxnSpMkLst>
        </pc:cxnChg>
        <pc:cxnChg chg="add del">
          <ac:chgData name="makiko kuwahara" userId="7d1b4485c035006d" providerId="LiveId" clId="{C55A9605-7D53-40CE-97D6-484EAE765B8D}" dt="2020-03-15T02:25:30.340" v="384" actId="478"/>
          <ac:cxnSpMkLst>
            <pc:docMk/>
            <pc:sldMk cId="996145026" sldId="269"/>
            <ac:cxnSpMk id="264" creationId="{B57A0BCE-FE3D-446C-B0D9-C2AC73AF5E55}"/>
          </ac:cxnSpMkLst>
        </pc:cxnChg>
        <pc:cxnChg chg="add del">
          <ac:chgData name="makiko kuwahara" userId="7d1b4485c035006d" providerId="LiveId" clId="{C55A9605-7D53-40CE-97D6-484EAE765B8D}" dt="2020-03-15T02:25:30.340" v="384" actId="478"/>
          <ac:cxnSpMkLst>
            <pc:docMk/>
            <pc:sldMk cId="996145026" sldId="269"/>
            <ac:cxnSpMk id="265" creationId="{54610C30-E508-411F-8829-2562FC5591B3}"/>
          </ac:cxnSpMkLst>
        </pc:cxnChg>
        <pc:cxnChg chg="add mod">
          <ac:chgData name="makiko kuwahara" userId="7d1b4485c035006d" providerId="LiveId" clId="{C55A9605-7D53-40CE-97D6-484EAE765B8D}" dt="2020-03-15T02:32:42.764" v="440" actId="208"/>
          <ac:cxnSpMkLst>
            <pc:docMk/>
            <pc:sldMk cId="996145026" sldId="269"/>
            <ac:cxnSpMk id="266" creationId="{AB571252-FB92-4044-899B-7C04A8845A6C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68" creationId="{8F9EF8F3-CE75-48D8-B3AF-330DC3C7A6A8}"/>
          </ac:cxnSpMkLst>
        </pc:cxnChg>
        <pc:cxnChg chg="add mod">
          <ac:chgData name="makiko kuwahara" userId="7d1b4485c035006d" providerId="LiveId" clId="{C55A9605-7D53-40CE-97D6-484EAE765B8D}" dt="2020-03-15T02:32:42.764" v="440" actId="208"/>
          <ac:cxnSpMkLst>
            <pc:docMk/>
            <pc:sldMk cId="996145026" sldId="269"/>
            <ac:cxnSpMk id="269" creationId="{948575B8-AE76-4E6E-B83C-181EEE049E1D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78" creationId="{B4710B24-9AD5-42A3-B31C-3C53AAF310B6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79" creationId="{C34E0558-A8EB-488F-89F8-9CC03EEBBC3B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80" creationId="{C722F736-D1C9-4FAD-B060-906EA1FC7D1E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83" creationId="{1BF8DD29-8EB8-488A-B4F4-F15D312AF9D5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84" creationId="{8D6158F8-DC40-4961-982B-E658D127BA0B}"/>
          </ac:cxnSpMkLst>
        </pc:cxnChg>
        <pc:cxnChg chg="add mod">
          <ac:chgData name="makiko kuwahara" userId="7d1b4485c035006d" providerId="LiveId" clId="{C55A9605-7D53-40CE-97D6-484EAE765B8D}" dt="2020-03-15T02:38:24.154" v="476" actId="164"/>
          <ac:cxnSpMkLst>
            <pc:docMk/>
            <pc:sldMk cId="996145026" sldId="269"/>
            <ac:cxnSpMk id="288" creationId="{684FD696-2DC8-4916-A8FD-D6F168247A0B}"/>
          </ac:cxnSpMkLst>
        </pc:cxnChg>
        <pc:cxnChg chg="add mod">
          <ac:chgData name="makiko kuwahara" userId="7d1b4485c035006d" providerId="LiveId" clId="{C55A9605-7D53-40CE-97D6-484EAE765B8D}" dt="2020-03-15T02:38:24.154" v="476" actId="164"/>
          <ac:cxnSpMkLst>
            <pc:docMk/>
            <pc:sldMk cId="996145026" sldId="269"/>
            <ac:cxnSpMk id="291" creationId="{133F3D0E-9E75-4927-95DA-A79162B9BF9F}"/>
          </ac:cxnSpMkLst>
        </pc:cxnChg>
        <pc:cxnChg chg="add mod">
          <ac:chgData name="makiko kuwahara" userId="7d1b4485c035006d" providerId="LiveId" clId="{C55A9605-7D53-40CE-97D6-484EAE765B8D}" dt="2020-03-15T02:39:03.031" v="482" actId="14100"/>
          <ac:cxnSpMkLst>
            <pc:docMk/>
            <pc:sldMk cId="996145026" sldId="269"/>
            <ac:cxnSpMk id="293" creationId="{29BCF33B-594A-4F18-A919-8562292556E6}"/>
          </ac:cxnSpMkLst>
        </pc:cxnChg>
        <pc:cxnChg chg="add mod">
          <ac:chgData name="makiko kuwahara" userId="7d1b4485c035006d" providerId="LiveId" clId="{C55A9605-7D53-40CE-97D6-484EAE765B8D}" dt="2020-03-15T02:38:49.938" v="478" actId="14100"/>
          <ac:cxnSpMkLst>
            <pc:docMk/>
            <pc:sldMk cId="996145026" sldId="269"/>
            <ac:cxnSpMk id="295" creationId="{37A0DDA1-E500-474B-A63E-28A4A2F8C378}"/>
          </ac:cxnSpMkLst>
        </pc:cxnChg>
        <pc:cxnChg chg="add mod">
          <ac:chgData name="makiko kuwahara" userId="7d1b4485c035006d" providerId="LiveId" clId="{C55A9605-7D53-40CE-97D6-484EAE765B8D}" dt="2020-03-15T02:38:24.154" v="476" actId="164"/>
          <ac:cxnSpMkLst>
            <pc:docMk/>
            <pc:sldMk cId="996145026" sldId="269"/>
            <ac:cxnSpMk id="300" creationId="{0745E57B-3FC7-4698-82BC-0E25E1D33A6B}"/>
          </ac:cxnSpMkLst>
        </pc:cxnChg>
        <pc:cxnChg chg="add del mod">
          <ac:chgData name="makiko kuwahara" userId="7d1b4485c035006d" providerId="LiveId" clId="{C55A9605-7D53-40CE-97D6-484EAE765B8D}" dt="2020-03-15T02:57:03.376" v="774" actId="478"/>
          <ac:cxnSpMkLst>
            <pc:docMk/>
            <pc:sldMk cId="996145026" sldId="269"/>
            <ac:cxnSpMk id="312" creationId="{29246C3A-870D-496F-B255-B6222ABB4387}"/>
          </ac:cxnSpMkLst>
        </pc:cxnChg>
      </pc:sldChg>
      <pc:sldChg chg="addSp delSp modSp add">
        <pc:chgData name="makiko kuwahara" userId="7d1b4485c035006d" providerId="LiveId" clId="{C55A9605-7D53-40CE-97D6-484EAE765B8D}" dt="2020-03-15T04:09:08.754" v="1470" actId="14100"/>
        <pc:sldMkLst>
          <pc:docMk/>
          <pc:sldMk cId="2836575563" sldId="270"/>
        </pc:sldMkLst>
        <pc:spChg chg="mod">
          <ac:chgData name="makiko kuwahara" userId="7d1b4485c035006d" providerId="LiveId" clId="{C55A9605-7D53-40CE-97D6-484EAE765B8D}" dt="2020-03-15T04:08:53.614" v="1468" actId="1076"/>
          <ac:spMkLst>
            <pc:docMk/>
            <pc:sldMk cId="2836575563" sldId="270"/>
            <ac:spMk id="2" creationId="{CD33B17E-1143-462A-9E13-BE1284DEB293}"/>
          </ac:spMkLst>
        </pc:spChg>
        <pc:spChg chg="del">
          <ac:chgData name="makiko kuwahara" userId="7d1b4485c035006d" providerId="LiveId" clId="{C55A9605-7D53-40CE-97D6-484EAE765B8D}" dt="2020-03-15T03:01:54.805" v="786" actId="478"/>
          <ac:spMkLst>
            <pc:docMk/>
            <pc:sldMk cId="2836575563" sldId="270"/>
            <ac:spMk id="3" creationId="{60F266C1-5BCA-489A-AC5E-166AA1FB956C}"/>
          </ac:spMkLst>
        </pc:spChg>
        <pc:spChg chg="mod">
          <ac:chgData name="makiko kuwahara" userId="7d1b4485c035006d" providerId="LiveId" clId="{C55A9605-7D53-40CE-97D6-484EAE765B8D}" dt="2020-03-15T04:07:52.985" v="1465" actId="1076"/>
          <ac:spMkLst>
            <pc:docMk/>
            <pc:sldMk cId="2836575563" sldId="270"/>
            <ac:spMk id="4" creationId="{26FA2709-6D16-45A2-B4C5-0370AF522611}"/>
          </ac:spMkLst>
        </pc:spChg>
        <pc:spChg chg="mod topLvl">
          <ac:chgData name="makiko kuwahara" userId="7d1b4485c035006d" providerId="LiveId" clId="{C55A9605-7D53-40CE-97D6-484EAE765B8D}" dt="2020-03-15T03:29:03.955" v="1054" actId="164"/>
          <ac:spMkLst>
            <pc:docMk/>
            <pc:sldMk cId="2836575563" sldId="270"/>
            <ac:spMk id="7" creationId="{E7AD6FCE-8927-4233-8DFF-40B9651C3CB3}"/>
          </ac:spMkLst>
        </pc:spChg>
        <pc:spChg chg="del">
          <ac:chgData name="makiko kuwahara" userId="7d1b4485c035006d" providerId="LiveId" clId="{C55A9605-7D53-40CE-97D6-484EAE765B8D}" dt="2020-03-15T03:03:23.829" v="796" actId="478"/>
          <ac:spMkLst>
            <pc:docMk/>
            <pc:sldMk cId="2836575563" sldId="270"/>
            <ac:spMk id="9" creationId="{73684097-BD6F-4086-A87C-BA8AEEEA16C5}"/>
          </ac:spMkLst>
        </pc:spChg>
        <pc:spChg chg="del">
          <ac:chgData name="makiko kuwahara" userId="7d1b4485c035006d" providerId="LiveId" clId="{C55A9605-7D53-40CE-97D6-484EAE765B8D}" dt="2020-03-15T03:03:13.006" v="794" actId="478"/>
          <ac:spMkLst>
            <pc:docMk/>
            <pc:sldMk cId="2836575563" sldId="270"/>
            <ac:spMk id="11" creationId="{4B85D4DE-D88F-415B-8E0B-12F98CFA8719}"/>
          </ac:spMkLst>
        </pc:spChg>
        <pc:spChg chg="del mod topLvl">
          <ac:chgData name="makiko kuwahara" userId="7d1b4485c035006d" providerId="LiveId" clId="{C55A9605-7D53-40CE-97D6-484EAE765B8D}" dt="2020-03-15T03:11:03.284" v="863" actId="478"/>
          <ac:spMkLst>
            <pc:docMk/>
            <pc:sldMk cId="2836575563" sldId="270"/>
            <ac:spMk id="12" creationId="{94C1549E-FF29-4538-A5FF-FD07F3CBFE72}"/>
          </ac:spMkLst>
        </pc:spChg>
        <pc:spChg chg="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13" creationId="{BC849166-B243-4674-922F-D9BB0401AA3D}"/>
          </ac:spMkLst>
        </pc:spChg>
        <pc:spChg chg="mod topLvl">
          <ac:chgData name="makiko kuwahara" userId="7d1b4485c035006d" providerId="LiveId" clId="{C55A9605-7D53-40CE-97D6-484EAE765B8D}" dt="2020-03-15T03:29:03.955" v="1054" actId="164"/>
          <ac:spMkLst>
            <pc:docMk/>
            <pc:sldMk cId="2836575563" sldId="270"/>
            <ac:spMk id="17" creationId="{283FE7A4-C6CC-42E2-B5D3-EB6E6902D366}"/>
          </ac:spMkLst>
        </pc:spChg>
        <pc:spChg chg="mod topLvl">
          <ac:chgData name="makiko kuwahara" userId="7d1b4485c035006d" providerId="LiveId" clId="{C55A9605-7D53-40CE-97D6-484EAE765B8D}" dt="2020-03-15T03:29:03.955" v="1054" actId="164"/>
          <ac:spMkLst>
            <pc:docMk/>
            <pc:sldMk cId="2836575563" sldId="270"/>
            <ac:spMk id="18" creationId="{EEE4DAD8-4348-468F-9D88-1D4F8D102021}"/>
          </ac:spMkLst>
        </pc:spChg>
        <pc:spChg chg="mod topLvl">
          <ac:chgData name="makiko kuwahara" userId="7d1b4485c035006d" providerId="LiveId" clId="{C55A9605-7D53-40CE-97D6-484EAE765B8D}" dt="2020-03-15T03:29:03.955" v="1054" actId="164"/>
          <ac:spMkLst>
            <pc:docMk/>
            <pc:sldMk cId="2836575563" sldId="270"/>
            <ac:spMk id="19" creationId="{E3F4E247-D27A-46E0-86F0-562BAF730841}"/>
          </ac:spMkLst>
        </pc:spChg>
        <pc:spChg chg="mod topLvl">
          <ac:chgData name="makiko kuwahara" userId="7d1b4485c035006d" providerId="LiveId" clId="{C55A9605-7D53-40CE-97D6-484EAE765B8D}" dt="2020-03-15T03:29:03.955" v="1054" actId="164"/>
          <ac:spMkLst>
            <pc:docMk/>
            <pc:sldMk cId="2836575563" sldId="270"/>
            <ac:spMk id="20" creationId="{D4025B1B-3B0D-4539-B678-76235F6D45AA}"/>
          </ac:spMkLst>
        </pc:spChg>
        <pc:spChg chg="del mod topLvl">
          <ac:chgData name="makiko kuwahara" userId="7d1b4485c035006d" providerId="LiveId" clId="{C55A9605-7D53-40CE-97D6-484EAE765B8D}" dt="2020-03-15T03:24:40.670" v="1025" actId="478"/>
          <ac:spMkLst>
            <pc:docMk/>
            <pc:sldMk cId="2836575563" sldId="270"/>
            <ac:spMk id="37" creationId="{E1A2FD61-EF7E-4A4F-BB9F-0E2F675CA278}"/>
          </ac:spMkLst>
        </pc:spChg>
        <pc:spChg chg="del">
          <ac:chgData name="makiko kuwahara" userId="7d1b4485c035006d" providerId="LiveId" clId="{C55A9605-7D53-40CE-97D6-484EAE765B8D}" dt="2020-03-15T03:24:04.301" v="1019" actId="478"/>
          <ac:spMkLst>
            <pc:docMk/>
            <pc:sldMk cId="2836575563" sldId="270"/>
            <ac:spMk id="53" creationId="{9AE757CA-2B97-45EE-BA7D-87C88FD788D7}"/>
          </ac:spMkLst>
        </pc:spChg>
        <pc:spChg chg="del mod">
          <ac:chgData name="makiko kuwahara" userId="7d1b4485c035006d" providerId="LiveId" clId="{C55A9605-7D53-40CE-97D6-484EAE765B8D}" dt="2020-03-15T03:24:15.370" v="1021" actId="478"/>
          <ac:spMkLst>
            <pc:docMk/>
            <pc:sldMk cId="2836575563" sldId="270"/>
            <ac:spMk id="54" creationId="{C7A07221-EBD6-4C51-9ADB-5AF8DD499907}"/>
          </ac:spMkLst>
        </pc:spChg>
        <pc:spChg chg="del">
          <ac:chgData name="makiko kuwahara" userId="7d1b4485c035006d" providerId="LiveId" clId="{C55A9605-7D53-40CE-97D6-484EAE765B8D}" dt="2020-03-15T03:24:30.905" v="1023" actId="478"/>
          <ac:spMkLst>
            <pc:docMk/>
            <pc:sldMk cId="2836575563" sldId="270"/>
            <ac:spMk id="55" creationId="{ED5F5319-48AA-4968-9F7C-3C3554CCC13F}"/>
          </ac:spMkLst>
        </pc:spChg>
        <pc:spChg chg="del">
          <ac:chgData name="makiko kuwahara" userId="7d1b4485c035006d" providerId="LiveId" clId="{C55A9605-7D53-40CE-97D6-484EAE765B8D}" dt="2020-03-15T03:24:23.920" v="1022" actId="478"/>
          <ac:spMkLst>
            <pc:docMk/>
            <pc:sldMk cId="2836575563" sldId="270"/>
            <ac:spMk id="56" creationId="{28E9B6FC-2341-4A31-96FB-426F6CF8E2AA}"/>
          </ac:spMkLst>
        </pc:spChg>
        <pc:spChg chg="del topLvl">
          <ac:chgData name="makiko kuwahara" userId="7d1b4485c035006d" providerId="LiveId" clId="{C55A9605-7D53-40CE-97D6-484EAE765B8D}" dt="2020-03-15T03:24:34.738" v="1024" actId="478"/>
          <ac:spMkLst>
            <pc:docMk/>
            <pc:sldMk cId="2836575563" sldId="270"/>
            <ac:spMk id="57" creationId="{FCB970C6-17A8-4D33-9905-334681674236}"/>
          </ac:spMkLst>
        </pc:spChg>
        <pc:spChg chg="mod topLvl">
          <ac:chgData name="makiko kuwahara" userId="7d1b4485c035006d" providerId="LiveId" clId="{C55A9605-7D53-40CE-97D6-484EAE765B8D}" dt="2020-03-15T04:06:58.213" v="1461" actId="1076"/>
          <ac:spMkLst>
            <pc:docMk/>
            <pc:sldMk cId="2836575563" sldId="270"/>
            <ac:spMk id="59" creationId="{6E49FC8F-94E6-4D90-86E9-81CAF4D17DED}"/>
          </ac:spMkLst>
        </pc:spChg>
        <pc:spChg chg="add del mod topLvl">
          <ac:chgData name="makiko kuwahara" userId="7d1b4485c035006d" providerId="LiveId" clId="{C55A9605-7D53-40CE-97D6-484EAE765B8D}" dt="2020-03-15T03:07:44.648" v="823" actId="164"/>
          <ac:spMkLst>
            <pc:docMk/>
            <pc:sldMk cId="2836575563" sldId="270"/>
            <ac:spMk id="63" creationId="{30758B52-D54C-4EBF-A7F1-49586D0EA9D4}"/>
          </ac:spMkLst>
        </pc:spChg>
        <pc:spChg chg="add del mod topLvl">
          <ac:chgData name="makiko kuwahara" userId="7d1b4485c035006d" providerId="LiveId" clId="{C55A9605-7D53-40CE-97D6-484EAE765B8D}" dt="2020-03-15T03:10:38.757" v="861" actId="478"/>
          <ac:spMkLst>
            <pc:docMk/>
            <pc:sldMk cId="2836575563" sldId="270"/>
            <ac:spMk id="66" creationId="{6A45C439-E626-440F-B256-475F97A1B34F}"/>
          </ac:spMkLst>
        </pc:spChg>
        <pc:spChg chg="del mod topLvl">
          <ac:chgData name="makiko kuwahara" userId="7d1b4485c035006d" providerId="LiveId" clId="{C55A9605-7D53-40CE-97D6-484EAE765B8D}" dt="2020-03-15T03:11:30.125" v="866" actId="478"/>
          <ac:spMkLst>
            <pc:docMk/>
            <pc:sldMk cId="2836575563" sldId="270"/>
            <ac:spMk id="159" creationId="{D24FE00D-AD31-4A5B-8ADC-B71279F65C98}"/>
          </ac:spMkLst>
        </pc:spChg>
        <pc:spChg chg="del mod topLvl">
          <ac:chgData name="makiko kuwahara" userId="7d1b4485c035006d" providerId="LiveId" clId="{C55A9605-7D53-40CE-97D6-484EAE765B8D}" dt="2020-03-15T03:11:34.162" v="867" actId="478"/>
          <ac:spMkLst>
            <pc:docMk/>
            <pc:sldMk cId="2836575563" sldId="270"/>
            <ac:spMk id="162" creationId="{6DF8C748-22E8-47BB-AB44-CF829221AD49}"/>
          </ac:spMkLst>
        </pc:spChg>
        <pc:spChg chg="add del">
          <ac:chgData name="makiko kuwahara" userId="7d1b4485c035006d" providerId="LiveId" clId="{C55A9605-7D53-40CE-97D6-484EAE765B8D}" dt="2020-03-15T03:03:57.502" v="798"/>
          <ac:spMkLst>
            <pc:docMk/>
            <pc:sldMk cId="2836575563" sldId="270"/>
            <ac:spMk id="255" creationId="{1A39425E-7493-4F6F-AF73-A0633ECC33C4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49" creationId="{F1CE96B5-36C1-406A-8971-B0D61B661530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50" creationId="{E85118A6-1381-4061-8793-66CDF5650C22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51" creationId="{8C26B941-1881-4667-861E-E4ECE892D4CD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52" creationId="{80E73328-2AEF-486E-8E67-E606EF82A728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64" creationId="{B628D98F-70AA-4434-941D-E3300AE2E885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65" creationId="{314DF4DF-C0F0-4FD8-9BFC-7B887DBD4BF3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66" creationId="{779E2451-17D5-4D38-9B12-B92D40706984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67" creationId="{8F695A44-CE65-4159-8ED4-12C83053CE80}"/>
          </ac:spMkLst>
        </pc:spChg>
        <pc:spChg chg="add mod">
          <ac:chgData name="makiko kuwahara" userId="7d1b4485c035006d" providerId="LiveId" clId="{C55A9605-7D53-40CE-97D6-484EAE765B8D}" dt="2020-03-15T04:06:51.055" v="1460" actId="1076"/>
          <ac:spMkLst>
            <pc:docMk/>
            <pc:sldMk cId="2836575563" sldId="270"/>
            <ac:spMk id="469" creationId="{DCBDB10C-D381-4BF1-AE20-9A9C6DD3FFA2}"/>
          </ac:spMkLst>
        </pc:spChg>
        <pc:spChg chg="add mod">
          <ac:chgData name="makiko kuwahara" userId="7d1b4485c035006d" providerId="LiveId" clId="{C55A9605-7D53-40CE-97D6-484EAE765B8D}" dt="2020-03-15T03:20:52.241" v="1010" actId="164"/>
          <ac:spMkLst>
            <pc:docMk/>
            <pc:sldMk cId="2836575563" sldId="270"/>
            <ac:spMk id="470" creationId="{922CE954-F557-4A3C-8942-36CCFB4A51F0}"/>
          </ac:spMkLst>
        </pc:spChg>
        <pc:spChg chg="add mod">
          <ac:chgData name="makiko kuwahara" userId="7d1b4485c035006d" providerId="LiveId" clId="{C55A9605-7D53-40CE-97D6-484EAE765B8D}" dt="2020-03-15T03:22:24.462" v="1017" actId="164"/>
          <ac:spMkLst>
            <pc:docMk/>
            <pc:sldMk cId="2836575563" sldId="270"/>
            <ac:spMk id="472" creationId="{217E8C83-D70C-4154-8970-C210EABC9F33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492" creationId="{1773E2A2-F7A2-4789-B0D4-00C993CE233C}"/>
          </ac:spMkLst>
        </pc:spChg>
        <pc:spChg chg="add del mod">
          <ac:chgData name="makiko kuwahara" userId="7d1b4485c035006d" providerId="LiveId" clId="{C55A9605-7D53-40CE-97D6-484EAE765B8D}" dt="2020-03-15T03:30:54.327" v="1064" actId="11529"/>
          <ac:spMkLst>
            <pc:docMk/>
            <pc:sldMk cId="2836575563" sldId="270"/>
            <ac:spMk id="493" creationId="{FF6E3968-E741-4A30-A52F-932A94F0328D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494" creationId="{B60A1D11-3A33-4242-BBBC-AD63825621B4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495" creationId="{D032D9C2-FA4E-42F4-B610-BCC8A47867E1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496" creationId="{8C894A27-979F-4C63-A256-C842026DA522}"/>
          </ac:spMkLst>
        </pc:spChg>
        <pc:spChg chg="add del mod">
          <ac:chgData name="makiko kuwahara" userId="7d1b4485c035006d" providerId="LiveId" clId="{C55A9605-7D53-40CE-97D6-484EAE765B8D}" dt="2020-03-15T03:35:31.572" v="1095" actId="478"/>
          <ac:spMkLst>
            <pc:docMk/>
            <pc:sldMk cId="2836575563" sldId="270"/>
            <ac:spMk id="504" creationId="{D87CAA9E-5CB9-42A5-BF55-1AFE8F281A1C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06" creationId="{414BEE1E-C667-4CA2-B91A-34344CC0C970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07" creationId="{8EF35FE8-DB79-4D59-A93D-EA3DCAE8D0BA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08" creationId="{C9756F6E-AB3C-451E-8B73-090955941DAA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09" creationId="{72ABBB44-47FE-409B-9873-C5A6A75ACDAF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0" creationId="{F0D6F6A6-FC1E-44D1-B3DF-C1C97BD6C5B0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1" creationId="{9AC89BA3-945F-48AF-8FBD-D07977FEAC36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2" creationId="{8A1E26AF-6976-4F60-BF4B-C79993095A8C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3" creationId="{2A1B0229-7E9E-4F93-BD6D-8A06A5EBAFC2}"/>
          </ac:spMkLst>
        </pc:spChg>
        <pc:spChg chg="add del">
          <ac:chgData name="makiko kuwahara" userId="7d1b4485c035006d" providerId="LiveId" clId="{C55A9605-7D53-40CE-97D6-484EAE765B8D}" dt="2020-03-15T03:39:16.095" v="1141"/>
          <ac:spMkLst>
            <pc:docMk/>
            <pc:sldMk cId="2836575563" sldId="270"/>
            <ac:spMk id="514" creationId="{B7A886B5-C55E-4651-839C-9F03C5BF94CF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5" creationId="{304EC19D-0DD7-4809-A30A-95BD280A5BDD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6" creationId="{7F1B85B1-14DE-4844-A11F-25CBF7C6DE94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7" creationId="{D3C5520C-FC44-4BCF-B9AF-E5517064F218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8" creationId="{FD6D6DC0-3B84-4A2E-BB04-657121A981CC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9" creationId="{6A561AB5-2A3E-4EC0-A5B3-2E9894B8DF99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20" creationId="{F714FFA5-314D-42AA-B405-9EE776B0260D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26" creationId="{09346134-434F-4175-A4E1-B4728920DBE1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27" creationId="{D27BCA46-EC74-47FC-9C38-985940D4C86F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28" creationId="{F92235DE-B517-49CC-B097-2A7DF3BE9938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29" creationId="{4514C5DB-8A77-4C1E-9DE1-8F866EB95C33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0" creationId="{3DBF61AD-A91F-4DC7-8154-D4AF64A9A886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1" creationId="{84FF929A-86AE-48F3-8701-48B5B3AC4815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2" creationId="{53E78D3C-B2CB-44B7-98B1-EE7AB12E7753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3" creationId="{212DD825-EBEA-4C15-9991-536CA1C0FF14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4" creationId="{DF5E822C-8620-474C-BBA7-20ABBF9F40C9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5" creationId="{9E0AD06E-F605-4833-8861-9F2C4BA6EE11}"/>
          </ac:spMkLst>
        </pc:spChg>
        <pc:spChg chg="add mod">
          <ac:chgData name="makiko kuwahara" userId="7d1b4485c035006d" providerId="LiveId" clId="{C55A9605-7D53-40CE-97D6-484EAE765B8D}" dt="2020-03-15T04:07:52.985" v="1465" actId="1076"/>
          <ac:spMkLst>
            <pc:docMk/>
            <pc:sldMk cId="2836575563" sldId="270"/>
            <ac:spMk id="536" creationId="{6AAD5961-0407-480B-853F-F51957F18E42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7" creationId="{7982CFEF-9DB1-4149-84B8-36DC6B4160D5}"/>
          </ac:spMkLst>
        </pc:spChg>
        <pc:spChg chg="add del mod">
          <ac:chgData name="makiko kuwahara" userId="7d1b4485c035006d" providerId="LiveId" clId="{C55A9605-7D53-40CE-97D6-484EAE765B8D}" dt="2020-03-15T04:01:28.618" v="1394" actId="478"/>
          <ac:spMkLst>
            <pc:docMk/>
            <pc:sldMk cId="2836575563" sldId="270"/>
            <ac:spMk id="542" creationId="{59B7DF5C-BAE7-4163-8D69-408C6AA7E4F3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43" creationId="{D89CDF95-E06E-4DCD-BC37-90C0819A845C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44" creationId="{D1BF264C-31F0-4C6C-9DE4-F26F397450ED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45" creationId="{33D84B66-496C-4856-A0F5-BCA36A286A05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49" creationId="{248F5675-58F3-4810-A44A-151FC047D990}"/>
          </ac:spMkLst>
        </pc:spChg>
        <pc:spChg chg="add del">
          <ac:chgData name="makiko kuwahara" userId="7d1b4485c035006d" providerId="LiveId" clId="{C55A9605-7D53-40CE-97D6-484EAE765B8D}" dt="2020-03-15T04:03:51.511" v="1425"/>
          <ac:spMkLst>
            <pc:docMk/>
            <pc:sldMk cId="2836575563" sldId="270"/>
            <ac:spMk id="550" creationId="{B2763B1A-2AED-4458-B271-AFF2E1C8AB2F}"/>
          </ac:spMkLst>
        </pc:spChg>
        <pc:spChg chg="add del">
          <ac:chgData name="makiko kuwahara" userId="7d1b4485c035006d" providerId="LiveId" clId="{C55A9605-7D53-40CE-97D6-484EAE765B8D}" dt="2020-03-15T04:03:51.326" v="1424"/>
          <ac:spMkLst>
            <pc:docMk/>
            <pc:sldMk cId="2836575563" sldId="270"/>
            <ac:spMk id="551" creationId="{4C8229D5-DB83-45A6-BADD-F7337ED8C7B9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52" creationId="{B0AEEE5E-C6F5-4ED0-8D86-8F82B7602432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53" creationId="{12FCE9D7-0DDE-4736-8807-D5B87829FDF6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54" creationId="{E2924375-2A01-42AF-A2F5-6ACC6B17909D}"/>
          </ac:spMkLst>
        </pc:spChg>
        <pc:grpChg chg="add del mod">
          <ac:chgData name="makiko kuwahara" userId="7d1b4485c035006d" providerId="LiveId" clId="{C55A9605-7D53-40CE-97D6-484EAE765B8D}" dt="2020-03-15T03:04:25.981" v="799" actId="165"/>
          <ac:grpSpMkLst>
            <pc:docMk/>
            <pc:sldMk cId="2836575563" sldId="270"/>
            <ac:grpSpMk id="5" creationId="{C59BE936-C0B1-49FB-A04E-E8E89944DFFD}"/>
          </ac:grpSpMkLst>
        </pc:grpChg>
        <pc:grpChg chg="del mod topLvl">
          <ac:chgData name="makiko kuwahara" userId="7d1b4485c035006d" providerId="LiveId" clId="{C55A9605-7D53-40CE-97D6-484EAE765B8D}" dt="2020-03-15T03:04:43.351" v="800" actId="165"/>
          <ac:grpSpMkLst>
            <pc:docMk/>
            <pc:sldMk cId="2836575563" sldId="270"/>
            <ac:grpSpMk id="6" creationId="{9C6E61DB-ED60-4B9E-A91B-A857D0F36D51}"/>
          </ac:grpSpMkLst>
        </pc:grpChg>
        <pc:grpChg chg="del mod topLvl">
          <ac:chgData name="makiko kuwahara" userId="7d1b4485c035006d" providerId="LiveId" clId="{C55A9605-7D53-40CE-97D6-484EAE765B8D}" dt="2020-03-15T03:05:09.401" v="801" actId="165"/>
          <ac:grpSpMkLst>
            <pc:docMk/>
            <pc:sldMk cId="2836575563" sldId="270"/>
            <ac:grpSpMk id="8" creationId="{16B59691-58FF-4EDF-98BB-7ECB461C3960}"/>
          </ac:grpSpMkLst>
        </pc:grpChg>
        <pc:grpChg chg="del mod topLvl">
          <ac:chgData name="makiko kuwahara" userId="7d1b4485c035006d" providerId="LiveId" clId="{C55A9605-7D53-40CE-97D6-484EAE765B8D}" dt="2020-03-15T03:24:34.738" v="1024" actId="478"/>
          <ac:grpSpMkLst>
            <pc:docMk/>
            <pc:sldMk cId="2836575563" sldId="270"/>
            <ac:grpSpMk id="15" creationId="{04B8C07A-66DB-4FCC-B2FB-4EBBC45CB895}"/>
          </ac:grpSpMkLst>
        </pc:grpChg>
        <pc:grpChg chg="add del mod topLvl">
          <ac:chgData name="makiko kuwahara" userId="7d1b4485c035006d" providerId="LiveId" clId="{C55A9605-7D53-40CE-97D6-484EAE765B8D}" dt="2020-03-15T03:29:03.955" v="1054" actId="164"/>
          <ac:grpSpMkLst>
            <pc:docMk/>
            <pc:sldMk cId="2836575563" sldId="270"/>
            <ac:grpSpMk id="28" creationId="{8C07E10E-D1A8-4416-BF52-C62FD1226C98}"/>
          </ac:grpSpMkLst>
        </pc:grpChg>
        <pc:grpChg chg="add del mod topLvl">
          <ac:chgData name="makiko kuwahara" userId="7d1b4485c035006d" providerId="LiveId" clId="{C55A9605-7D53-40CE-97D6-484EAE765B8D}" dt="2020-03-15T03:29:03.955" v="1054" actId="164"/>
          <ac:grpSpMkLst>
            <pc:docMk/>
            <pc:sldMk cId="2836575563" sldId="270"/>
            <ac:grpSpMk id="29" creationId="{BC5B900D-FDA0-4D3F-A392-FCC1FA5AD58A}"/>
          </ac:grpSpMkLst>
        </pc:grpChg>
        <pc:grpChg chg="add del mod topLvl">
          <ac:chgData name="makiko kuwahara" userId="7d1b4485c035006d" providerId="LiveId" clId="{C55A9605-7D53-40CE-97D6-484EAE765B8D}" dt="2020-03-15T03:29:03.955" v="1054" actId="164"/>
          <ac:grpSpMkLst>
            <pc:docMk/>
            <pc:sldMk cId="2836575563" sldId="270"/>
            <ac:grpSpMk id="30" creationId="{556211C6-8194-4D4D-81F5-3309E184C10A}"/>
          </ac:grpSpMkLst>
        </pc:grpChg>
        <pc:grpChg chg="del mod topLvl">
          <ac:chgData name="makiko kuwahara" userId="7d1b4485c035006d" providerId="LiveId" clId="{C55A9605-7D53-40CE-97D6-484EAE765B8D}" dt="2020-03-15T03:24:44.319" v="1026" actId="478"/>
          <ac:grpSpMkLst>
            <pc:docMk/>
            <pc:sldMk cId="2836575563" sldId="270"/>
            <ac:grpSpMk id="36" creationId="{B6C78C55-E26D-4D58-9CB0-FC7F99A4EBD6}"/>
          </ac:grpSpMkLst>
        </pc:grpChg>
        <pc:grpChg chg="del mod topLvl">
          <ac:chgData name="makiko kuwahara" userId="7d1b4485c035006d" providerId="LiveId" clId="{C55A9605-7D53-40CE-97D6-484EAE765B8D}" dt="2020-03-15T03:05:17.571" v="802" actId="165"/>
          <ac:grpSpMkLst>
            <pc:docMk/>
            <pc:sldMk cId="2836575563" sldId="270"/>
            <ac:grpSpMk id="60" creationId="{D1897753-39EE-4F40-A64C-1813DE1FD530}"/>
          </ac:grpSpMkLst>
        </pc:grpChg>
        <pc:grpChg chg="del mod topLvl">
          <ac:chgData name="makiko kuwahara" userId="7d1b4485c035006d" providerId="LiveId" clId="{C55A9605-7D53-40CE-97D6-484EAE765B8D}" dt="2020-03-15T03:05:17.571" v="802" actId="165"/>
          <ac:grpSpMkLst>
            <pc:docMk/>
            <pc:sldMk cId="2836575563" sldId="270"/>
            <ac:grpSpMk id="61" creationId="{AB9E5A7B-9043-482F-A632-B3AA255A99E3}"/>
          </ac:grpSpMkLst>
        </pc:grpChg>
        <pc:grpChg chg="add del mod topLvl">
          <ac:chgData name="makiko kuwahara" userId="7d1b4485c035006d" providerId="LiveId" clId="{C55A9605-7D53-40CE-97D6-484EAE765B8D}" dt="2020-03-15T03:05:58.021" v="807" actId="165"/>
          <ac:grpSpMkLst>
            <pc:docMk/>
            <pc:sldMk cId="2836575563" sldId="270"/>
            <ac:grpSpMk id="64" creationId="{A97C76F9-8BB8-4C82-A53A-6D0A8A9345AB}"/>
          </ac:grpSpMkLst>
        </pc:grpChg>
        <pc:grpChg chg="add del mod topLvl">
          <ac:chgData name="makiko kuwahara" userId="7d1b4485c035006d" providerId="LiveId" clId="{C55A9605-7D53-40CE-97D6-484EAE765B8D}" dt="2020-03-15T03:05:58.021" v="807" actId="165"/>
          <ac:grpSpMkLst>
            <pc:docMk/>
            <pc:sldMk cId="2836575563" sldId="270"/>
            <ac:grpSpMk id="65" creationId="{882A9B39-89F9-474B-BCCE-FA45A857B3DD}"/>
          </ac:grpSpMkLst>
        </pc:grpChg>
        <pc:grpChg chg="mod topLvl">
          <ac:chgData name="makiko kuwahara" userId="7d1b4485c035006d" providerId="LiveId" clId="{C55A9605-7D53-40CE-97D6-484EAE765B8D}" dt="2020-03-15T03:07:44.648" v="823" actId="164"/>
          <ac:grpSpMkLst>
            <pc:docMk/>
            <pc:sldMk cId="2836575563" sldId="270"/>
            <ac:grpSpMk id="67" creationId="{2E5059FD-8BD6-4065-BE43-3B31EBFC4785}"/>
          </ac:grpSpMkLst>
        </pc:grpChg>
        <pc:grpChg chg="mod topLvl">
          <ac:chgData name="makiko kuwahara" userId="7d1b4485c035006d" providerId="LiveId" clId="{C55A9605-7D53-40CE-97D6-484EAE765B8D}" dt="2020-03-15T03:07:44.648" v="823" actId="164"/>
          <ac:grpSpMkLst>
            <pc:docMk/>
            <pc:sldMk cId="2836575563" sldId="270"/>
            <ac:grpSpMk id="68" creationId="{2985A3C1-1063-44B0-96EA-E4F5B37ED0C9}"/>
          </ac:grpSpMkLst>
        </pc:grpChg>
        <pc:grpChg chg="del mod topLvl">
          <ac:chgData name="makiko kuwahara" userId="7d1b4485c035006d" providerId="LiveId" clId="{C55A9605-7D53-40CE-97D6-484EAE765B8D}" dt="2020-03-15T03:06:10.920" v="809" actId="478"/>
          <ac:grpSpMkLst>
            <pc:docMk/>
            <pc:sldMk cId="2836575563" sldId="270"/>
            <ac:grpSpMk id="129" creationId="{A2653B79-05A0-466F-A078-6AE566284E2E}"/>
          </ac:grpSpMkLst>
        </pc:grpChg>
        <pc:grpChg chg="del mod topLvl">
          <ac:chgData name="makiko kuwahara" userId="7d1b4485c035006d" providerId="LiveId" clId="{C55A9605-7D53-40CE-97D6-484EAE765B8D}" dt="2020-03-15T03:06:08.050" v="808" actId="478"/>
          <ac:grpSpMkLst>
            <pc:docMk/>
            <pc:sldMk cId="2836575563" sldId="270"/>
            <ac:grpSpMk id="130" creationId="{E28706CE-CEC3-4F87-9CCB-D4C010D99862}"/>
          </ac:grpSpMkLst>
        </pc:grpChg>
        <pc:grpChg chg="del mod topLvl">
          <ac:chgData name="makiko kuwahara" userId="7d1b4485c035006d" providerId="LiveId" clId="{C55A9605-7D53-40CE-97D6-484EAE765B8D}" dt="2020-03-15T03:11:24.156" v="864" actId="165"/>
          <ac:grpSpMkLst>
            <pc:docMk/>
            <pc:sldMk cId="2836575563" sldId="270"/>
            <ac:grpSpMk id="160" creationId="{3264A108-3CDE-4170-B0D7-C968FFA4CF80}"/>
          </ac:grpSpMkLst>
        </pc:grpChg>
        <pc:grpChg chg="del mod topLvl">
          <ac:chgData name="makiko kuwahara" userId="7d1b4485c035006d" providerId="LiveId" clId="{C55A9605-7D53-40CE-97D6-484EAE765B8D}" dt="2020-03-15T03:11:24.156" v="864" actId="165"/>
          <ac:grpSpMkLst>
            <pc:docMk/>
            <pc:sldMk cId="2836575563" sldId="270"/>
            <ac:grpSpMk id="161" creationId="{81CB437B-A73F-48E6-B198-E8B1BA0EF53C}"/>
          </ac:grpSpMkLst>
        </pc:grpChg>
        <pc:grpChg chg="del mod topLvl">
          <ac:chgData name="makiko kuwahara" userId="7d1b4485c035006d" providerId="LiveId" clId="{C55A9605-7D53-40CE-97D6-484EAE765B8D}" dt="2020-03-15T03:11:27.283" v="865" actId="478"/>
          <ac:grpSpMkLst>
            <pc:docMk/>
            <pc:sldMk cId="2836575563" sldId="270"/>
            <ac:grpSpMk id="163" creationId="{64542FAC-CE8A-47FC-B907-D07F57DC5CF5}"/>
          </ac:grpSpMkLst>
        </pc:grpChg>
        <pc:grpChg chg="del mod topLvl">
          <ac:chgData name="makiko kuwahara" userId="7d1b4485c035006d" providerId="LiveId" clId="{C55A9605-7D53-40CE-97D6-484EAE765B8D}" dt="2020-03-15T03:11:27.283" v="865" actId="478"/>
          <ac:grpSpMkLst>
            <pc:docMk/>
            <pc:sldMk cId="2836575563" sldId="270"/>
            <ac:grpSpMk id="164" creationId="{26843421-7293-4524-B2C2-CA0F0CBE0286}"/>
          </ac:grpSpMkLst>
        </pc:grpChg>
        <pc:grpChg chg="del mod topLvl">
          <ac:chgData name="makiko kuwahara" userId="7d1b4485c035006d" providerId="LiveId" clId="{C55A9605-7D53-40CE-97D6-484EAE765B8D}" dt="2020-03-15T03:12:09.086" v="885" actId="165"/>
          <ac:grpSpMkLst>
            <pc:docMk/>
            <pc:sldMk cId="2836575563" sldId="270"/>
            <ac:grpSpMk id="225" creationId="{BA9E01D2-2434-4B86-8E05-CD5833D3171E}"/>
          </ac:grpSpMkLst>
        </pc:grpChg>
        <pc:grpChg chg="del mod topLvl">
          <ac:chgData name="makiko kuwahara" userId="7d1b4485c035006d" providerId="LiveId" clId="{C55A9605-7D53-40CE-97D6-484EAE765B8D}" dt="2020-03-15T03:12:01.303" v="884" actId="478"/>
          <ac:grpSpMkLst>
            <pc:docMk/>
            <pc:sldMk cId="2836575563" sldId="270"/>
            <ac:grpSpMk id="226" creationId="{9E45BF80-7D7A-4F45-82A9-6D0DA889B762}"/>
          </ac:grpSpMkLst>
        </pc:grpChg>
        <pc:grpChg chg="del mod topLvl">
          <ac:chgData name="makiko kuwahara" userId="7d1b4485c035006d" providerId="LiveId" clId="{C55A9605-7D53-40CE-97D6-484EAE765B8D}" dt="2020-03-15T03:12:20.910" v="888" actId="165"/>
          <ac:grpSpMkLst>
            <pc:docMk/>
            <pc:sldMk cId="2836575563" sldId="270"/>
            <ac:grpSpMk id="241" creationId="{885FFD7A-5617-4385-85FE-F3A9252EE6EE}"/>
          </ac:grpSpMkLst>
        </pc:grpChg>
        <pc:grpChg chg="del mod topLvl">
          <ac:chgData name="makiko kuwahara" userId="7d1b4485c035006d" providerId="LiveId" clId="{C55A9605-7D53-40CE-97D6-484EAE765B8D}" dt="2020-03-15T03:12:20.910" v="888" actId="165"/>
          <ac:grpSpMkLst>
            <pc:docMk/>
            <pc:sldMk cId="2836575563" sldId="270"/>
            <ac:grpSpMk id="242" creationId="{E877C728-AF5F-4E7E-BDF9-C937D00D209E}"/>
          </ac:grpSpMkLst>
        </pc:grpChg>
        <pc:grpChg chg="del mod topLvl">
          <ac:chgData name="makiko kuwahara" userId="7d1b4485c035006d" providerId="LiveId" clId="{C55A9605-7D53-40CE-97D6-484EAE765B8D}" dt="2020-03-15T03:12:30.302" v="890" actId="165"/>
          <ac:grpSpMkLst>
            <pc:docMk/>
            <pc:sldMk cId="2836575563" sldId="270"/>
            <ac:grpSpMk id="243" creationId="{C81927B2-0FEA-44B6-94FF-105053D79C6C}"/>
          </ac:grpSpMkLst>
        </pc:grpChg>
        <pc:grpChg chg="del mod topLvl">
          <ac:chgData name="makiko kuwahara" userId="7d1b4485c035006d" providerId="LiveId" clId="{C55A9605-7D53-40CE-97D6-484EAE765B8D}" dt="2020-03-15T03:12:30.302" v="890" actId="165"/>
          <ac:grpSpMkLst>
            <pc:docMk/>
            <pc:sldMk cId="2836575563" sldId="270"/>
            <ac:grpSpMk id="244" creationId="{8F30349A-FCE7-4DB2-A18E-4DAD1D513995}"/>
          </ac:grpSpMkLst>
        </pc:grpChg>
        <pc:grpChg chg="del mod topLvl">
          <ac:chgData name="makiko kuwahara" userId="7d1b4485c035006d" providerId="LiveId" clId="{C55A9605-7D53-40CE-97D6-484EAE765B8D}" dt="2020-03-15T03:13:09.987" v="894" actId="165"/>
          <ac:grpSpMkLst>
            <pc:docMk/>
            <pc:sldMk cId="2836575563" sldId="270"/>
            <ac:grpSpMk id="249" creationId="{962877FB-6EE6-4CE7-9306-2FAE37082518}"/>
          </ac:grpSpMkLst>
        </pc:grpChg>
        <pc:grpChg chg="del mod topLvl">
          <ac:chgData name="makiko kuwahara" userId="7d1b4485c035006d" providerId="LiveId" clId="{C55A9605-7D53-40CE-97D6-484EAE765B8D}" dt="2020-03-15T03:13:13.928" v="895" actId="478"/>
          <ac:grpSpMkLst>
            <pc:docMk/>
            <pc:sldMk cId="2836575563" sldId="270"/>
            <ac:grpSpMk id="250" creationId="{428EA37D-98D9-41F2-A82F-6B3C4B874CEF}"/>
          </ac:grpSpMkLst>
        </pc:grpChg>
        <pc:grpChg chg="add mod">
          <ac:chgData name="makiko kuwahara" userId="7d1b4485c035006d" providerId="LiveId" clId="{C55A9605-7D53-40CE-97D6-484EAE765B8D}" dt="2020-03-15T03:17:29.918" v="948" actId="164"/>
          <ac:grpSpMkLst>
            <pc:docMk/>
            <pc:sldMk cId="2836575563" sldId="270"/>
            <ac:grpSpMk id="256" creationId="{9404DFB7-4A4C-4418-80C1-D4D9EEC5CB44}"/>
          </ac:grpSpMkLst>
        </pc:grpChg>
        <pc:grpChg chg="add mod">
          <ac:chgData name="makiko kuwahara" userId="7d1b4485c035006d" providerId="LiveId" clId="{C55A9605-7D53-40CE-97D6-484EAE765B8D}" dt="2020-03-15T03:17:29.918" v="948" actId="164"/>
          <ac:grpSpMkLst>
            <pc:docMk/>
            <pc:sldMk cId="2836575563" sldId="270"/>
            <ac:grpSpMk id="257" creationId="{6D360600-8950-47C4-9E35-C0CE532AAA38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59" creationId="{890E135F-1F23-4A22-AF5E-6550AEC6EBE6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0" creationId="{6A67463B-01ED-4FE2-BE57-9D27D0B9943A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1" creationId="{1F1A5FCE-92C1-47CD-82DE-27DFBCF08C42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2" creationId="{21BEA54C-3F48-4462-B0ED-5725144AFF00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3" creationId="{68B6C34E-2D64-46B5-A556-0640C2D365FD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4" creationId="{2BDE215A-07EC-4EFD-A25E-278228F5D1DA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5" creationId="{D77749D2-882A-4CBC-AE00-46FF0AA34B88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6" creationId="{22F8E1EB-6CD6-48E8-AC7B-771BAC85F443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71" creationId="{A6003E7D-433F-4146-AAA9-BF136D2FE81C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72" creationId="{7D122C4D-BF41-4340-85E4-3532028891BA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77" creationId="{6EF27B8F-6058-48A3-BA18-E59C11BFAB04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78" creationId="{ADCBB279-428E-43CC-BD10-08328517B13E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79" creationId="{F3CE1337-A1BE-4DBE-9BB2-99C2E3370B52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80" creationId="{BA3D7964-60E6-4B8F-A24A-C06FCAACDEA2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85" creationId="{92E9F0E4-E995-4A85-B000-09EBFBD85850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86" creationId="{E2AF2DC3-8C56-478D-9D1D-7D2CFF413583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91" creationId="{C2E0045E-9DE4-4F48-BFD8-B68881D76E64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92" creationId="{54C791A9-0289-42E1-AD85-80F9B3B26500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93" creationId="{15EAB209-17E3-4239-81D7-A8878E90F5C8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94" creationId="{217B9D95-A7ED-4D50-AC9A-A87EC7C4BB1A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95" creationId="{4DF0C75E-2103-404A-BF5C-35B8ABEABC2C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96" creationId="{E89B0CD6-A49C-4C80-BE02-B701F6E71CE3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01" creationId="{5F21E940-4665-4356-84E5-658EBB9C9E50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02" creationId="{6CD16439-389A-4334-8C15-1C1888F57FFD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07" creationId="{03640EFE-6FAE-4BDD-B5FC-C6A7535E01C8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08" creationId="{F6B9C8DF-C318-49AA-9573-9163D50D7B87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09" creationId="{C5B915AB-1373-43BF-BFD4-21038C5B6024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10" creationId="{FB37E826-68FA-4862-A5CE-466659C52EA2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15" creationId="{935A06EF-4295-474D-94A3-25F95A078740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16" creationId="{BC2AC460-CB2B-4B22-BC2D-EC967DA57D3F}"/>
          </ac:grpSpMkLst>
        </pc:grpChg>
        <pc:grpChg chg="add mod">
          <ac:chgData name="makiko kuwahara" userId="7d1b4485c035006d" providerId="LiveId" clId="{C55A9605-7D53-40CE-97D6-484EAE765B8D}" dt="2020-03-15T03:17:29.918" v="948" actId="164"/>
          <ac:grpSpMkLst>
            <pc:docMk/>
            <pc:sldMk cId="2836575563" sldId="270"/>
            <ac:grpSpMk id="321" creationId="{FEDF3373-C54D-4B2F-92E4-A78C15E77768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3" creationId="{DC7FC1D5-27A6-4F71-9D2B-ED1CAAC64A71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4" creationId="{5E11F67A-20E1-4DA5-BB75-974D9D93F321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5" creationId="{115C8617-8F7B-4AB2-B02D-670F07679DB1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6" creationId="{A79DEB4F-5BBB-4588-93B6-1AD0FEE731FB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7" creationId="{FD207567-6AC5-4500-90C8-E46DE09246E9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8" creationId="{A61E4236-376A-4CA3-AE53-F9B8B6F814C2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9" creationId="{BDB9C360-E5CD-423B-95A4-2DF949A2824C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30" creationId="{8E46AC85-598C-48F8-B9F0-268FB90E2FBE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35" creationId="{ED7D7361-6833-4EC3-94E6-0600F635AAF0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36" creationId="{6EBA8576-442A-439F-A150-543A995DE5DB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41" creationId="{94D3D60B-9A60-436C-89A3-B75313E7CAD3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42" creationId="{9611599F-B94A-49B8-AAFF-2C049D953882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43" creationId="{6CD9E750-ACEB-46C0-ACF8-D8C844C4C920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44" creationId="{888A9603-31B6-4740-885A-CDBEBA67296A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49" creationId="{6B1950D9-6910-48EE-8577-4572F4AEFBE8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50" creationId="{425DF5DA-7389-439C-AA90-9E828D5077E0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55" creationId="{F48DEF5E-8700-4B53-B80C-080A6840B62B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56" creationId="{59A95338-2494-4C45-8CB8-4D039C67BC97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57" creationId="{643B7014-3E57-45A1-BDD8-66830B6072D9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58" creationId="{F736BA4C-F6C9-41CA-B5D6-A4DD0D61B546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59" creationId="{37BA3A90-E827-4F39-8A44-A12B1713B267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60" creationId="{B72EC24B-7481-46CF-B3E7-F8B9783FE302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65" creationId="{E2CDEC5A-A515-48D1-806D-4A4055B308B2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66" creationId="{8BE975B8-0F5E-4259-8251-73A9F122C79B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71" creationId="{4B661144-208F-4570-8427-ECDDF61EC557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72" creationId="{40FF1286-27DE-4839-9277-8AE6B5F6FFEC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73" creationId="{B1F0AE47-36C0-4107-990F-6E9980D9CE46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74" creationId="{4702B5A6-BE53-45F1-A0CB-1F9C94B124D7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79" creationId="{E42DDC8A-5977-41EF-B5DA-3759B803624D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80" creationId="{B19A059D-B757-46C5-996F-378493CF4E9E}"/>
          </ac:grpSpMkLst>
        </pc:grpChg>
        <pc:grpChg chg="add mod">
          <ac:chgData name="makiko kuwahara" userId="7d1b4485c035006d" providerId="LiveId" clId="{C55A9605-7D53-40CE-97D6-484EAE765B8D}" dt="2020-03-15T03:17:29.918" v="948" actId="164"/>
          <ac:grpSpMkLst>
            <pc:docMk/>
            <pc:sldMk cId="2836575563" sldId="270"/>
            <ac:grpSpMk id="385" creationId="{A03FF6F7-3A98-4260-82CC-D92560DDD282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87" creationId="{21962463-B2AB-4069-A541-ABB02F6EFC2F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88" creationId="{862C6E50-A868-4DA4-B869-B82F344B14F5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89" creationId="{8A7DC50E-A230-4B06-BB39-0C9DFC5D444E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90" creationId="{E8C1B7C9-D4CC-4E57-9F1C-98A268098A4C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91" creationId="{FDB6743D-DE88-42FC-8D9C-4CA6FD62867B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92" creationId="{8E273CEC-A211-4E4A-B546-B6816374D5B6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93" creationId="{A80DC38A-641E-4FF7-A5E4-801D73A94C91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94" creationId="{9C4B7D96-DC0C-425C-A899-7EA8824CCF0A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99" creationId="{26552526-BFD8-4AC3-A9B3-97AD08C9663B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00" creationId="{036AE8AC-947D-45F1-BF58-C4328444E66A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05" creationId="{79260E26-611D-484E-ACDE-F64538C375AA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06" creationId="{0A6651BE-2DCC-4A1A-829D-4D61997C6326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07" creationId="{373D1A10-726F-40A9-84B5-845F0F04FF9D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08" creationId="{898C99B1-6992-43D4-BB6E-079C8D7728FF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13" creationId="{072C7BF8-EACC-4102-95F2-312B56AC7DFC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14" creationId="{EBEEEA00-0A51-4C1C-8FA3-4D833EBC728B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19" creationId="{85B31A4C-1DC0-43A0-93CE-AD791478B4E0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20" creationId="{22501CBA-9562-44C2-A672-4EF896DD18AB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21" creationId="{3711C58B-0190-4A8A-A1E0-B5608D3B477A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22" creationId="{36B8E275-E9F0-4C22-A69A-C13E0F5C0732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23" creationId="{4DE58C0E-75BA-45C7-8D71-F6D943EA8120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24" creationId="{81DCD9F8-7341-48A7-895B-1D3DB3E488F1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29" creationId="{4F01551C-A825-4EF8-9474-3BA32D63D0BA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30" creationId="{E517B948-F097-4B4B-8BBE-825FBDB8D1BA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35" creationId="{704806CD-8393-48AE-B97E-09D28F9DC768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36" creationId="{9312D4B5-B3DD-4F92-861B-BFF4152FBECE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37" creationId="{A4A14C0F-0EDC-44BC-BAE0-25BC602410DB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38" creationId="{254DF648-7389-458E-BD6B-1ADE05F83712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43" creationId="{4FFD92AA-7E4C-4421-9C36-17C8B65D1622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44" creationId="{CB97F60D-5C39-4869-B66E-E822E3F7C66D}"/>
          </ac:grpSpMkLst>
        </pc:grpChg>
        <pc:grpChg chg="add mod">
          <ac:chgData name="makiko kuwahara" userId="7d1b4485c035006d" providerId="LiveId" clId="{C55A9605-7D53-40CE-97D6-484EAE765B8D}" dt="2020-03-15T03:20:52.241" v="1010" actId="164"/>
          <ac:grpSpMkLst>
            <pc:docMk/>
            <pc:sldMk cId="2836575563" sldId="270"/>
            <ac:grpSpMk id="468" creationId="{FDCC657C-6737-4C44-BA81-1FEEA75D7B2A}"/>
          </ac:grpSpMkLst>
        </pc:grpChg>
        <pc:grpChg chg="add mod">
          <ac:chgData name="makiko kuwahara" userId="7d1b4485c035006d" providerId="LiveId" clId="{C55A9605-7D53-40CE-97D6-484EAE765B8D}" dt="2020-03-15T03:22:24.462" v="1017" actId="164"/>
          <ac:grpSpMkLst>
            <pc:docMk/>
            <pc:sldMk cId="2836575563" sldId="270"/>
            <ac:grpSpMk id="471" creationId="{2411A081-EF0B-48C3-BF50-4B56E8C725B8}"/>
          </ac:grpSpMkLst>
        </pc:grpChg>
        <pc:grpChg chg="add mod">
          <ac:chgData name="makiko kuwahara" userId="7d1b4485c035006d" providerId="LiveId" clId="{C55A9605-7D53-40CE-97D6-484EAE765B8D}" dt="2020-03-15T04:07:05.574" v="1462" actId="1076"/>
          <ac:grpSpMkLst>
            <pc:docMk/>
            <pc:sldMk cId="2836575563" sldId="270"/>
            <ac:grpSpMk id="473" creationId="{B4883D56-9F06-42C4-A1EC-006FE2268A12}"/>
          </ac:grpSpMkLst>
        </pc:grpChg>
        <pc:grpChg chg="add del mod">
          <ac:chgData name="makiko kuwahara" userId="7d1b4485c035006d" providerId="LiveId" clId="{C55A9605-7D53-40CE-97D6-484EAE765B8D}" dt="2020-03-15T03:26:21.556" v="1038" actId="165"/>
          <ac:grpSpMkLst>
            <pc:docMk/>
            <pc:sldMk cId="2836575563" sldId="270"/>
            <ac:grpSpMk id="474" creationId="{E9A64CB4-A466-4D7C-AF8D-2B84F1D416CF}"/>
          </ac:grpSpMkLst>
        </pc:grpChg>
        <pc:grpChg chg="add del mod">
          <ac:chgData name="makiko kuwahara" userId="7d1b4485c035006d" providerId="LiveId" clId="{C55A9605-7D53-40CE-97D6-484EAE765B8D}" dt="2020-03-15T03:27:53.442" v="1047" actId="165"/>
          <ac:grpSpMkLst>
            <pc:docMk/>
            <pc:sldMk cId="2836575563" sldId="270"/>
            <ac:grpSpMk id="475" creationId="{AF6311D8-D118-48D7-9B5A-BA1212AEF24C}"/>
          </ac:grpSpMkLst>
        </pc:grpChg>
        <pc:grpChg chg="add mod topLvl">
          <ac:chgData name="makiko kuwahara" userId="7d1b4485c035006d" providerId="LiveId" clId="{C55A9605-7D53-40CE-97D6-484EAE765B8D}" dt="2020-03-15T04:08:43.674" v="1467" actId="164"/>
          <ac:grpSpMkLst>
            <pc:docMk/>
            <pc:sldMk cId="2836575563" sldId="270"/>
            <ac:grpSpMk id="491" creationId="{9C77AF7E-E971-4DE7-B13E-C6346E4D00EA}"/>
          </ac:grpSpMkLst>
        </pc:grpChg>
        <pc:grpChg chg="add del mod">
          <ac:chgData name="makiko kuwahara" userId="7d1b4485c035006d" providerId="LiveId" clId="{C55A9605-7D53-40CE-97D6-484EAE765B8D}" dt="2020-03-15T04:07:59.736" v="1466" actId="165"/>
          <ac:grpSpMkLst>
            <pc:docMk/>
            <pc:sldMk cId="2836575563" sldId="270"/>
            <ac:grpSpMk id="555" creationId="{3D1CED5F-0A5C-4321-9CB7-620719D13D33}"/>
          </ac:grpSpMkLst>
        </pc:grpChg>
        <pc:grpChg chg="add mod">
          <ac:chgData name="makiko kuwahara" userId="7d1b4485c035006d" providerId="LiveId" clId="{C55A9605-7D53-40CE-97D6-484EAE765B8D}" dt="2020-03-15T04:09:08.754" v="1470" actId="14100"/>
          <ac:grpSpMkLst>
            <pc:docMk/>
            <pc:sldMk cId="2836575563" sldId="270"/>
            <ac:grpSpMk id="556" creationId="{62CEFE3F-D483-4F87-A6F8-27EDFD15D082}"/>
          </ac:grpSpMkLst>
        </pc:grpChg>
        <pc:cxnChg chg="del">
          <ac:chgData name="makiko kuwahara" userId="7d1b4485c035006d" providerId="LiveId" clId="{C55A9605-7D53-40CE-97D6-484EAE765B8D}" dt="2020-03-15T03:03:17.698" v="795" actId="478"/>
          <ac:cxnSpMkLst>
            <pc:docMk/>
            <pc:sldMk cId="2836575563" sldId="270"/>
            <ac:cxnSpMk id="10" creationId="{F0053132-6FFE-4F6C-ACB4-DE28C70E877F}"/>
          </ac:cxnSpMkLst>
        </pc:cxnChg>
        <pc:cxnChg chg="del mod topLvl">
          <ac:chgData name="makiko kuwahara" userId="7d1b4485c035006d" providerId="LiveId" clId="{C55A9605-7D53-40CE-97D6-484EAE765B8D}" dt="2020-03-15T03:11:00.320" v="862" actId="478"/>
          <ac:cxnSpMkLst>
            <pc:docMk/>
            <pc:sldMk cId="2836575563" sldId="270"/>
            <ac:cxnSpMk id="14" creationId="{A2F8C7A2-0EA2-41C0-8C44-4931A6F95FCE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16" creationId="{E313191D-F7FF-43DC-A14D-D7097426BD12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1" creationId="{AEFA50DD-88CC-4FC4-A3C6-E991087A2D8C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2" creationId="{A81302EA-2904-4B51-BDF1-C27A4D1CB00C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3" creationId="{B8199A84-7552-4957-BEE2-FBBAEEC838F3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4" creationId="{EE12BC9A-862B-42FB-B301-C082232C4EA2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5" creationId="{5A1774E3-5FFC-4D99-B060-BEE1B60DA820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6" creationId="{D1A83CE0-B4EF-40CA-9D1B-0F9498563B83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7" creationId="{FC1763D1-8020-4771-B27B-0F05D96E4FCA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31" creationId="{1467FA5F-76B9-4BBC-B145-DEE24A958601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32" creationId="{C10A2B41-37F0-4463-95D4-65546814E00E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33" creationId="{A42B5630-79C8-4C50-9DDB-A5CC4624A171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34" creationId="{B19CC1C3-18D2-4708-B115-935454F23A3E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35" creationId="{82912F4B-BE94-4E18-BF86-56CFB7E892E5}"/>
          </ac:cxnSpMkLst>
        </pc:cxnChg>
        <pc:cxnChg chg="mod topLvl">
          <ac:chgData name="makiko kuwahara" userId="7d1b4485c035006d" providerId="LiveId" clId="{C55A9605-7D53-40CE-97D6-484EAE765B8D}" dt="2020-03-15T03:25:31.735" v="1030" actId="165"/>
          <ac:cxnSpMkLst>
            <pc:docMk/>
            <pc:sldMk cId="2836575563" sldId="270"/>
            <ac:cxnSpMk id="47" creationId="{8C36B81C-88D1-4F52-B45F-B5B9248A56F5}"/>
          </ac:cxnSpMkLst>
        </pc:cxnChg>
        <pc:cxnChg chg="mod topLvl">
          <ac:chgData name="makiko kuwahara" userId="7d1b4485c035006d" providerId="LiveId" clId="{C55A9605-7D53-40CE-97D6-484EAE765B8D}" dt="2020-03-15T03:25:31.735" v="1030" actId="165"/>
          <ac:cxnSpMkLst>
            <pc:docMk/>
            <pc:sldMk cId="2836575563" sldId="270"/>
            <ac:cxnSpMk id="48" creationId="{C32ACE9C-ABC0-4941-B923-118A3513922D}"/>
          </ac:cxnSpMkLst>
        </pc:cxnChg>
        <pc:cxnChg chg="mod topLvl">
          <ac:chgData name="makiko kuwahara" userId="7d1b4485c035006d" providerId="LiveId" clId="{C55A9605-7D53-40CE-97D6-484EAE765B8D}" dt="2020-03-15T03:25:31.735" v="1030" actId="165"/>
          <ac:cxnSpMkLst>
            <pc:docMk/>
            <pc:sldMk cId="2836575563" sldId="270"/>
            <ac:cxnSpMk id="49" creationId="{A36A47C9-A399-408F-BE44-FF2C9A1ADA3A}"/>
          </ac:cxnSpMkLst>
        </pc:cxnChg>
        <pc:cxnChg chg="mod topLvl">
          <ac:chgData name="makiko kuwahara" userId="7d1b4485c035006d" providerId="LiveId" clId="{C55A9605-7D53-40CE-97D6-484EAE765B8D}" dt="2020-03-15T03:25:31.735" v="1030" actId="165"/>
          <ac:cxnSpMkLst>
            <pc:docMk/>
            <pc:sldMk cId="2836575563" sldId="270"/>
            <ac:cxnSpMk id="50" creationId="{6E8F2AF4-CC5D-4125-B4EF-659A0381BF71}"/>
          </ac:cxnSpMkLst>
        </pc:cxnChg>
        <pc:cxnChg chg="mod topLvl">
          <ac:chgData name="makiko kuwahara" userId="7d1b4485c035006d" providerId="LiveId" clId="{C55A9605-7D53-40CE-97D6-484EAE765B8D}" dt="2020-03-15T03:25:31.735" v="1030" actId="165"/>
          <ac:cxnSpMkLst>
            <pc:docMk/>
            <pc:sldMk cId="2836575563" sldId="270"/>
            <ac:cxnSpMk id="51" creationId="{20BDB368-ADF8-47DD-B420-C393634EA1B2}"/>
          </ac:cxnSpMkLst>
        </pc:cxnChg>
        <pc:cxnChg chg="mod topLvl">
          <ac:chgData name="makiko kuwahara" userId="7d1b4485c035006d" providerId="LiveId" clId="{C55A9605-7D53-40CE-97D6-484EAE765B8D}" dt="2020-03-15T03:25:31.735" v="1030" actId="165"/>
          <ac:cxnSpMkLst>
            <pc:docMk/>
            <pc:sldMk cId="2836575563" sldId="270"/>
            <ac:cxnSpMk id="52" creationId="{29714BCF-A141-4455-AA24-7A2D4F8BB7C6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58" creationId="{10BED3D7-1FBA-41E0-8E2E-8B91DD566B2E}"/>
          </ac:cxnSpMkLst>
        </pc:cxnChg>
        <pc:cxnChg chg="del mod">
          <ac:chgData name="makiko kuwahara" userId="7d1b4485c035006d" providerId="LiveId" clId="{C55A9605-7D53-40CE-97D6-484EAE765B8D}" dt="2020-03-15T03:03:03.836" v="793" actId="478"/>
          <ac:cxnSpMkLst>
            <pc:docMk/>
            <pc:sldMk cId="2836575563" sldId="270"/>
            <ac:cxnSpMk id="62" creationId="{E64766E1-908D-4002-A0C7-BC207CB575AE}"/>
          </ac:cxnSpMkLst>
        </pc:cxnChg>
        <pc:cxnChg chg="del mod topLvl">
          <ac:chgData name="makiko kuwahara" userId="7d1b4485c035006d" providerId="LiveId" clId="{C55A9605-7D53-40CE-97D6-484EAE765B8D}" dt="2020-03-15T03:13:17.036" v="896" actId="478"/>
          <ac:cxnSpMkLst>
            <pc:docMk/>
            <pc:sldMk cId="2836575563" sldId="270"/>
            <ac:cxnSpMk id="245" creationId="{B11914D6-4953-4EFB-9EB3-82A37AED4C1D}"/>
          </ac:cxnSpMkLst>
        </pc:cxnChg>
        <pc:cxnChg chg="del mod topLvl">
          <ac:chgData name="makiko kuwahara" userId="7d1b4485c035006d" providerId="LiveId" clId="{C55A9605-7D53-40CE-97D6-484EAE765B8D}" dt="2020-03-15T03:13:17.036" v="896" actId="478"/>
          <ac:cxnSpMkLst>
            <pc:docMk/>
            <pc:sldMk cId="2836575563" sldId="270"/>
            <ac:cxnSpMk id="246" creationId="{1D95E252-CE9A-45EB-92E7-AF7B24C94CB3}"/>
          </ac:cxnSpMkLst>
        </pc:cxnChg>
        <pc:cxnChg chg="del mod topLvl">
          <ac:chgData name="makiko kuwahara" userId="7d1b4485c035006d" providerId="LiveId" clId="{C55A9605-7D53-40CE-97D6-484EAE765B8D}" dt="2020-03-15T03:13:13.928" v="895" actId="478"/>
          <ac:cxnSpMkLst>
            <pc:docMk/>
            <pc:sldMk cId="2836575563" sldId="270"/>
            <ac:cxnSpMk id="247" creationId="{E70154CC-0DFE-4CB8-8A24-67C82C4764B0}"/>
          </ac:cxnSpMkLst>
        </pc:cxnChg>
        <pc:cxnChg chg="del mod topLvl">
          <ac:chgData name="makiko kuwahara" userId="7d1b4485c035006d" providerId="LiveId" clId="{C55A9605-7D53-40CE-97D6-484EAE765B8D}" dt="2020-03-15T03:13:13.928" v="895" actId="478"/>
          <ac:cxnSpMkLst>
            <pc:docMk/>
            <pc:sldMk cId="2836575563" sldId="270"/>
            <ac:cxnSpMk id="248" creationId="{E4B8E365-086F-426F-9994-6247D576FA88}"/>
          </ac:cxnSpMkLst>
        </pc:cxnChg>
        <pc:cxnChg chg="mod topLvl">
          <ac:chgData name="makiko kuwahara" userId="7d1b4485c035006d" providerId="LiveId" clId="{C55A9605-7D53-40CE-97D6-484EAE765B8D}" dt="2020-03-15T03:17:29.918" v="948" actId="164"/>
          <ac:cxnSpMkLst>
            <pc:docMk/>
            <pc:sldMk cId="2836575563" sldId="270"/>
            <ac:cxnSpMk id="253" creationId="{4A3361F6-F19D-40C4-9ACB-E9D419ECA356}"/>
          </ac:cxnSpMkLst>
        </pc:cxnChg>
        <pc:cxnChg chg="mod topLvl">
          <ac:chgData name="makiko kuwahara" userId="7d1b4485c035006d" providerId="LiveId" clId="{C55A9605-7D53-40CE-97D6-484EAE765B8D}" dt="2020-03-15T03:17:29.918" v="948" actId="164"/>
          <ac:cxnSpMkLst>
            <pc:docMk/>
            <pc:sldMk cId="2836575563" sldId="270"/>
            <ac:cxnSpMk id="254" creationId="{8D3571F3-6179-45FB-BAF2-4D0DBAED0E25}"/>
          </ac:cxnSpMkLst>
        </pc:cxnChg>
        <pc:cxnChg chg="add mod">
          <ac:chgData name="makiko kuwahara" userId="7d1b4485c035006d" providerId="LiveId" clId="{C55A9605-7D53-40CE-97D6-484EAE765B8D}" dt="2020-03-15T03:17:29.918" v="948" actId="164"/>
          <ac:cxnSpMkLst>
            <pc:docMk/>
            <pc:sldMk cId="2836575563" sldId="270"/>
            <ac:cxnSpMk id="453" creationId="{C2AA3B50-B906-48E8-A9D5-EA13E947DA2A}"/>
          </ac:cxnSpMkLst>
        </pc:cxnChg>
        <pc:cxnChg chg="add mod">
          <ac:chgData name="makiko kuwahara" userId="7d1b4485c035006d" providerId="LiveId" clId="{C55A9605-7D53-40CE-97D6-484EAE765B8D}" dt="2020-03-15T03:17:29.918" v="948" actId="164"/>
          <ac:cxnSpMkLst>
            <pc:docMk/>
            <pc:sldMk cId="2836575563" sldId="270"/>
            <ac:cxnSpMk id="454" creationId="{CD4182E5-64BF-4EAE-8067-BDB64253D7F8}"/>
          </ac:cxnSpMkLst>
        </pc:cxnChg>
        <pc:cxnChg chg="add mod">
          <ac:chgData name="makiko kuwahara" userId="7d1b4485c035006d" providerId="LiveId" clId="{C55A9605-7D53-40CE-97D6-484EAE765B8D}" dt="2020-03-15T03:17:29.918" v="948" actId="164"/>
          <ac:cxnSpMkLst>
            <pc:docMk/>
            <pc:sldMk cId="2836575563" sldId="270"/>
            <ac:cxnSpMk id="455" creationId="{EA01E8EF-62AB-48CE-A971-75701AEF1600}"/>
          </ac:cxnSpMkLst>
        </pc:cxnChg>
        <pc:cxnChg chg="add mod">
          <ac:chgData name="makiko kuwahara" userId="7d1b4485c035006d" providerId="LiveId" clId="{C55A9605-7D53-40CE-97D6-484EAE765B8D}" dt="2020-03-15T03:17:29.918" v="948" actId="164"/>
          <ac:cxnSpMkLst>
            <pc:docMk/>
            <pc:sldMk cId="2836575563" sldId="270"/>
            <ac:cxnSpMk id="456" creationId="{6ADA0C4F-F2E0-474A-9996-B83C310BC404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497" creationId="{AF25BA1B-B73C-43F9-9FE0-6C4A89A367AF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00" creationId="{FCA4D344-93EA-4CF8-96C0-6651CFB49C78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02" creationId="{6004EC51-903C-4433-96B2-D4339B07D495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03" creationId="{84F55A8D-A727-4220-8049-3271A689D11E}"/>
          </ac:cxnSpMkLst>
        </pc:cxnChg>
        <pc:cxnChg chg="add del">
          <ac:chgData name="makiko kuwahara" userId="7d1b4485c035006d" providerId="LiveId" clId="{C55A9605-7D53-40CE-97D6-484EAE765B8D}" dt="2020-03-15T03:36:17.339" v="1104" actId="478"/>
          <ac:cxnSpMkLst>
            <pc:docMk/>
            <pc:sldMk cId="2836575563" sldId="270"/>
            <ac:cxnSpMk id="505" creationId="{C30E1D86-85CF-483A-BA70-8FFA0042B26E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21" creationId="{4A68C13A-2AE2-4935-86FA-61F61E210DA9}"/>
          </ac:cxnSpMkLst>
        </pc:cxnChg>
        <pc:cxnChg chg="add del">
          <ac:chgData name="makiko kuwahara" userId="7d1b4485c035006d" providerId="LiveId" clId="{C55A9605-7D53-40CE-97D6-484EAE765B8D}" dt="2020-03-15T03:46:29.725" v="1223"/>
          <ac:cxnSpMkLst>
            <pc:docMk/>
            <pc:sldMk cId="2836575563" sldId="270"/>
            <ac:cxnSpMk id="522" creationId="{980F3A28-C2D8-4D24-9B7E-B7D05D19BC3D}"/>
          </ac:cxnSpMkLst>
        </pc:cxnChg>
        <pc:cxnChg chg="add del">
          <ac:chgData name="makiko kuwahara" userId="7d1b4485c035006d" providerId="LiveId" clId="{C55A9605-7D53-40CE-97D6-484EAE765B8D}" dt="2020-03-15T03:46:29.571" v="1222"/>
          <ac:cxnSpMkLst>
            <pc:docMk/>
            <pc:sldMk cId="2836575563" sldId="270"/>
            <ac:cxnSpMk id="523" creationId="{7D1E3E06-9D12-4E34-B453-3F990C704AFE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24" creationId="{8C5C81C7-BF5A-4534-A32B-F8233555F324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25" creationId="{41535D85-8FFF-44A7-B604-3481BDE41735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38" creationId="{4BBA11A8-0239-47F8-BEFA-041E7E376189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40" creationId="{D9815BC3-BFA3-4A78-B6E4-F1F72E59B5F8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46" creationId="{C9719790-A105-4A61-A8D9-0EAF2C76E094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47" creationId="{AD41338A-0EDA-449B-8A29-88A9DA167D96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48" creationId="{D8DBF72B-FF8D-43B0-951C-866BD46AD8A3}"/>
          </ac:cxnSpMkLst>
        </pc:cxnChg>
      </pc:sldChg>
      <pc:sldChg chg="addSp delSp modSp add">
        <pc:chgData name="makiko kuwahara" userId="7d1b4485c035006d" providerId="LiveId" clId="{C55A9605-7D53-40CE-97D6-484EAE765B8D}" dt="2020-03-15T05:20:10.942" v="2081" actId="20577"/>
        <pc:sldMkLst>
          <pc:docMk/>
          <pc:sldMk cId="1267158688" sldId="271"/>
        </pc:sldMkLst>
        <pc:spChg chg="mod">
          <ac:chgData name="makiko kuwahara" userId="7d1b4485c035006d" providerId="LiveId" clId="{C55A9605-7D53-40CE-97D6-484EAE765B8D}" dt="2020-03-15T04:19:41.068" v="1552" actId="1076"/>
          <ac:spMkLst>
            <pc:docMk/>
            <pc:sldMk cId="1267158688" sldId="271"/>
            <ac:spMk id="2" creationId="{552ABC71-22E5-48A0-92D8-DCD2DC08A2D0}"/>
          </ac:spMkLst>
        </pc:spChg>
        <pc:spChg chg="del">
          <ac:chgData name="makiko kuwahara" userId="7d1b4485c035006d" providerId="LiveId" clId="{C55A9605-7D53-40CE-97D6-484EAE765B8D}" dt="2020-03-15T04:09:55.869" v="1475" actId="478"/>
          <ac:spMkLst>
            <pc:docMk/>
            <pc:sldMk cId="1267158688" sldId="271"/>
            <ac:spMk id="3" creationId="{C22374A8-9B16-4396-8347-53D7BCB9596D}"/>
          </ac:spMkLst>
        </pc:spChg>
        <pc:spChg chg="mod">
          <ac:chgData name="makiko kuwahara" userId="7d1b4485c035006d" providerId="LiveId" clId="{C55A9605-7D53-40CE-97D6-484EAE765B8D}" dt="2020-03-15T04:30:26.434" v="1669" actId="14100"/>
          <ac:spMkLst>
            <pc:docMk/>
            <pc:sldMk cId="1267158688" sldId="271"/>
            <ac:spMk id="363" creationId="{DCC14714-4B64-4A53-B256-4CAB04E6D86F}"/>
          </ac:spMkLst>
        </pc:spChg>
        <pc:spChg chg="mod">
          <ac:chgData name="makiko kuwahara" userId="7d1b4485c035006d" providerId="LiveId" clId="{C55A9605-7D53-40CE-97D6-484EAE765B8D}" dt="2020-03-15T04:20:24.996" v="1553" actId="1076"/>
          <ac:spMkLst>
            <pc:docMk/>
            <pc:sldMk cId="1267158688" sldId="271"/>
            <ac:spMk id="396" creationId="{0E5AC18C-C2F5-46BB-8A75-8A538407131B}"/>
          </ac:spMkLst>
        </pc:spChg>
        <pc:spChg chg="mod">
          <ac:chgData name="makiko kuwahara" userId="7d1b4485c035006d" providerId="LiveId" clId="{C55A9605-7D53-40CE-97D6-484EAE765B8D}" dt="2020-03-15T05:20:10.942" v="2081" actId="20577"/>
          <ac:spMkLst>
            <pc:docMk/>
            <pc:sldMk cId="1267158688" sldId="271"/>
            <ac:spMk id="400" creationId="{21D1593F-77E0-4EF6-A209-8C5AFF6AB9EC}"/>
          </ac:spMkLst>
        </pc:spChg>
        <pc:spChg chg="add mod">
          <ac:chgData name="makiko kuwahara" userId="7d1b4485c035006d" providerId="LiveId" clId="{C55A9605-7D53-40CE-97D6-484EAE765B8D}" dt="2020-03-15T04:19:30.220" v="1551" actId="164"/>
          <ac:spMkLst>
            <pc:docMk/>
            <pc:sldMk cId="1267158688" sldId="271"/>
            <ac:spMk id="442" creationId="{90725C4D-8EB0-4633-A0FF-6D1C40D5F5A4}"/>
          </ac:spMkLst>
        </pc:spChg>
        <pc:spChg chg="add mod">
          <ac:chgData name="makiko kuwahara" userId="7d1b4485c035006d" providerId="LiveId" clId="{C55A9605-7D53-40CE-97D6-484EAE765B8D}" dt="2020-03-15T04:18:32.759" v="1546" actId="1076"/>
          <ac:spMkLst>
            <pc:docMk/>
            <pc:sldMk cId="1267158688" sldId="271"/>
            <ac:spMk id="445" creationId="{06DEFE4E-6012-47DC-B2C8-AADA1AA95659}"/>
          </ac:spMkLst>
        </pc:spChg>
        <pc:spChg chg="add mod">
          <ac:chgData name="makiko kuwahara" userId="7d1b4485c035006d" providerId="LiveId" clId="{C55A9605-7D53-40CE-97D6-484EAE765B8D}" dt="2020-03-15T04:21:33.058" v="1597" actId="164"/>
          <ac:spMkLst>
            <pc:docMk/>
            <pc:sldMk cId="1267158688" sldId="271"/>
            <ac:spMk id="455" creationId="{6CAB0B05-07A2-4837-8C72-EA8D1B307715}"/>
          </ac:spMkLst>
        </pc:spChg>
        <pc:grpChg chg="add del">
          <ac:chgData name="makiko kuwahara" userId="7d1b4485c035006d" providerId="LiveId" clId="{C55A9605-7D53-40CE-97D6-484EAE765B8D}" dt="2020-03-15T04:09:51.056" v="1473"/>
          <ac:grpSpMkLst>
            <pc:docMk/>
            <pc:sldMk cId="1267158688" sldId="271"/>
            <ac:grpSpMk id="4" creationId="{15D68402-BE83-40CC-A660-D3D3199D56A4}"/>
          </ac:grpSpMkLst>
        </pc:grpChg>
        <pc:grpChg chg="add del">
          <ac:chgData name="makiko kuwahara" userId="7d1b4485c035006d" providerId="LiveId" clId="{C55A9605-7D53-40CE-97D6-484EAE765B8D}" dt="2020-03-15T04:10:32.334" v="1482"/>
          <ac:grpSpMkLst>
            <pc:docMk/>
            <pc:sldMk cId="1267158688" sldId="271"/>
            <ac:grpSpMk id="282" creationId="{9D2136AC-4859-4B01-A560-AC524702C0C7}"/>
          </ac:grpSpMkLst>
        </pc:grpChg>
        <pc:grpChg chg="add mod">
          <ac:chgData name="makiko kuwahara" userId="7d1b4485c035006d" providerId="LiveId" clId="{C55A9605-7D53-40CE-97D6-484EAE765B8D}" dt="2020-03-15T04:21:33.058" v="1597" actId="164"/>
          <ac:grpSpMkLst>
            <pc:docMk/>
            <pc:sldMk cId="1267158688" sldId="271"/>
            <ac:grpSpMk id="362" creationId="{FC34AE12-B3F6-4100-854C-626B8E6DEBAD}"/>
          </ac:grpSpMkLst>
        </pc:grpChg>
        <pc:grpChg chg="add mod">
          <ac:chgData name="makiko kuwahara" userId="7d1b4485c035006d" providerId="LiveId" clId="{C55A9605-7D53-40CE-97D6-484EAE765B8D}" dt="2020-03-15T04:19:30.220" v="1551" actId="164"/>
          <ac:grpSpMkLst>
            <pc:docMk/>
            <pc:sldMk cId="1267158688" sldId="271"/>
            <ac:grpSpMk id="453" creationId="{6C2E99A5-237B-49EC-9130-DC2407A6F4CE}"/>
          </ac:grpSpMkLst>
        </pc:grpChg>
        <pc:grpChg chg="add mod">
          <ac:chgData name="makiko kuwahara" userId="7d1b4485c035006d" providerId="LiveId" clId="{C55A9605-7D53-40CE-97D6-484EAE765B8D}" dt="2020-03-15T04:21:33.058" v="1597" actId="164"/>
          <ac:grpSpMkLst>
            <pc:docMk/>
            <pc:sldMk cId="1267158688" sldId="271"/>
            <ac:grpSpMk id="454" creationId="{9ED998F9-898E-477E-A8CE-CE9661C8A95D}"/>
          </ac:grpSpMkLst>
        </pc:grpChg>
        <pc:grpChg chg="add mod">
          <ac:chgData name="makiko kuwahara" userId="7d1b4485c035006d" providerId="LiveId" clId="{C55A9605-7D53-40CE-97D6-484EAE765B8D}" dt="2020-03-15T04:21:33.058" v="1597" actId="164"/>
          <ac:grpSpMkLst>
            <pc:docMk/>
            <pc:sldMk cId="1267158688" sldId="271"/>
            <ac:grpSpMk id="456" creationId="{6BD02C08-411B-40AB-B833-74113AD86291}"/>
          </ac:grpSpMkLst>
        </pc:grpChg>
        <pc:picChg chg="add mod">
          <ac:chgData name="makiko kuwahara" userId="7d1b4485c035006d" providerId="LiveId" clId="{C55A9605-7D53-40CE-97D6-484EAE765B8D}" dt="2020-03-15T04:10:16.953" v="1480" actId="1076"/>
          <ac:picMkLst>
            <pc:docMk/>
            <pc:sldMk cId="1267158688" sldId="271"/>
            <ac:picMk id="281" creationId="{657BE7FA-8491-4757-951E-DE99B1F8E68A}"/>
          </ac:picMkLst>
        </pc:picChg>
        <pc:picChg chg="add del mod">
          <ac:chgData name="makiko kuwahara" userId="7d1b4485c035006d" providerId="LiveId" clId="{C55A9605-7D53-40CE-97D6-484EAE765B8D}" dt="2020-03-15T04:11:06.113" v="1488" actId="478"/>
          <ac:picMkLst>
            <pc:docMk/>
            <pc:sldMk cId="1267158688" sldId="271"/>
            <ac:picMk id="361" creationId="{FD5E4F11-2E36-47A2-84DD-2B46A48E6000}"/>
          </ac:picMkLst>
        </pc:picChg>
        <pc:cxnChg chg="mod">
          <ac:chgData name="makiko kuwahara" userId="7d1b4485c035006d" providerId="LiveId" clId="{C55A9605-7D53-40CE-97D6-484EAE765B8D}" dt="2020-03-15T04:11:51.816" v="1494" actId="14100"/>
          <ac:cxnSpMkLst>
            <pc:docMk/>
            <pc:sldMk cId="1267158688" sldId="271"/>
            <ac:cxnSpMk id="402" creationId="{6698571A-85B9-4815-8956-374E4B875499}"/>
          </ac:cxnSpMkLst>
        </pc:cxnChg>
        <pc:cxnChg chg="add mod">
          <ac:chgData name="makiko kuwahara" userId="7d1b4485c035006d" providerId="LiveId" clId="{C55A9605-7D53-40CE-97D6-484EAE765B8D}" dt="2020-03-15T04:19:30.220" v="1551" actId="164"/>
          <ac:cxnSpMkLst>
            <pc:docMk/>
            <pc:sldMk cId="1267158688" sldId="271"/>
            <ac:cxnSpMk id="443" creationId="{11592FFA-C25C-48F5-B660-D6957DC1CCA8}"/>
          </ac:cxnSpMkLst>
        </pc:cxnChg>
        <pc:cxnChg chg="add mod">
          <ac:chgData name="makiko kuwahara" userId="7d1b4485c035006d" providerId="LiveId" clId="{C55A9605-7D53-40CE-97D6-484EAE765B8D}" dt="2020-03-15T04:17:30.701" v="1542" actId="164"/>
          <ac:cxnSpMkLst>
            <pc:docMk/>
            <pc:sldMk cId="1267158688" sldId="271"/>
            <ac:cxnSpMk id="447" creationId="{686889E7-24AE-4945-98A6-C3F75D0E61E0}"/>
          </ac:cxnSpMkLst>
        </pc:cxnChg>
      </pc:sldChg>
      <pc:sldChg chg="addSp delSp modSp add">
        <pc:chgData name="makiko kuwahara" userId="7d1b4485c035006d" providerId="LiveId" clId="{C55A9605-7D53-40CE-97D6-484EAE765B8D}" dt="2020-03-15T05:21:45.486" v="2093" actId="1076"/>
        <pc:sldMkLst>
          <pc:docMk/>
          <pc:sldMk cId="1484347956" sldId="272"/>
        </pc:sldMkLst>
        <pc:spChg chg="mod">
          <ac:chgData name="makiko kuwahara" userId="7d1b4485c035006d" providerId="LiveId" clId="{C55A9605-7D53-40CE-97D6-484EAE765B8D}" dt="2020-03-15T05:08:00.894" v="2024" actId="20577"/>
          <ac:spMkLst>
            <pc:docMk/>
            <pc:sldMk cId="1484347956" sldId="272"/>
            <ac:spMk id="2" creationId="{46B4AE6D-3607-49EC-92AB-5585E77E6775}"/>
          </ac:spMkLst>
        </pc:spChg>
        <pc:spChg chg="del">
          <ac:chgData name="makiko kuwahara" userId="7d1b4485c035006d" providerId="LiveId" clId="{C55A9605-7D53-40CE-97D6-484EAE765B8D}" dt="2020-03-15T04:22:02.138" v="1600" actId="478"/>
          <ac:spMkLst>
            <pc:docMk/>
            <pc:sldMk cId="1484347956" sldId="272"/>
            <ac:spMk id="3" creationId="{DBBD7F85-1D45-4D7C-AA9C-3D9EE167C7C3}"/>
          </ac:spMkLst>
        </pc:spChg>
        <pc:spChg chg="add mod">
          <ac:chgData name="makiko kuwahara" userId="7d1b4485c035006d" providerId="LiveId" clId="{C55A9605-7D53-40CE-97D6-484EAE765B8D}" dt="2020-03-15T04:38:11.835" v="1696" actId="1076"/>
          <ac:spMkLst>
            <pc:docMk/>
            <pc:sldMk cId="1484347956" sldId="272"/>
            <ac:spMk id="180" creationId="{EA559C14-A320-4C1A-AB00-50728C078E26}"/>
          </ac:spMkLst>
        </pc:spChg>
        <pc:spChg chg="add mod">
          <ac:chgData name="makiko kuwahara" userId="7d1b4485c035006d" providerId="LiveId" clId="{C55A9605-7D53-40CE-97D6-484EAE765B8D}" dt="2020-03-15T04:33:39.570" v="1687" actId="1076"/>
          <ac:spMkLst>
            <pc:docMk/>
            <pc:sldMk cId="1484347956" sldId="272"/>
            <ac:spMk id="271" creationId="{CA4BDFCD-7067-47C6-9415-DCA3FB5C40F0}"/>
          </ac:spMkLst>
        </pc:spChg>
        <pc:spChg chg="add mod">
          <ac:chgData name="makiko kuwahara" userId="7d1b4485c035006d" providerId="LiveId" clId="{C55A9605-7D53-40CE-97D6-484EAE765B8D}" dt="2020-03-15T05:13:57.613" v="2060" actId="20577"/>
          <ac:spMkLst>
            <pc:docMk/>
            <pc:sldMk cId="1484347956" sldId="272"/>
            <ac:spMk id="278" creationId="{4A27FBEB-ECD0-4336-B92A-9490DD75F19B}"/>
          </ac:spMkLst>
        </pc:spChg>
        <pc:grpChg chg="add del mod">
          <ac:chgData name="makiko kuwahara" userId="7d1b4485c035006d" providerId="LiveId" clId="{C55A9605-7D53-40CE-97D6-484EAE765B8D}" dt="2020-03-15T04:22:30.947" v="1607"/>
          <ac:grpSpMkLst>
            <pc:docMk/>
            <pc:sldMk cId="1484347956" sldId="272"/>
            <ac:grpSpMk id="5" creationId="{1BFC160E-087B-443E-A675-348CA8FA05A6}"/>
          </ac:grpSpMkLst>
        </pc:grpChg>
        <pc:grpChg chg="add del">
          <ac:chgData name="makiko kuwahara" userId="7d1b4485c035006d" providerId="LiveId" clId="{C55A9605-7D53-40CE-97D6-484EAE765B8D}" dt="2020-03-15T04:22:38.340" v="1611"/>
          <ac:grpSpMkLst>
            <pc:docMk/>
            <pc:sldMk cId="1484347956" sldId="272"/>
            <ac:grpSpMk id="92" creationId="{A06CFEBD-5BC7-40A6-9715-B86BB3883B59}"/>
          </ac:grpSpMkLst>
        </pc:grpChg>
        <pc:grpChg chg="add del">
          <ac:chgData name="makiko kuwahara" userId="7d1b4485c035006d" providerId="LiveId" clId="{C55A9605-7D53-40CE-97D6-484EAE765B8D}" dt="2020-03-15T04:30:48.319" v="1671"/>
          <ac:grpSpMkLst>
            <pc:docMk/>
            <pc:sldMk cId="1484347956" sldId="272"/>
            <ac:grpSpMk id="183" creationId="{89B6448A-ACC8-4424-AC57-C77AC8E5D8C1}"/>
          </ac:grpSpMkLst>
        </pc:grpChg>
        <pc:grpChg chg="add del">
          <ac:chgData name="makiko kuwahara" userId="7d1b4485c035006d" providerId="LiveId" clId="{C55A9605-7D53-40CE-97D6-484EAE765B8D}" dt="2020-03-15T05:20:39.827" v="2085"/>
          <ac:grpSpMkLst>
            <pc:docMk/>
            <pc:sldMk cId="1484347956" sldId="272"/>
            <ac:grpSpMk id="279" creationId="{AA4AAF04-3916-4A1F-8A80-A9EFC33B900C}"/>
          </ac:grpSpMkLst>
        </pc:grpChg>
        <pc:picChg chg="add mod">
          <ac:chgData name="makiko kuwahara" userId="7d1b4485c035006d" providerId="LiveId" clId="{C55A9605-7D53-40CE-97D6-484EAE765B8D}" dt="2020-03-15T04:33:28.269" v="1686" actId="1076"/>
          <ac:picMkLst>
            <pc:docMk/>
            <pc:sldMk cId="1484347956" sldId="272"/>
            <ac:picMk id="4" creationId="{B1909DFF-4813-4E7F-86D5-DA28BA33BDFE}"/>
          </ac:picMkLst>
        </pc:picChg>
        <pc:picChg chg="add del mod">
          <ac:chgData name="makiko kuwahara" userId="7d1b4485c035006d" providerId="LiveId" clId="{C55A9605-7D53-40CE-97D6-484EAE765B8D}" dt="2020-03-15T04:29:34.664" v="1666" actId="478"/>
          <ac:picMkLst>
            <pc:docMk/>
            <pc:sldMk cId="1484347956" sldId="272"/>
            <ac:picMk id="179" creationId="{2A50B9AF-8519-429C-B3B4-69FE664CB36F}"/>
          </ac:picMkLst>
        </pc:picChg>
        <pc:picChg chg="add del mod">
          <ac:chgData name="makiko kuwahara" userId="7d1b4485c035006d" providerId="LiveId" clId="{C55A9605-7D53-40CE-97D6-484EAE765B8D}" dt="2020-03-15T04:29:31.101" v="1665" actId="478"/>
          <ac:picMkLst>
            <pc:docMk/>
            <pc:sldMk cId="1484347956" sldId="272"/>
            <ac:picMk id="181" creationId="{F4E03E40-C6A1-4664-829F-3F75F111B47E}"/>
          </ac:picMkLst>
        </pc:picChg>
        <pc:picChg chg="add del">
          <ac:chgData name="makiko kuwahara" userId="7d1b4485c035006d" providerId="LiveId" clId="{C55A9605-7D53-40CE-97D6-484EAE765B8D}" dt="2020-03-15T04:30:10.001" v="1668" actId="478"/>
          <ac:picMkLst>
            <pc:docMk/>
            <pc:sldMk cId="1484347956" sldId="272"/>
            <ac:picMk id="182" creationId="{97E9015C-111D-4B65-A189-D76469421B96}"/>
          </ac:picMkLst>
        </pc:picChg>
        <pc:picChg chg="add mod">
          <ac:chgData name="makiko kuwahara" userId="7d1b4485c035006d" providerId="LiveId" clId="{C55A9605-7D53-40CE-97D6-484EAE765B8D}" dt="2020-03-15T04:33:03.388" v="1684" actId="1076"/>
          <ac:picMkLst>
            <pc:docMk/>
            <pc:sldMk cId="1484347956" sldId="272"/>
            <ac:picMk id="270" creationId="{CD921467-331F-43F4-A0FD-8AC92AE4BB0E}"/>
          </ac:picMkLst>
        </pc:picChg>
        <pc:picChg chg="add mod">
          <ac:chgData name="makiko kuwahara" userId="7d1b4485c035006d" providerId="LiveId" clId="{C55A9605-7D53-40CE-97D6-484EAE765B8D}" dt="2020-03-15T05:21:38.118" v="2092" actId="1076"/>
          <ac:picMkLst>
            <pc:docMk/>
            <pc:sldMk cId="1484347956" sldId="272"/>
            <ac:picMk id="366" creationId="{CB0B57D2-D09F-4E80-AA6A-C279B8BA1C75}"/>
          </ac:picMkLst>
        </pc:picChg>
        <pc:cxnChg chg="add mod">
          <ac:chgData name="makiko kuwahara" userId="7d1b4485c035006d" providerId="LiveId" clId="{C55A9605-7D53-40CE-97D6-484EAE765B8D}" dt="2020-03-15T04:33:50.504" v="1689" actId="14100"/>
          <ac:cxnSpMkLst>
            <pc:docMk/>
            <pc:sldMk cId="1484347956" sldId="272"/>
            <ac:cxnSpMk id="272" creationId="{44FB7B34-E598-4C8F-B6D2-2BE4CED3D883}"/>
          </ac:cxnSpMkLst>
        </pc:cxnChg>
        <pc:cxnChg chg="add mod">
          <ac:chgData name="makiko kuwahara" userId="7d1b4485c035006d" providerId="LiveId" clId="{C55A9605-7D53-40CE-97D6-484EAE765B8D}" dt="2020-03-15T04:37:29.640" v="1695" actId="1076"/>
          <ac:cxnSpMkLst>
            <pc:docMk/>
            <pc:sldMk cId="1484347956" sldId="272"/>
            <ac:cxnSpMk id="276" creationId="{44025874-B053-439F-9E24-2ECA80F12624}"/>
          </ac:cxnSpMkLst>
        </pc:cxnChg>
        <pc:cxnChg chg="add mod">
          <ac:chgData name="makiko kuwahara" userId="7d1b4485c035006d" providerId="LiveId" clId="{C55A9605-7D53-40CE-97D6-484EAE765B8D}" dt="2020-03-15T05:21:45.486" v="2093" actId="1076"/>
          <ac:cxnSpMkLst>
            <pc:docMk/>
            <pc:sldMk cId="1484347956" sldId="272"/>
            <ac:cxnSpMk id="367" creationId="{B82C1B6B-095A-4113-9A30-97FB8A8D8E96}"/>
          </ac:cxnSpMkLst>
        </pc:cxnChg>
      </pc:sldChg>
      <pc:sldChg chg="add">
        <pc:chgData name="makiko kuwahara" userId="7d1b4485c035006d" providerId="LiveId" clId="{C55A9605-7D53-40CE-97D6-484EAE765B8D}" dt="2020-03-15T04:21:49.122" v="1599"/>
        <pc:sldMkLst>
          <pc:docMk/>
          <pc:sldMk cId="3528782934" sldId="273"/>
        </pc:sldMkLst>
      </pc:sldChg>
      <pc:sldChg chg="addSp delSp modSp add">
        <pc:chgData name="makiko kuwahara" userId="7d1b4485c035006d" providerId="LiveId" clId="{C55A9605-7D53-40CE-97D6-484EAE765B8D}" dt="2020-03-15T06:07:31.994" v="2443" actId="1076"/>
        <pc:sldMkLst>
          <pc:docMk/>
          <pc:sldMk cId="2723599222" sldId="274"/>
        </pc:sldMkLst>
        <pc:spChg chg="mod">
          <ac:chgData name="makiko kuwahara" userId="7d1b4485c035006d" providerId="LiveId" clId="{C55A9605-7D53-40CE-97D6-484EAE765B8D}" dt="2020-03-15T06:00:34.265" v="2346" actId="1076"/>
          <ac:spMkLst>
            <pc:docMk/>
            <pc:sldMk cId="2723599222" sldId="274"/>
            <ac:spMk id="2" creationId="{32A814E7-5661-4E16-9B2A-887189794D0D}"/>
          </ac:spMkLst>
        </pc:spChg>
        <pc:spChg chg="del">
          <ac:chgData name="makiko kuwahara" userId="7d1b4485c035006d" providerId="LiveId" clId="{C55A9605-7D53-40CE-97D6-484EAE765B8D}" dt="2020-03-15T04:46:17.493" v="1698" actId="478"/>
          <ac:spMkLst>
            <pc:docMk/>
            <pc:sldMk cId="2723599222" sldId="274"/>
            <ac:spMk id="3" creationId="{33919C3D-D6BF-4E61-924F-4E37ACBAB8B7}"/>
          </ac:spMkLst>
        </pc:spChg>
        <pc:spChg chg="add mod">
          <ac:chgData name="makiko kuwahara" userId="7d1b4485c035006d" providerId="LiveId" clId="{C55A9605-7D53-40CE-97D6-484EAE765B8D}" dt="2020-03-15T05:59:20.832" v="2332" actId="164"/>
          <ac:spMkLst>
            <pc:docMk/>
            <pc:sldMk cId="2723599222" sldId="274"/>
            <ac:spMk id="5" creationId="{D55F6918-A87E-4385-8642-52D10D8ADAC5}"/>
          </ac:spMkLst>
        </pc:spChg>
        <pc:spChg chg="add mod">
          <ac:chgData name="makiko kuwahara" userId="7d1b4485c035006d" providerId="LiveId" clId="{C55A9605-7D53-40CE-97D6-484EAE765B8D}" dt="2020-03-15T05:59:20.832" v="2332" actId="164"/>
          <ac:spMkLst>
            <pc:docMk/>
            <pc:sldMk cId="2723599222" sldId="274"/>
            <ac:spMk id="68" creationId="{C17B1FED-FC0B-4061-A5C6-1B4312B31FE6}"/>
          </ac:spMkLst>
        </pc:spChg>
        <pc:spChg chg="add mod">
          <ac:chgData name="makiko kuwahara" userId="7d1b4485c035006d" providerId="LiveId" clId="{C55A9605-7D53-40CE-97D6-484EAE765B8D}" dt="2020-03-15T06:00:16.844" v="2343" actId="1076"/>
          <ac:spMkLst>
            <pc:docMk/>
            <pc:sldMk cId="2723599222" sldId="274"/>
            <ac:spMk id="82" creationId="{9EEF2DF5-B337-493D-9662-FE364F254734}"/>
          </ac:spMkLst>
        </pc:spChg>
        <pc:spChg chg="add mod">
          <ac:chgData name="makiko kuwahara" userId="7d1b4485c035006d" providerId="LiveId" clId="{C55A9605-7D53-40CE-97D6-484EAE765B8D}" dt="2020-03-15T06:00:10.598" v="2341" actId="1076"/>
          <ac:spMkLst>
            <pc:docMk/>
            <pc:sldMk cId="2723599222" sldId="274"/>
            <ac:spMk id="83" creationId="{EFFB84F6-2F0B-4F78-86B5-8D2CAB01F034}"/>
          </ac:spMkLst>
        </pc:spChg>
        <pc:spChg chg="add mod">
          <ac:chgData name="makiko kuwahara" userId="7d1b4485c035006d" providerId="LiveId" clId="{C55A9605-7D53-40CE-97D6-484EAE765B8D}" dt="2020-03-15T06:01:01.392" v="2359" actId="1076"/>
          <ac:spMkLst>
            <pc:docMk/>
            <pc:sldMk cId="2723599222" sldId="274"/>
            <ac:spMk id="84" creationId="{6B1D6C73-DFB2-4E7F-B898-4C4A3D2FFA1A}"/>
          </ac:spMkLst>
        </pc:spChg>
        <pc:spChg chg="add mod">
          <ac:chgData name="makiko kuwahara" userId="7d1b4485c035006d" providerId="LiveId" clId="{C55A9605-7D53-40CE-97D6-484EAE765B8D}" dt="2020-03-15T06:03:02.375" v="2374" actId="164"/>
          <ac:spMkLst>
            <pc:docMk/>
            <pc:sldMk cId="2723599222" sldId="274"/>
            <ac:spMk id="90" creationId="{F2226BB0-35B1-463D-A9D9-4AF7F872E20E}"/>
          </ac:spMkLst>
        </pc:spChg>
        <pc:spChg chg="add mod">
          <ac:chgData name="makiko kuwahara" userId="7d1b4485c035006d" providerId="LiveId" clId="{C55A9605-7D53-40CE-97D6-484EAE765B8D}" dt="2020-03-15T06:04:43.854" v="2394" actId="1076"/>
          <ac:spMkLst>
            <pc:docMk/>
            <pc:sldMk cId="2723599222" sldId="274"/>
            <ac:spMk id="127" creationId="{4B232777-B8DA-4A2B-AA7B-745C9D73B717}"/>
          </ac:spMkLst>
        </pc:spChg>
        <pc:spChg chg="add mod">
          <ac:chgData name="makiko kuwahara" userId="7d1b4485c035006d" providerId="LiveId" clId="{C55A9605-7D53-40CE-97D6-484EAE765B8D}" dt="2020-03-15T06:07:31.994" v="2443" actId="1076"/>
          <ac:spMkLst>
            <pc:docMk/>
            <pc:sldMk cId="2723599222" sldId="274"/>
            <ac:spMk id="128" creationId="{5F2F48F0-948E-4CC7-B8AB-0B86B931C59C}"/>
          </ac:spMkLst>
        </pc:spChg>
        <pc:spChg chg="add mod">
          <ac:chgData name="makiko kuwahara" userId="7d1b4485c035006d" providerId="LiveId" clId="{C55A9605-7D53-40CE-97D6-484EAE765B8D}" dt="2020-03-15T06:06:42.361" v="2428" actId="20577"/>
          <ac:spMkLst>
            <pc:docMk/>
            <pc:sldMk cId="2723599222" sldId="274"/>
            <ac:spMk id="132" creationId="{09BC2E2B-494C-4D27-AB4C-790846787B90}"/>
          </ac:spMkLst>
        </pc:spChg>
        <pc:grpChg chg="add mod">
          <ac:chgData name="makiko kuwahara" userId="7d1b4485c035006d" providerId="LiveId" clId="{C55A9605-7D53-40CE-97D6-484EAE765B8D}" dt="2020-03-15T04:49:48.223" v="1710" actId="164"/>
          <ac:grpSpMkLst>
            <pc:docMk/>
            <pc:sldMk cId="2723599222" sldId="274"/>
            <ac:grpSpMk id="8" creationId="{1C4904A5-68B0-4C3D-AA2D-513F376399FC}"/>
          </ac:grpSpMkLst>
        </pc:grpChg>
        <pc:grpChg chg="add mod">
          <ac:chgData name="makiko kuwahara" userId="7d1b4485c035006d" providerId="LiveId" clId="{C55A9605-7D53-40CE-97D6-484EAE765B8D}" dt="2020-03-15T04:49:48.223" v="1710" actId="164"/>
          <ac:grpSpMkLst>
            <pc:docMk/>
            <pc:sldMk cId="2723599222" sldId="274"/>
            <ac:grpSpMk id="9" creationId="{F5BB3EBF-C76A-489C-972C-FFC0E3249ACA}"/>
          </ac:grpSpMkLst>
        </pc:grpChg>
        <pc:grpChg chg="add mod">
          <ac:chgData name="makiko kuwahara" userId="7d1b4485c035006d" providerId="LiveId" clId="{C55A9605-7D53-40CE-97D6-484EAE765B8D}" dt="2020-03-15T04:50:02.920" v="1713" actId="164"/>
          <ac:grpSpMkLst>
            <pc:docMk/>
            <pc:sldMk cId="2723599222" sldId="274"/>
            <ac:grpSpMk id="12" creationId="{A06364C4-6F9A-4506-8CD6-FBA52D0111DA}"/>
          </ac:grpSpMkLst>
        </pc:grpChg>
        <pc:grpChg chg="add mod">
          <ac:chgData name="makiko kuwahara" userId="7d1b4485c035006d" providerId="LiveId" clId="{C55A9605-7D53-40CE-97D6-484EAE765B8D}" dt="2020-03-15T04:50:02.920" v="1713" actId="164"/>
          <ac:grpSpMkLst>
            <pc:docMk/>
            <pc:sldMk cId="2723599222" sldId="274"/>
            <ac:grpSpMk id="13" creationId="{74E0EFB4-F9B7-4772-838A-56B406027A42}"/>
          </ac:grpSpMkLst>
        </pc:grpChg>
        <pc:grpChg chg="mod">
          <ac:chgData name="makiko kuwahara" userId="7d1b4485c035006d" providerId="LiveId" clId="{C55A9605-7D53-40CE-97D6-484EAE765B8D}" dt="2020-03-15T04:49:50.467" v="1711"/>
          <ac:grpSpMkLst>
            <pc:docMk/>
            <pc:sldMk cId="2723599222" sldId="274"/>
            <ac:grpSpMk id="14" creationId="{77DB6CE5-CAE3-4EBC-85AC-E4F786DBE3AD}"/>
          </ac:grpSpMkLst>
        </pc:grpChg>
        <pc:grpChg chg="mod">
          <ac:chgData name="makiko kuwahara" userId="7d1b4485c035006d" providerId="LiveId" clId="{C55A9605-7D53-40CE-97D6-484EAE765B8D}" dt="2020-03-15T04:49:50.467" v="1711"/>
          <ac:grpSpMkLst>
            <pc:docMk/>
            <pc:sldMk cId="2723599222" sldId="274"/>
            <ac:grpSpMk id="15" creationId="{B56C0A50-CADE-4D7B-86FB-574125763744}"/>
          </ac:grpSpMkLst>
        </pc:grpChg>
        <pc:grpChg chg="add mod">
          <ac:chgData name="makiko kuwahara" userId="7d1b4485c035006d" providerId="LiveId" clId="{C55A9605-7D53-40CE-97D6-484EAE765B8D}" dt="2020-03-15T04:50:16.739" v="1716" actId="164"/>
          <ac:grpSpMkLst>
            <pc:docMk/>
            <pc:sldMk cId="2723599222" sldId="274"/>
            <ac:grpSpMk id="20" creationId="{469C487D-6FC4-4C0F-9DE0-C588D357A5E3}"/>
          </ac:grpSpMkLst>
        </pc:grpChg>
        <pc:grpChg chg="add mod">
          <ac:chgData name="makiko kuwahara" userId="7d1b4485c035006d" providerId="LiveId" clId="{C55A9605-7D53-40CE-97D6-484EAE765B8D}" dt="2020-03-15T04:50:16.739" v="1716" actId="164"/>
          <ac:grpSpMkLst>
            <pc:docMk/>
            <pc:sldMk cId="2723599222" sldId="274"/>
            <ac:grpSpMk id="21" creationId="{30B098F5-1153-46FC-A440-7376BF81CE46}"/>
          </ac:grpSpMkLst>
        </pc:grpChg>
        <pc:grpChg chg="mod">
          <ac:chgData name="makiko kuwahara" userId="7d1b4485c035006d" providerId="LiveId" clId="{C55A9605-7D53-40CE-97D6-484EAE765B8D}" dt="2020-03-15T04:50:06.465" v="1714"/>
          <ac:grpSpMkLst>
            <pc:docMk/>
            <pc:sldMk cId="2723599222" sldId="274"/>
            <ac:grpSpMk id="22" creationId="{6A5F349E-8691-4CB3-8D3C-76F8EC5CD84B}"/>
          </ac:grpSpMkLst>
        </pc:grpChg>
        <pc:grpChg chg="mod">
          <ac:chgData name="makiko kuwahara" userId="7d1b4485c035006d" providerId="LiveId" clId="{C55A9605-7D53-40CE-97D6-484EAE765B8D}" dt="2020-03-15T04:50:06.465" v="1714"/>
          <ac:grpSpMkLst>
            <pc:docMk/>
            <pc:sldMk cId="2723599222" sldId="274"/>
            <ac:grpSpMk id="23" creationId="{473C9290-E76B-4FB4-BFA2-6F649FB16E1F}"/>
          </ac:grpSpMkLst>
        </pc:grpChg>
        <pc:grpChg chg="mod">
          <ac:chgData name="makiko kuwahara" userId="7d1b4485c035006d" providerId="LiveId" clId="{C55A9605-7D53-40CE-97D6-484EAE765B8D}" dt="2020-03-15T04:50:06.465" v="1714"/>
          <ac:grpSpMkLst>
            <pc:docMk/>
            <pc:sldMk cId="2723599222" sldId="274"/>
            <ac:grpSpMk id="24" creationId="{E78C0EC3-3FD5-4638-9DAD-BCF3A442D85E}"/>
          </ac:grpSpMkLst>
        </pc:grpChg>
        <pc:grpChg chg="mod">
          <ac:chgData name="makiko kuwahara" userId="7d1b4485c035006d" providerId="LiveId" clId="{C55A9605-7D53-40CE-97D6-484EAE765B8D}" dt="2020-03-15T04:50:06.465" v="1714"/>
          <ac:grpSpMkLst>
            <pc:docMk/>
            <pc:sldMk cId="2723599222" sldId="274"/>
            <ac:grpSpMk id="25" creationId="{BC2E4218-B449-4899-BF27-07B0EFA57F29}"/>
          </ac:grpSpMkLst>
        </pc:grpChg>
        <pc:grpChg chg="mod">
          <ac:chgData name="makiko kuwahara" userId="7d1b4485c035006d" providerId="LiveId" clId="{C55A9605-7D53-40CE-97D6-484EAE765B8D}" dt="2020-03-15T04:50:06.465" v="1714"/>
          <ac:grpSpMkLst>
            <pc:docMk/>
            <pc:sldMk cId="2723599222" sldId="274"/>
            <ac:grpSpMk id="30" creationId="{05A99C13-3439-430A-BDAB-2C364548FCA5}"/>
          </ac:grpSpMkLst>
        </pc:grpChg>
        <pc:grpChg chg="mod">
          <ac:chgData name="makiko kuwahara" userId="7d1b4485c035006d" providerId="LiveId" clId="{C55A9605-7D53-40CE-97D6-484EAE765B8D}" dt="2020-03-15T04:50:06.465" v="1714"/>
          <ac:grpSpMkLst>
            <pc:docMk/>
            <pc:sldMk cId="2723599222" sldId="274"/>
            <ac:grpSpMk id="31" creationId="{DED90D59-D593-4BCB-A8B8-549ABB1184BB}"/>
          </ac:grpSpMkLst>
        </pc:grpChg>
        <pc:grpChg chg="add mod">
          <ac:chgData name="makiko kuwahara" userId="7d1b4485c035006d" providerId="LiveId" clId="{C55A9605-7D53-40CE-97D6-484EAE765B8D}" dt="2020-03-15T05:59:20.832" v="2332" actId="164"/>
          <ac:grpSpMkLst>
            <pc:docMk/>
            <pc:sldMk cId="2723599222" sldId="274"/>
            <ac:grpSpMk id="36" creationId="{A27EBC3E-E4FD-4A3E-8B0F-810138D23998}"/>
          </ac:grpSpMkLst>
        </pc:grpChg>
        <pc:grpChg chg="add del mod">
          <ac:chgData name="makiko kuwahara" userId="7d1b4485c035006d" providerId="LiveId" clId="{C55A9605-7D53-40CE-97D6-484EAE765B8D}" dt="2020-03-15T04:52:45.321" v="1728" actId="478"/>
          <ac:grpSpMkLst>
            <pc:docMk/>
            <pc:sldMk cId="2723599222" sldId="274"/>
            <ac:grpSpMk id="37" creationId="{C9975619-6BCC-4674-A186-52E55350114D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38" creationId="{22021489-3559-45A6-BF55-D1956253FFFE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39" creationId="{7FB41B2F-CBE6-4141-9D42-67AAC4EE58C3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40" creationId="{D73B2984-5580-462F-85D1-EE3D359BA1DB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41" creationId="{327433C7-2F3A-4023-9CA6-77BCF5DA2D98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42" creationId="{F92407C7-F675-403D-B3D4-44AF5845DFB0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43" creationId="{04175106-7079-4734-8495-005B1F9E39F0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48" creationId="{6E447BD4-8DF1-4107-AC2B-AED96F4CF10B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49" creationId="{A7ED1079-C8F2-450A-89C6-13F3948C6EA5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54" creationId="{73581390-8704-4257-985E-14AB99AE9CE9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55" creationId="{8731E846-9E7D-4DF0-948F-3B3D01EAD14C}"/>
          </ac:grpSpMkLst>
        </pc:grpChg>
        <pc:grpChg chg="del mod">
          <ac:chgData name="makiko kuwahara" userId="7d1b4485c035006d" providerId="LiveId" clId="{C55A9605-7D53-40CE-97D6-484EAE765B8D}" dt="2020-03-15T04:52:40.193" v="1727" actId="478"/>
          <ac:grpSpMkLst>
            <pc:docMk/>
            <pc:sldMk cId="2723599222" sldId="274"/>
            <ac:grpSpMk id="56" creationId="{04634AE5-39C1-465A-B561-B70C6C8B07A7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57" creationId="{D134E4D4-3560-47EA-8D2C-5F09B20EF610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62" creationId="{796A149C-5AE3-4D4A-8CE6-0CFBC0B18743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63" creationId="{CD740EAC-54AA-4A18-A20C-21664E5383E2}"/>
          </ac:grpSpMkLst>
        </pc:grpChg>
        <pc:grpChg chg="add mod">
          <ac:chgData name="makiko kuwahara" userId="7d1b4485c035006d" providerId="LiveId" clId="{C55A9605-7D53-40CE-97D6-484EAE765B8D}" dt="2020-03-15T05:59:24.506" v="2333" actId="1076"/>
          <ac:grpSpMkLst>
            <pc:docMk/>
            <pc:sldMk cId="2723599222" sldId="274"/>
            <ac:grpSpMk id="81" creationId="{A1C0742C-142F-4115-9E38-1E7AC16CA016}"/>
          </ac:grpSpMkLst>
        </pc:grpChg>
        <pc:grpChg chg="add mod">
          <ac:chgData name="makiko kuwahara" userId="7d1b4485c035006d" providerId="LiveId" clId="{C55A9605-7D53-40CE-97D6-484EAE765B8D}" dt="2020-03-15T06:03:22.339" v="2377" actId="164"/>
          <ac:grpSpMkLst>
            <pc:docMk/>
            <pc:sldMk cId="2723599222" sldId="274"/>
            <ac:grpSpMk id="91" creationId="{1DDE9717-091A-4653-98C7-0CD49BD1C24E}"/>
          </ac:grpSpMkLst>
        </pc:grpChg>
        <pc:grpChg chg="add mod">
          <ac:chgData name="makiko kuwahara" userId="7d1b4485c035006d" providerId="LiveId" clId="{C55A9605-7D53-40CE-97D6-484EAE765B8D}" dt="2020-03-15T06:03:22.339" v="2377" actId="164"/>
          <ac:grpSpMkLst>
            <pc:docMk/>
            <pc:sldMk cId="2723599222" sldId="274"/>
            <ac:grpSpMk id="92" creationId="{F3D2A37E-971E-49FF-A68F-2E2343BEBD83}"/>
          </ac:grpSpMkLst>
        </pc:grpChg>
        <pc:grpChg chg="add mod">
          <ac:chgData name="makiko kuwahara" userId="7d1b4485c035006d" providerId="LiveId" clId="{C55A9605-7D53-40CE-97D6-484EAE765B8D}" dt="2020-03-15T06:03:40.100" v="2380" actId="164"/>
          <ac:grpSpMkLst>
            <pc:docMk/>
            <pc:sldMk cId="2723599222" sldId="274"/>
            <ac:grpSpMk id="96" creationId="{FDE62BC4-8001-4757-9BCC-8856312FD404}"/>
          </ac:grpSpMkLst>
        </pc:grpChg>
        <pc:grpChg chg="add mod">
          <ac:chgData name="makiko kuwahara" userId="7d1b4485c035006d" providerId="LiveId" clId="{C55A9605-7D53-40CE-97D6-484EAE765B8D}" dt="2020-03-15T06:03:40.100" v="2380" actId="164"/>
          <ac:grpSpMkLst>
            <pc:docMk/>
            <pc:sldMk cId="2723599222" sldId="274"/>
            <ac:grpSpMk id="97" creationId="{2C7F9154-FE5F-4172-9892-4401F043F705}"/>
          </ac:grpSpMkLst>
        </pc:grpChg>
        <pc:grpChg chg="mod">
          <ac:chgData name="makiko kuwahara" userId="7d1b4485c035006d" providerId="LiveId" clId="{C55A9605-7D53-40CE-97D6-484EAE765B8D}" dt="2020-03-15T06:03:25.024" v="2378"/>
          <ac:grpSpMkLst>
            <pc:docMk/>
            <pc:sldMk cId="2723599222" sldId="274"/>
            <ac:grpSpMk id="98" creationId="{CA954A85-4218-4471-B05E-37501618CFD7}"/>
          </ac:grpSpMkLst>
        </pc:grpChg>
        <pc:grpChg chg="mod">
          <ac:chgData name="makiko kuwahara" userId="7d1b4485c035006d" providerId="LiveId" clId="{C55A9605-7D53-40CE-97D6-484EAE765B8D}" dt="2020-03-15T06:03:25.024" v="2378"/>
          <ac:grpSpMkLst>
            <pc:docMk/>
            <pc:sldMk cId="2723599222" sldId="274"/>
            <ac:grpSpMk id="99" creationId="{CA040123-F009-4D12-BD6B-4400796F6E8B}"/>
          </ac:grpSpMkLst>
        </pc:grpChg>
        <pc:grpChg chg="add mod">
          <ac:chgData name="makiko kuwahara" userId="7d1b4485c035006d" providerId="LiveId" clId="{C55A9605-7D53-40CE-97D6-484EAE765B8D}" dt="2020-03-15T06:03:57.370" v="2383" actId="164"/>
          <ac:grpSpMkLst>
            <pc:docMk/>
            <pc:sldMk cId="2723599222" sldId="274"/>
            <ac:grpSpMk id="106" creationId="{4972739E-9CF7-4E67-88FB-20190CE0BD55}"/>
          </ac:grpSpMkLst>
        </pc:grpChg>
        <pc:grpChg chg="add mod">
          <ac:chgData name="makiko kuwahara" userId="7d1b4485c035006d" providerId="LiveId" clId="{C55A9605-7D53-40CE-97D6-484EAE765B8D}" dt="2020-03-15T06:03:57.370" v="2383" actId="164"/>
          <ac:grpSpMkLst>
            <pc:docMk/>
            <pc:sldMk cId="2723599222" sldId="274"/>
            <ac:grpSpMk id="107" creationId="{E4585967-66C0-4545-B225-CE484B19DA71}"/>
          </ac:grpSpMkLst>
        </pc:grpChg>
        <pc:grpChg chg="mod">
          <ac:chgData name="makiko kuwahara" userId="7d1b4485c035006d" providerId="LiveId" clId="{C55A9605-7D53-40CE-97D6-484EAE765B8D}" dt="2020-03-15T06:03:43.657" v="2381"/>
          <ac:grpSpMkLst>
            <pc:docMk/>
            <pc:sldMk cId="2723599222" sldId="274"/>
            <ac:grpSpMk id="108" creationId="{EDDA6C52-1D40-4F4C-B923-5AE0D9E60E84}"/>
          </ac:grpSpMkLst>
        </pc:grpChg>
        <pc:grpChg chg="mod">
          <ac:chgData name="makiko kuwahara" userId="7d1b4485c035006d" providerId="LiveId" clId="{C55A9605-7D53-40CE-97D6-484EAE765B8D}" dt="2020-03-15T06:03:43.657" v="2381"/>
          <ac:grpSpMkLst>
            <pc:docMk/>
            <pc:sldMk cId="2723599222" sldId="274"/>
            <ac:grpSpMk id="109" creationId="{1910DA2E-CA02-49D2-A7DF-1212B74249BE}"/>
          </ac:grpSpMkLst>
        </pc:grpChg>
        <pc:grpChg chg="mod">
          <ac:chgData name="makiko kuwahara" userId="7d1b4485c035006d" providerId="LiveId" clId="{C55A9605-7D53-40CE-97D6-484EAE765B8D}" dt="2020-03-15T06:03:43.657" v="2381"/>
          <ac:grpSpMkLst>
            <pc:docMk/>
            <pc:sldMk cId="2723599222" sldId="274"/>
            <ac:grpSpMk id="110" creationId="{6348FC90-B133-4ACB-A9AF-FFC3E3C91E5A}"/>
          </ac:grpSpMkLst>
        </pc:grpChg>
        <pc:grpChg chg="mod">
          <ac:chgData name="makiko kuwahara" userId="7d1b4485c035006d" providerId="LiveId" clId="{C55A9605-7D53-40CE-97D6-484EAE765B8D}" dt="2020-03-15T06:03:43.657" v="2381"/>
          <ac:grpSpMkLst>
            <pc:docMk/>
            <pc:sldMk cId="2723599222" sldId="274"/>
            <ac:grpSpMk id="111" creationId="{EB2E58F3-AC14-4135-970A-217A2E2BB3B5}"/>
          </ac:grpSpMkLst>
        </pc:grpChg>
        <pc:grpChg chg="mod">
          <ac:chgData name="makiko kuwahara" userId="7d1b4485c035006d" providerId="LiveId" clId="{C55A9605-7D53-40CE-97D6-484EAE765B8D}" dt="2020-03-15T06:03:43.657" v="2381"/>
          <ac:grpSpMkLst>
            <pc:docMk/>
            <pc:sldMk cId="2723599222" sldId="274"/>
            <ac:grpSpMk id="118" creationId="{4EAF51AC-C926-4B6A-9291-37C3DEE0E44B}"/>
          </ac:grpSpMkLst>
        </pc:grpChg>
        <pc:grpChg chg="mod">
          <ac:chgData name="makiko kuwahara" userId="7d1b4485c035006d" providerId="LiveId" clId="{C55A9605-7D53-40CE-97D6-484EAE765B8D}" dt="2020-03-15T06:03:43.657" v="2381"/>
          <ac:grpSpMkLst>
            <pc:docMk/>
            <pc:sldMk cId="2723599222" sldId="274"/>
            <ac:grpSpMk id="119" creationId="{29F06377-B9AC-4789-B96C-2F44A2E375E8}"/>
          </ac:grpSpMkLst>
        </pc:grpChg>
        <pc:grpChg chg="add mod">
          <ac:chgData name="makiko kuwahara" userId="7d1b4485c035006d" providerId="LiveId" clId="{C55A9605-7D53-40CE-97D6-484EAE765B8D}" dt="2020-03-15T06:04:04.220" v="2384" actId="1076"/>
          <ac:grpSpMkLst>
            <pc:docMk/>
            <pc:sldMk cId="2723599222" sldId="274"/>
            <ac:grpSpMk id="126" creationId="{951E11D4-FD03-4018-AD58-CEFCE303C433}"/>
          </ac:grpSpMkLst>
        </pc:grpChg>
        <pc:cxnChg chg="add del">
          <ac:chgData name="makiko kuwahara" userId="7d1b4485c035006d" providerId="LiveId" clId="{C55A9605-7D53-40CE-97D6-484EAE765B8D}" dt="2020-03-15T04:46:21.218" v="1700"/>
          <ac:cxnSpMkLst>
            <pc:docMk/>
            <pc:sldMk cId="2723599222" sldId="274"/>
            <ac:cxnSpMk id="4" creationId="{EA5758D4-BE43-4CCE-9B66-F59E19016915}"/>
          </ac:cxnSpMkLst>
        </pc:cxnChg>
        <pc:cxnChg chg="add mod">
          <ac:chgData name="makiko kuwahara" userId="7d1b4485c035006d" providerId="LiveId" clId="{C55A9605-7D53-40CE-97D6-484EAE765B8D}" dt="2020-03-15T04:49:34.321" v="1707" actId="164"/>
          <ac:cxnSpMkLst>
            <pc:docMk/>
            <pc:sldMk cId="2723599222" sldId="274"/>
            <ac:cxnSpMk id="6" creationId="{CD989DE8-3B8A-4618-83C2-46105F91ACAE}"/>
          </ac:cxnSpMkLst>
        </pc:cxnChg>
        <pc:cxnChg chg="add mod">
          <ac:chgData name="makiko kuwahara" userId="7d1b4485c035006d" providerId="LiveId" clId="{C55A9605-7D53-40CE-97D6-484EAE765B8D}" dt="2020-03-15T04:49:34.321" v="1707" actId="164"/>
          <ac:cxnSpMkLst>
            <pc:docMk/>
            <pc:sldMk cId="2723599222" sldId="274"/>
            <ac:cxnSpMk id="7" creationId="{861F39B4-D96B-4D54-AEA0-9EA3689C6544}"/>
          </ac:cxnSpMkLst>
        </pc:cxnChg>
        <pc:cxnChg chg="del">
          <ac:chgData name="makiko kuwahara" userId="7d1b4485c035006d" providerId="LiveId" clId="{C55A9605-7D53-40CE-97D6-484EAE765B8D}" dt="2020-03-15T04:52:40.193" v="1727" actId="478"/>
          <ac:cxnSpMkLst>
            <pc:docMk/>
            <pc:sldMk cId="2723599222" sldId="274"/>
            <ac:cxnSpMk id="60" creationId="{2B26A42F-A97A-440E-8606-15B9259B1D6B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0" creationId="{7B18D9E7-4F39-4DA5-A577-279E2B8BD7EF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1" creationId="{B3092CB7-2C18-4CC5-920A-572AEEABF800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2" creationId="{09728FF6-A058-4563-9680-49A705453334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3" creationId="{AFDA2F0E-5C91-4902-A7FC-5A557731E7BA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4" creationId="{40A767E9-40DD-4D43-9074-0161B0EACC0E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5" creationId="{6CC8050C-83DC-40F6-A150-064A58FD9233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6" creationId="{2D7E5F21-039E-4C5C-9544-C2B5D6A8B463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7" creationId="{738108DD-0820-4466-A422-2D7F3E47BC3A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8" creationId="{94915C04-2B79-4E26-B047-A8678C14F7D0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9" creationId="{D3660217-9131-4C5D-9716-C6CB1E45CDBB}"/>
          </ac:cxnSpMkLst>
        </pc:cxnChg>
        <pc:cxnChg chg="add del">
          <ac:chgData name="makiko kuwahara" userId="7d1b4485c035006d" providerId="LiveId" clId="{C55A9605-7D53-40CE-97D6-484EAE765B8D}" dt="2020-03-15T05:58:54.253" v="2330" actId="478"/>
          <ac:cxnSpMkLst>
            <pc:docMk/>
            <pc:sldMk cId="2723599222" sldId="274"/>
            <ac:cxnSpMk id="80" creationId="{4D7E7624-D9B8-4C78-84E9-A90C446E2C94}"/>
          </ac:cxnSpMkLst>
        </pc:cxnChg>
        <pc:cxnChg chg="add mod">
          <ac:chgData name="makiko kuwahara" userId="7d1b4485c035006d" providerId="LiveId" clId="{C55A9605-7D53-40CE-97D6-484EAE765B8D}" dt="2020-03-15T06:03:02.375" v="2374" actId="164"/>
          <ac:cxnSpMkLst>
            <pc:docMk/>
            <pc:sldMk cId="2723599222" sldId="274"/>
            <ac:cxnSpMk id="86" creationId="{2589129A-5209-4804-8666-7B19804640A3}"/>
          </ac:cxnSpMkLst>
        </pc:cxnChg>
        <pc:cxnChg chg="add mod">
          <ac:chgData name="makiko kuwahara" userId="7d1b4485c035006d" providerId="LiveId" clId="{C55A9605-7D53-40CE-97D6-484EAE765B8D}" dt="2020-03-15T06:03:02.375" v="2374" actId="164"/>
          <ac:cxnSpMkLst>
            <pc:docMk/>
            <pc:sldMk cId="2723599222" sldId="274"/>
            <ac:cxnSpMk id="89" creationId="{2A3A20E0-9ACC-4A80-A3FF-AFFC71E65A97}"/>
          </ac:cxnSpMkLst>
        </pc:cxnChg>
        <pc:cxnChg chg="add mod">
          <ac:chgData name="makiko kuwahara" userId="7d1b4485c035006d" providerId="LiveId" clId="{C55A9605-7D53-40CE-97D6-484EAE765B8D}" dt="2020-03-15T06:06:21.660" v="2417" actId="14100"/>
          <ac:cxnSpMkLst>
            <pc:docMk/>
            <pc:sldMk cId="2723599222" sldId="274"/>
            <ac:cxnSpMk id="129" creationId="{E2B15616-F79A-4438-BC4F-C4E486724CB9}"/>
          </ac:cxnSpMkLst>
        </pc:cxnChg>
      </pc:sldChg>
      <pc:sldChg chg="add">
        <pc:chgData name="makiko kuwahara" userId="7d1b4485c035006d" providerId="LiveId" clId="{C55A9605-7D53-40CE-97D6-484EAE765B8D}" dt="2020-03-15T05:26:32.823" v="2094"/>
        <pc:sldMkLst>
          <pc:docMk/>
          <pc:sldMk cId="2137719686" sldId="275"/>
        </pc:sldMkLst>
      </pc:sldChg>
      <pc:sldChg chg="addSp delSp modSp add">
        <pc:chgData name="makiko kuwahara" userId="7d1b4485c035006d" providerId="LiveId" clId="{C55A9605-7D53-40CE-97D6-484EAE765B8D}" dt="2020-03-15T06:29:15.912" v="2729" actId="1582"/>
        <pc:sldMkLst>
          <pc:docMk/>
          <pc:sldMk cId="3798364468" sldId="276"/>
        </pc:sldMkLst>
        <pc:spChg chg="mod">
          <ac:chgData name="makiko kuwahara" userId="7d1b4485c035006d" providerId="LiveId" clId="{C55A9605-7D53-40CE-97D6-484EAE765B8D}" dt="2020-03-15T06:21:58.180" v="2678" actId="1076"/>
          <ac:spMkLst>
            <pc:docMk/>
            <pc:sldMk cId="3798364468" sldId="276"/>
            <ac:spMk id="2" creationId="{F8BCB79B-6D66-40BE-B1F7-5DC1CF53E4AD}"/>
          </ac:spMkLst>
        </pc:spChg>
        <pc:spChg chg="del">
          <ac:chgData name="makiko kuwahara" userId="7d1b4485c035006d" providerId="LiveId" clId="{C55A9605-7D53-40CE-97D6-484EAE765B8D}" dt="2020-03-15T06:10:55.015" v="2479" actId="478"/>
          <ac:spMkLst>
            <pc:docMk/>
            <pc:sldMk cId="3798364468" sldId="276"/>
            <ac:spMk id="3" creationId="{4E1D97C3-135E-4B95-BE43-B56492491050}"/>
          </ac:spMkLst>
        </pc:spChg>
        <pc:spChg chg="add mod">
          <ac:chgData name="makiko kuwahara" userId="7d1b4485c035006d" providerId="LiveId" clId="{C55A9605-7D53-40CE-97D6-484EAE765B8D}" dt="2020-03-15T06:18:32.006" v="2616" actId="1076"/>
          <ac:spMkLst>
            <pc:docMk/>
            <pc:sldMk cId="3798364468" sldId="276"/>
            <ac:spMk id="57" creationId="{3F448CAD-E53F-4B12-86EC-53B67F567633}"/>
          </ac:spMkLst>
        </pc:spChg>
        <pc:spChg chg="add mod">
          <ac:chgData name="makiko kuwahara" userId="7d1b4485c035006d" providerId="LiveId" clId="{C55A9605-7D53-40CE-97D6-484EAE765B8D}" dt="2020-03-15T06:22:57.118" v="2690" actId="14100"/>
          <ac:spMkLst>
            <pc:docMk/>
            <pc:sldMk cId="3798364468" sldId="276"/>
            <ac:spMk id="58" creationId="{D785D8DD-21E8-4121-AB25-1886816F23CF}"/>
          </ac:spMkLst>
        </pc:spChg>
        <pc:spChg chg="add mod">
          <ac:chgData name="makiko kuwahara" userId="7d1b4485c035006d" providerId="LiveId" clId="{C55A9605-7D53-40CE-97D6-484EAE765B8D}" dt="2020-03-15T06:23:25.476" v="2691" actId="255"/>
          <ac:spMkLst>
            <pc:docMk/>
            <pc:sldMk cId="3798364468" sldId="276"/>
            <ac:spMk id="59" creationId="{D1B8B0EB-A2CC-4A31-A0DF-5FEC1CBF291D}"/>
          </ac:spMkLst>
        </pc:spChg>
        <pc:spChg chg="add mod">
          <ac:chgData name="makiko kuwahara" userId="7d1b4485c035006d" providerId="LiveId" clId="{C55A9605-7D53-40CE-97D6-484EAE765B8D}" dt="2020-03-15T06:23:52.840" v="2694" actId="14100"/>
          <ac:spMkLst>
            <pc:docMk/>
            <pc:sldMk cId="3798364468" sldId="276"/>
            <ac:spMk id="60" creationId="{87B5E96D-AC68-4A7C-96DB-6BAC262F4C82}"/>
          </ac:spMkLst>
        </pc:spChg>
        <pc:spChg chg="add del mod">
          <ac:chgData name="makiko kuwahara" userId="7d1b4485c035006d" providerId="LiveId" clId="{C55A9605-7D53-40CE-97D6-484EAE765B8D}" dt="2020-03-15T06:16:35.892" v="2543"/>
          <ac:spMkLst>
            <pc:docMk/>
            <pc:sldMk cId="3798364468" sldId="276"/>
            <ac:spMk id="65" creationId="{8DAF7823-352C-42B3-8F7E-8143D39F308D}"/>
          </ac:spMkLst>
        </pc:spChg>
        <pc:spChg chg="add mod">
          <ac:chgData name="makiko kuwahara" userId="7d1b4485c035006d" providerId="LiveId" clId="{C55A9605-7D53-40CE-97D6-484EAE765B8D}" dt="2020-03-15T06:22:07.920" v="2679" actId="164"/>
          <ac:spMkLst>
            <pc:docMk/>
            <pc:sldMk cId="3798364468" sldId="276"/>
            <ac:spMk id="68" creationId="{8C9D7C38-531D-48CE-959F-46067FEB8836}"/>
          </ac:spMkLst>
        </pc:spChg>
        <pc:spChg chg="add mod">
          <ac:chgData name="makiko kuwahara" userId="7d1b4485c035006d" providerId="LiveId" clId="{C55A9605-7D53-40CE-97D6-484EAE765B8D}" dt="2020-03-15T06:25:16.518" v="2706" actId="1076"/>
          <ac:spMkLst>
            <pc:docMk/>
            <pc:sldMk cId="3798364468" sldId="276"/>
            <ac:spMk id="69" creationId="{AC8C0726-444B-460D-8AB1-B0665D357F15}"/>
          </ac:spMkLst>
        </pc:spChg>
        <pc:spChg chg="add mod">
          <ac:chgData name="makiko kuwahara" userId="7d1b4485c035006d" providerId="LiveId" clId="{C55A9605-7D53-40CE-97D6-484EAE765B8D}" dt="2020-03-15T06:24:16.660" v="2698" actId="14100"/>
          <ac:spMkLst>
            <pc:docMk/>
            <pc:sldMk cId="3798364468" sldId="276"/>
            <ac:spMk id="71" creationId="{92740916-3F5C-466A-9E2E-A133E4F99D6C}"/>
          </ac:spMkLst>
        </pc:spChg>
        <pc:spChg chg="add mod">
          <ac:chgData name="makiko kuwahara" userId="7d1b4485c035006d" providerId="LiveId" clId="{C55A9605-7D53-40CE-97D6-484EAE765B8D}" dt="2020-03-15T06:29:15.912" v="2729" actId="1582"/>
          <ac:spMkLst>
            <pc:docMk/>
            <pc:sldMk cId="3798364468" sldId="276"/>
            <ac:spMk id="72" creationId="{F14A9516-32F0-496D-8BEF-1E377D6D11B3}"/>
          </ac:spMkLst>
        </pc:spChg>
        <pc:grpChg chg="add del mod">
          <ac:chgData name="makiko kuwahara" userId="7d1b4485c035006d" providerId="LiveId" clId="{C55A9605-7D53-40CE-97D6-484EAE765B8D}" dt="2020-03-15T06:11:03.078" v="2483"/>
          <ac:grpSpMkLst>
            <pc:docMk/>
            <pc:sldMk cId="3798364468" sldId="276"/>
            <ac:grpSpMk id="4" creationId="{936B7F37-88AE-4AE4-BD12-4E5976730941}"/>
          </ac:grpSpMkLst>
        </pc:grpChg>
        <pc:grpChg chg="add del">
          <ac:chgData name="makiko kuwahara" userId="7d1b4485c035006d" providerId="LiveId" clId="{C55A9605-7D53-40CE-97D6-484EAE765B8D}" dt="2020-03-15T06:11:09.057" v="2487"/>
          <ac:grpSpMkLst>
            <pc:docMk/>
            <pc:sldMk cId="3798364468" sldId="276"/>
            <ac:grpSpMk id="30" creationId="{BBA4A704-3A7D-4BAB-B6C5-ED134DAE91D0}"/>
          </ac:grpSpMkLst>
        </pc:grpChg>
        <pc:grpChg chg="add mod">
          <ac:chgData name="makiko kuwahara" userId="7d1b4485c035006d" providerId="LiveId" clId="{C55A9605-7D53-40CE-97D6-484EAE765B8D}" dt="2020-03-15T06:23:59.895" v="2696" actId="14100"/>
          <ac:grpSpMkLst>
            <pc:docMk/>
            <pc:sldMk cId="3798364468" sldId="276"/>
            <ac:grpSpMk id="70" creationId="{326FAB8D-5138-43DD-ADD7-ABE20FE4CE25}"/>
          </ac:grpSpMkLst>
        </pc:grpChg>
        <pc:picChg chg="add mod">
          <ac:chgData name="makiko kuwahara" userId="7d1b4485c035006d" providerId="LiveId" clId="{C55A9605-7D53-40CE-97D6-484EAE765B8D}" dt="2020-03-15T06:22:33.944" v="2686" actId="1076"/>
          <ac:picMkLst>
            <pc:docMk/>
            <pc:sldMk cId="3798364468" sldId="276"/>
            <ac:picMk id="56" creationId="{67B424E3-142E-4572-AD72-138288A18405}"/>
          </ac:picMkLst>
        </pc:picChg>
        <pc:cxnChg chg="add mod">
          <ac:chgData name="makiko kuwahara" userId="7d1b4485c035006d" providerId="LiveId" clId="{C55A9605-7D53-40CE-97D6-484EAE765B8D}" dt="2020-03-15T06:22:07.920" v="2679" actId="164"/>
          <ac:cxnSpMkLst>
            <pc:docMk/>
            <pc:sldMk cId="3798364468" sldId="276"/>
            <ac:cxnSpMk id="62" creationId="{C90366B1-7A62-48CB-9A8E-40404F49B940}"/>
          </ac:cxnSpMkLst>
        </pc:cxnChg>
        <pc:cxnChg chg="add mod">
          <ac:chgData name="makiko kuwahara" userId="7d1b4485c035006d" providerId="LiveId" clId="{C55A9605-7D53-40CE-97D6-484EAE765B8D}" dt="2020-03-15T06:22:07.920" v="2679" actId="164"/>
          <ac:cxnSpMkLst>
            <pc:docMk/>
            <pc:sldMk cId="3798364468" sldId="276"/>
            <ac:cxnSpMk id="64" creationId="{B727487F-4A1F-4143-9F0D-9B6BD1C5986F}"/>
          </ac:cxnSpMkLst>
        </pc:cxnChg>
      </pc:sldChg>
    </pc:docChg>
  </pc:docChgLst>
  <pc:docChgLst>
    <pc:chgData name="makiko kuwahara" userId="7d1b4485c035006d" providerId="LiveId" clId="{18A7A4FE-769A-467C-9A94-9BACDD5D30C7}"/>
    <pc:docChg chg="undo custSel addSld modSld">
      <pc:chgData name="makiko kuwahara" userId="7d1b4485c035006d" providerId="LiveId" clId="{18A7A4FE-769A-467C-9A94-9BACDD5D30C7}" dt="2020-03-20T10:48:24.614" v="242" actId="1076"/>
      <pc:docMkLst>
        <pc:docMk/>
      </pc:docMkLst>
      <pc:sldChg chg="modSp">
        <pc:chgData name="makiko kuwahara" userId="7d1b4485c035006d" providerId="LiveId" clId="{18A7A4FE-769A-467C-9A94-9BACDD5D30C7}" dt="2020-03-16T23:23:53.694" v="102" actId="20577"/>
        <pc:sldMkLst>
          <pc:docMk/>
          <pc:sldMk cId="3544124675" sldId="264"/>
        </pc:sldMkLst>
        <pc:spChg chg="mod">
          <ac:chgData name="makiko kuwahara" userId="7d1b4485c035006d" providerId="LiveId" clId="{18A7A4FE-769A-467C-9A94-9BACDD5D30C7}" dt="2020-03-16T23:23:53.694" v="102" actId="20577"/>
          <ac:spMkLst>
            <pc:docMk/>
            <pc:sldMk cId="3544124675" sldId="264"/>
            <ac:spMk id="10" creationId="{FC607CA8-B56F-41E5-B61C-13F85F9E81E3}"/>
          </ac:spMkLst>
        </pc:spChg>
      </pc:sldChg>
      <pc:sldChg chg="addSp modSp">
        <pc:chgData name="makiko kuwahara" userId="7d1b4485c035006d" providerId="LiveId" clId="{18A7A4FE-769A-467C-9A94-9BACDD5D30C7}" dt="2020-03-20T10:46:21.144" v="236" actId="14100"/>
        <pc:sldMkLst>
          <pc:docMk/>
          <pc:sldMk cId="996145026" sldId="269"/>
        </pc:sldMkLst>
        <pc:spChg chg="mod">
          <ac:chgData name="makiko kuwahara" userId="7d1b4485c035006d" providerId="LiveId" clId="{18A7A4FE-769A-467C-9A94-9BACDD5D30C7}" dt="2020-03-16T23:19:10.954" v="72" actId="20577"/>
          <ac:spMkLst>
            <pc:docMk/>
            <pc:sldMk cId="996145026" sldId="269"/>
            <ac:spMk id="2" creationId="{5CE92662-7F5E-41E0-A333-A5E9313E6044}"/>
          </ac:spMkLst>
        </pc:spChg>
        <pc:spChg chg="mod">
          <ac:chgData name="makiko kuwahara" userId="7d1b4485c035006d" providerId="LiveId" clId="{18A7A4FE-769A-467C-9A94-9BACDD5D30C7}" dt="2020-03-16T23:19:16.311" v="74" actId="20577"/>
          <ac:spMkLst>
            <pc:docMk/>
            <pc:sldMk cId="996145026" sldId="269"/>
            <ac:spMk id="209" creationId="{63CD6883-A29B-463B-827C-7E2A2E881F81}"/>
          </ac:spMkLst>
        </pc:spChg>
        <pc:spChg chg="mod">
          <ac:chgData name="makiko kuwahara" userId="7d1b4485c035006d" providerId="LiveId" clId="{18A7A4FE-769A-467C-9A94-9BACDD5D30C7}" dt="2020-03-16T23:19:20.115" v="76" actId="20577"/>
          <ac:spMkLst>
            <pc:docMk/>
            <pc:sldMk cId="996145026" sldId="269"/>
            <ac:spMk id="210" creationId="{B18A6C63-C4F1-4FE9-AFF7-5BBB2562871C}"/>
          </ac:spMkLst>
        </pc:spChg>
        <pc:spChg chg="mod">
          <ac:chgData name="makiko kuwahara" userId="7d1b4485c035006d" providerId="LiveId" clId="{18A7A4FE-769A-467C-9A94-9BACDD5D30C7}" dt="2020-03-16T23:19:52.314" v="79" actId="20577"/>
          <ac:spMkLst>
            <pc:docMk/>
            <pc:sldMk cId="996145026" sldId="269"/>
            <ac:spMk id="219" creationId="{4295ED9F-273B-43ED-A56A-1B13445D7EDB}"/>
          </ac:spMkLst>
        </pc:spChg>
        <pc:spChg chg="mod">
          <ac:chgData name="makiko kuwahara" userId="7d1b4485c035006d" providerId="LiveId" clId="{18A7A4FE-769A-467C-9A94-9BACDD5D30C7}" dt="2020-03-20T10:45:07.876" v="230" actId="14100"/>
          <ac:spMkLst>
            <pc:docMk/>
            <pc:sldMk cId="996145026" sldId="269"/>
            <ac:spMk id="224" creationId="{63D899B1-E176-4782-BACD-2B45D6E27D0B}"/>
          </ac:spMkLst>
        </pc:spChg>
        <pc:spChg chg="add mod">
          <ac:chgData name="makiko kuwahara" userId="7d1b4485c035006d" providerId="LiveId" clId="{18A7A4FE-769A-467C-9A94-9BACDD5D30C7}" dt="2020-03-15T06:49:33.034" v="10" actId="571"/>
          <ac:spMkLst>
            <pc:docMk/>
            <pc:sldMk cId="996145026" sldId="269"/>
            <ac:spMk id="256" creationId="{2F8796EF-C261-4F9F-94E2-19BAF5C02A2D}"/>
          </ac:spMkLst>
        </pc:spChg>
        <pc:spChg chg="add mod ord">
          <ac:chgData name="makiko kuwahara" userId="7d1b4485c035006d" providerId="LiveId" clId="{18A7A4FE-769A-467C-9A94-9BACDD5D30C7}" dt="2020-03-20T10:45:56.129" v="233" actId="167"/>
          <ac:spMkLst>
            <pc:docMk/>
            <pc:sldMk cId="996145026" sldId="269"/>
            <ac:spMk id="256" creationId="{7EBB4E2D-5F73-404D-97C9-F1696C25B665}"/>
          </ac:spMkLst>
        </pc:spChg>
        <pc:spChg chg="mod">
          <ac:chgData name="makiko kuwahara" userId="7d1b4485c035006d" providerId="LiveId" clId="{18A7A4FE-769A-467C-9A94-9BACDD5D30C7}" dt="2020-03-16T23:19:57.135" v="81" actId="20577"/>
          <ac:spMkLst>
            <pc:docMk/>
            <pc:sldMk cId="996145026" sldId="269"/>
            <ac:spMk id="322" creationId="{08FF907F-6FF1-41D1-ADD4-05BBFCD15829}"/>
          </ac:spMkLst>
        </pc:spChg>
        <pc:grpChg chg="mod">
          <ac:chgData name="makiko kuwahara" userId="7d1b4485c035006d" providerId="LiveId" clId="{18A7A4FE-769A-467C-9A94-9BACDD5D30C7}" dt="2020-03-15T06:49:33.034" v="10" actId="571"/>
          <ac:grpSpMkLst>
            <pc:docMk/>
            <pc:sldMk cId="996145026" sldId="269"/>
            <ac:grpSpMk id="307" creationId="{E9DAD059-12FF-4837-B500-FE97FE17315A}"/>
          </ac:grpSpMkLst>
        </pc:grpChg>
        <pc:grpChg chg="mod">
          <ac:chgData name="makiko kuwahara" userId="7d1b4485c035006d" providerId="LiveId" clId="{18A7A4FE-769A-467C-9A94-9BACDD5D30C7}" dt="2020-03-15T06:49:33.034" v="10" actId="571"/>
          <ac:grpSpMkLst>
            <pc:docMk/>
            <pc:sldMk cId="996145026" sldId="269"/>
            <ac:grpSpMk id="309" creationId="{67FA6C31-BD34-44CA-8483-AF7AA5E84800}"/>
          </ac:grpSpMkLst>
        </pc:grpChg>
        <pc:cxnChg chg="mod">
          <ac:chgData name="makiko kuwahara" userId="7d1b4485c035006d" providerId="LiveId" clId="{18A7A4FE-769A-467C-9A94-9BACDD5D30C7}" dt="2020-03-20T10:46:21.144" v="236" actId="14100"/>
          <ac:cxnSpMkLst>
            <pc:docMk/>
            <pc:sldMk cId="996145026" sldId="269"/>
            <ac:cxnSpMk id="231" creationId="{7450974D-7C22-4B14-82B9-9E5C984CBC6B}"/>
          </ac:cxnSpMkLst>
        </pc:cxnChg>
      </pc:sldChg>
      <pc:sldChg chg="modSp">
        <pc:chgData name="makiko kuwahara" userId="7d1b4485c035006d" providerId="LiveId" clId="{18A7A4FE-769A-467C-9A94-9BACDD5D30C7}" dt="2020-03-15T06:48:32.530" v="7" actId="14100"/>
        <pc:sldMkLst>
          <pc:docMk/>
          <pc:sldMk cId="1267158688" sldId="271"/>
        </pc:sldMkLst>
        <pc:spChg chg="mod">
          <ac:chgData name="makiko kuwahara" userId="7d1b4485c035006d" providerId="LiveId" clId="{18A7A4FE-769A-467C-9A94-9BACDD5D30C7}" dt="2020-03-15T06:48:32.530" v="7" actId="14100"/>
          <ac:spMkLst>
            <pc:docMk/>
            <pc:sldMk cId="1267158688" sldId="271"/>
            <ac:spMk id="363" creationId="{DCC14714-4B64-4A53-B256-4CAB04E6D86F}"/>
          </ac:spMkLst>
        </pc:spChg>
        <pc:grpChg chg="mod">
          <ac:chgData name="makiko kuwahara" userId="7d1b4485c035006d" providerId="LiveId" clId="{18A7A4FE-769A-467C-9A94-9BACDD5D30C7}" dt="2020-03-15T06:48:19.370" v="6" actId="14100"/>
          <ac:grpSpMkLst>
            <pc:docMk/>
            <pc:sldMk cId="1267158688" sldId="271"/>
            <ac:grpSpMk id="456" creationId="{6BD02C08-411B-40AB-B833-74113AD86291}"/>
          </ac:grpSpMkLst>
        </pc:grpChg>
      </pc:sldChg>
      <pc:sldChg chg="addSp delSp modSp">
        <pc:chgData name="makiko kuwahara" userId="7d1b4485c035006d" providerId="LiveId" clId="{18A7A4FE-769A-467C-9A94-9BACDD5D30C7}" dt="2020-03-20T10:48:24.614" v="242" actId="1076"/>
        <pc:sldMkLst>
          <pc:docMk/>
          <pc:sldMk cId="1484347956" sldId="272"/>
        </pc:sldMkLst>
        <pc:spChg chg="mod">
          <ac:chgData name="makiko kuwahara" userId="7d1b4485c035006d" providerId="LiveId" clId="{18A7A4FE-769A-467C-9A94-9BACDD5D30C7}" dt="2020-03-16T23:20:43.086" v="83" actId="20577"/>
          <ac:spMkLst>
            <pc:docMk/>
            <pc:sldMk cId="1484347956" sldId="272"/>
            <ac:spMk id="2" creationId="{46B4AE6D-3607-49EC-92AB-5585E77E6775}"/>
          </ac:spMkLst>
        </pc:spChg>
        <pc:spChg chg="add mod">
          <ac:chgData name="makiko kuwahara" userId="7d1b4485c035006d" providerId="LiveId" clId="{18A7A4FE-769A-467C-9A94-9BACDD5D30C7}" dt="2020-03-17T05:41:56.028" v="179" actId="1076"/>
          <ac:spMkLst>
            <pc:docMk/>
            <pc:sldMk cId="1484347956" sldId="272"/>
            <ac:spMk id="8" creationId="{085C20E0-F360-4089-AF5D-93CE24962A91}"/>
          </ac:spMkLst>
        </pc:spChg>
        <pc:spChg chg="add del mod">
          <ac:chgData name="makiko kuwahara" userId="7d1b4485c035006d" providerId="LiveId" clId="{18A7A4FE-769A-467C-9A94-9BACDD5D30C7}" dt="2020-03-17T05:55:27.521" v="219" actId="478"/>
          <ac:spMkLst>
            <pc:docMk/>
            <pc:sldMk cId="1484347956" sldId="272"/>
            <ac:spMk id="9" creationId="{FB24510F-39E6-475F-B835-E32F0ABC384F}"/>
          </ac:spMkLst>
        </pc:spChg>
        <pc:spChg chg="mod">
          <ac:chgData name="makiko kuwahara" userId="7d1b4485c035006d" providerId="LiveId" clId="{18A7A4FE-769A-467C-9A94-9BACDD5D30C7}" dt="2020-03-17T05:32:35.706" v="115" actId="207"/>
          <ac:spMkLst>
            <pc:docMk/>
            <pc:sldMk cId="1484347956" sldId="272"/>
            <ac:spMk id="180" creationId="{EA559C14-A320-4C1A-AB00-50728C078E26}"/>
          </ac:spMkLst>
        </pc:spChg>
        <pc:spChg chg="mod">
          <ac:chgData name="makiko kuwahara" userId="7d1b4485c035006d" providerId="LiveId" clId="{18A7A4FE-769A-467C-9A94-9BACDD5D30C7}" dt="2020-03-16T23:20:59.090" v="87" actId="20577"/>
          <ac:spMkLst>
            <pc:docMk/>
            <pc:sldMk cId="1484347956" sldId="272"/>
            <ac:spMk id="278" creationId="{4A27FBEB-ECD0-4336-B92A-9490DD75F19B}"/>
          </ac:spMkLst>
        </pc:spChg>
        <pc:grpChg chg="add del mod">
          <ac:chgData name="makiko kuwahara" userId="7d1b4485c035006d" providerId="LiveId" clId="{18A7A4FE-769A-467C-9A94-9BACDD5D30C7}" dt="2020-03-17T05:39:35.405" v="145"/>
          <ac:grpSpMkLst>
            <pc:docMk/>
            <pc:sldMk cId="1484347956" sldId="272"/>
            <ac:grpSpMk id="12" creationId="{10FFDEE9-51E6-4A5F-A0E7-4E496751E499}"/>
          </ac:grpSpMkLst>
        </pc:grpChg>
        <pc:grpChg chg="add del mod">
          <ac:chgData name="makiko kuwahara" userId="7d1b4485c035006d" providerId="LiveId" clId="{18A7A4FE-769A-467C-9A94-9BACDD5D30C7}" dt="2020-03-15T07:00:18.792" v="49"/>
          <ac:grpSpMkLst>
            <pc:docMk/>
            <pc:sldMk cId="1484347956" sldId="272"/>
            <ac:grpSpMk id="13" creationId="{65517AB3-196F-46EA-B22E-DEC55EBB65D3}"/>
          </ac:grpSpMkLst>
        </pc:grpChg>
        <pc:grpChg chg="add del">
          <ac:chgData name="makiko kuwahara" userId="7d1b4485c035006d" providerId="LiveId" clId="{18A7A4FE-769A-467C-9A94-9BACDD5D30C7}" dt="2020-03-17T05:39:42.422" v="149"/>
          <ac:grpSpMkLst>
            <pc:docMk/>
            <pc:sldMk cId="1484347956" sldId="272"/>
            <ac:grpSpMk id="99" creationId="{E635182A-5CF4-4F5C-A022-CD53990F34B9}"/>
          </ac:grpSpMkLst>
        </pc:grpChg>
        <pc:grpChg chg="add del">
          <ac:chgData name="makiko kuwahara" userId="7d1b4485c035006d" providerId="LiveId" clId="{18A7A4FE-769A-467C-9A94-9BACDD5D30C7}" dt="2020-03-15T07:00:29.684" v="54"/>
          <ac:grpSpMkLst>
            <pc:docMk/>
            <pc:sldMk cId="1484347956" sldId="272"/>
            <ac:grpSpMk id="100" creationId="{03B53F5F-F1B6-4446-9025-49FCF4A11064}"/>
          </ac:grpSpMkLst>
        </pc:grpChg>
        <pc:picChg chg="add mod">
          <ac:chgData name="makiko kuwahara" userId="7d1b4485c035006d" providerId="LiveId" clId="{18A7A4FE-769A-467C-9A94-9BACDD5D30C7}" dt="2020-03-15T07:00:45.809" v="57" actId="1076"/>
          <ac:picMkLst>
            <pc:docMk/>
            <pc:sldMk cId="1484347956" sldId="272"/>
            <ac:picMk id="3" creationId="{8B329A32-B321-456A-855E-EE085367DA70}"/>
          </ac:picMkLst>
        </pc:picChg>
        <pc:picChg chg="add mod">
          <ac:chgData name="makiko kuwahara" userId="7d1b4485c035006d" providerId="LiveId" clId="{18A7A4FE-769A-467C-9A94-9BACDD5D30C7}" dt="2020-03-15T07:01:26.522" v="63" actId="14100"/>
          <ac:picMkLst>
            <pc:docMk/>
            <pc:sldMk cId="1484347956" sldId="272"/>
            <ac:picMk id="5" creationId="{379E0611-61A5-4E8D-847E-1EAA0B4EE17F}"/>
          </ac:picMkLst>
        </pc:picChg>
        <pc:picChg chg="add del">
          <ac:chgData name="makiko kuwahara" userId="7d1b4485c035006d" providerId="LiveId" clId="{18A7A4FE-769A-467C-9A94-9BACDD5D30C7}" dt="2020-03-17T05:39:49.855" v="151"/>
          <ac:picMkLst>
            <pc:docMk/>
            <pc:sldMk cId="1484347956" sldId="272"/>
            <ac:picMk id="6" creationId="{4B492D67-FF74-43F9-87D8-CA14FAB6534D}"/>
          </ac:picMkLst>
        </pc:picChg>
        <pc:picChg chg="del">
          <ac:chgData name="makiko kuwahara" userId="7d1b4485c035006d" providerId="LiveId" clId="{18A7A4FE-769A-467C-9A94-9BACDD5D30C7}" dt="2020-03-15T06:47:01.361" v="1" actId="478"/>
          <ac:picMkLst>
            <pc:docMk/>
            <pc:sldMk cId="1484347956" sldId="272"/>
            <ac:picMk id="270" creationId="{CD921467-331F-43F4-A0FD-8AC92AE4BB0E}"/>
          </ac:picMkLst>
        </pc:picChg>
        <pc:picChg chg="del mod">
          <ac:chgData name="makiko kuwahara" userId="7d1b4485c035006d" providerId="LiveId" clId="{18A7A4FE-769A-467C-9A94-9BACDD5D30C7}" dt="2020-03-15T06:59:46.662" v="42" actId="478"/>
          <ac:picMkLst>
            <pc:docMk/>
            <pc:sldMk cId="1484347956" sldId="272"/>
            <ac:picMk id="366" creationId="{CB0B57D2-D09F-4E80-AA6A-C279B8BA1C75}"/>
          </ac:picMkLst>
        </pc:picChg>
        <pc:cxnChg chg="add mod">
          <ac:chgData name="makiko kuwahara" userId="7d1b4485c035006d" providerId="LiveId" clId="{18A7A4FE-769A-467C-9A94-9BACDD5D30C7}" dt="2020-03-20T10:48:19.915" v="241" actId="1076"/>
          <ac:cxnSpMkLst>
            <pc:docMk/>
            <pc:sldMk cId="1484347956" sldId="272"/>
            <ac:cxnSpMk id="13" creationId="{29C0058E-7DA4-4891-968B-E7166A26A27A}"/>
          </ac:cxnSpMkLst>
        </pc:cxnChg>
        <pc:cxnChg chg="add mod">
          <ac:chgData name="makiko kuwahara" userId="7d1b4485c035006d" providerId="LiveId" clId="{18A7A4FE-769A-467C-9A94-9BACDD5D30C7}" dt="2020-03-20T10:48:24.614" v="242" actId="1076"/>
          <ac:cxnSpMkLst>
            <pc:docMk/>
            <pc:sldMk cId="1484347956" sldId="272"/>
            <ac:cxnSpMk id="14" creationId="{FAA9D132-9F7F-4949-A1BB-33DFAF22A59E}"/>
          </ac:cxnSpMkLst>
        </pc:cxnChg>
        <pc:cxnChg chg="mod">
          <ac:chgData name="makiko kuwahara" userId="7d1b4485c035006d" providerId="LiveId" clId="{18A7A4FE-769A-467C-9A94-9BACDD5D30C7}" dt="2020-03-15T07:02:42.950" v="68" actId="14100"/>
          <ac:cxnSpMkLst>
            <pc:docMk/>
            <pc:sldMk cId="1484347956" sldId="272"/>
            <ac:cxnSpMk id="272" creationId="{44FB7B34-E598-4C8F-B6D2-2BE4CED3D883}"/>
          </ac:cxnSpMkLst>
        </pc:cxnChg>
        <pc:cxnChg chg="del mod">
          <ac:chgData name="makiko kuwahara" userId="7d1b4485c035006d" providerId="LiveId" clId="{18A7A4FE-769A-467C-9A94-9BACDD5D30C7}" dt="2020-03-15T07:02:01.847" v="67" actId="478"/>
          <ac:cxnSpMkLst>
            <pc:docMk/>
            <pc:sldMk cId="1484347956" sldId="272"/>
            <ac:cxnSpMk id="276" creationId="{44025874-B053-439F-9E24-2ECA80F12624}"/>
          </ac:cxnSpMkLst>
        </pc:cxnChg>
        <pc:cxnChg chg="mod ord">
          <ac:chgData name="makiko kuwahara" userId="7d1b4485c035006d" providerId="LiveId" clId="{18A7A4FE-769A-467C-9A94-9BACDD5D30C7}" dt="2020-03-15T07:01:57.724" v="66" actId="1076"/>
          <ac:cxnSpMkLst>
            <pc:docMk/>
            <pc:sldMk cId="1484347956" sldId="272"/>
            <ac:cxnSpMk id="367" creationId="{B82C1B6B-095A-4113-9A30-97FB8A8D8E96}"/>
          </ac:cxnSpMkLst>
        </pc:cxnChg>
      </pc:sldChg>
      <pc:sldChg chg="addSp delSp modSp">
        <pc:chgData name="makiko kuwahara" userId="7d1b4485c035006d" providerId="LiveId" clId="{18A7A4FE-769A-467C-9A94-9BACDD5D30C7}" dt="2020-03-17T05:38:49.010" v="141" actId="14100"/>
        <pc:sldMkLst>
          <pc:docMk/>
          <pc:sldMk cId="3528782934" sldId="273"/>
        </pc:sldMkLst>
        <pc:spChg chg="del">
          <ac:chgData name="makiko kuwahara" userId="7d1b4485c035006d" providerId="LiveId" clId="{18A7A4FE-769A-467C-9A94-9BACDD5D30C7}" dt="2020-03-15T06:55:18.993" v="35" actId="478"/>
          <ac:spMkLst>
            <pc:docMk/>
            <pc:sldMk cId="3528782934" sldId="273"/>
            <ac:spMk id="2" creationId="{9910B38B-33CD-4AA1-AA73-9BAFCF880BF8}"/>
          </ac:spMkLst>
        </pc:spChg>
        <pc:spChg chg="del">
          <ac:chgData name="makiko kuwahara" userId="7d1b4485c035006d" providerId="LiveId" clId="{18A7A4FE-769A-467C-9A94-9BACDD5D30C7}" dt="2020-03-15T06:52:54.941" v="28"/>
          <ac:spMkLst>
            <pc:docMk/>
            <pc:sldMk cId="3528782934" sldId="273"/>
            <ac:spMk id="3" creationId="{B2BFB535-96D9-4267-B474-F6EEE89B74C0}"/>
          </ac:spMkLst>
        </pc:spChg>
        <pc:spChg chg="mod topLvl">
          <ac:chgData name="makiko kuwahara" userId="7d1b4485c035006d" providerId="LiveId" clId="{18A7A4FE-769A-467C-9A94-9BACDD5D30C7}" dt="2020-03-17T05:38:35.773" v="140" actId="20577"/>
          <ac:spMkLst>
            <pc:docMk/>
            <pc:sldMk cId="3528782934" sldId="273"/>
            <ac:spMk id="9" creationId="{453A27B0-0BEE-4A6D-821E-3EB967DAD0F0}"/>
          </ac:spMkLst>
        </pc:spChg>
        <pc:spChg chg="mod">
          <ac:chgData name="makiko kuwahara" userId="7d1b4485c035006d" providerId="LiveId" clId="{18A7A4FE-769A-467C-9A94-9BACDD5D30C7}" dt="2020-03-17T05:38:31.598" v="139" actId="20577"/>
          <ac:spMkLst>
            <pc:docMk/>
            <pc:sldMk cId="3528782934" sldId="273"/>
            <ac:spMk id="52" creationId="{50803777-EE78-4284-93AA-D01FC6F67653}"/>
          </ac:spMkLst>
        </pc:spChg>
        <pc:grpChg chg="add del">
          <ac:chgData name="makiko kuwahara" userId="7d1b4485c035006d" providerId="LiveId" clId="{18A7A4FE-769A-467C-9A94-9BACDD5D30C7}" dt="2020-03-15T06:56:09.893" v="36" actId="165"/>
          <ac:grpSpMkLst>
            <pc:docMk/>
            <pc:sldMk cId="3528782934" sldId="273"/>
            <ac:grpSpMk id="6" creationId="{FF755B26-00F6-4C2C-9548-E986E67D0CCF}"/>
          </ac:grpSpMkLst>
        </pc:grpChg>
        <pc:grpChg chg="mod topLvl">
          <ac:chgData name="makiko kuwahara" userId="7d1b4485c035006d" providerId="LiveId" clId="{18A7A4FE-769A-467C-9A94-9BACDD5D30C7}" dt="2020-03-15T06:58:46.056" v="41" actId="338"/>
          <ac:grpSpMkLst>
            <pc:docMk/>
            <pc:sldMk cId="3528782934" sldId="273"/>
            <ac:grpSpMk id="7" creationId="{F2D97A59-964F-4081-9300-BBE11A781BA2}"/>
          </ac:grpSpMkLst>
        </pc:grpChg>
        <pc:grpChg chg="mod topLvl">
          <ac:chgData name="makiko kuwahara" userId="7d1b4485c035006d" providerId="LiveId" clId="{18A7A4FE-769A-467C-9A94-9BACDD5D30C7}" dt="2020-03-15T06:58:46.056" v="41" actId="338"/>
          <ac:grpSpMkLst>
            <pc:docMk/>
            <pc:sldMk cId="3528782934" sldId="273"/>
            <ac:grpSpMk id="8" creationId="{C7F97515-D8D4-4EB6-9099-BA960CD1DFEE}"/>
          </ac:grpSpMkLst>
        </pc:grpChg>
        <pc:grpChg chg="add del mod">
          <ac:chgData name="makiko kuwahara" userId="7d1b4485c035006d" providerId="LiveId" clId="{18A7A4FE-769A-467C-9A94-9BACDD5D30C7}" dt="2020-03-15T06:58:30.503" v="40" actId="165"/>
          <ac:grpSpMkLst>
            <pc:docMk/>
            <pc:sldMk cId="3528782934" sldId="273"/>
            <ac:grpSpMk id="93" creationId="{5A63E490-7554-47BE-AEE9-F011F7CCF1C6}"/>
          </ac:grpSpMkLst>
        </pc:grpChg>
        <pc:grpChg chg="add mod">
          <ac:chgData name="makiko kuwahara" userId="7d1b4485c035006d" providerId="LiveId" clId="{18A7A4FE-769A-467C-9A94-9BACDD5D30C7}" dt="2020-03-15T06:58:46.056" v="41" actId="338"/>
          <ac:grpSpMkLst>
            <pc:docMk/>
            <pc:sldMk cId="3528782934" sldId="273"/>
            <ac:grpSpMk id="94" creationId="{ACFA76F0-9703-4A10-AB48-220D47B298E6}"/>
          </ac:grpSpMkLst>
        </pc:grpChg>
        <pc:picChg chg="add mod ord">
          <ac:chgData name="makiko kuwahara" userId="7d1b4485c035006d" providerId="LiveId" clId="{18A7A4FE-769A-467C-9A94-9BACDD5D30C7}" dt="2020-03-15T06:56:53.853" v="39" actId="1076"/>
          <ac:picMkLst>
            <pc:docMk/>
            <pc:sldMk cId="3528782934" sldId="273"/>
            <ac:picMk id="5" creationId="{82B8E440-7106-4B3D-B67E-E2D405CB5A63}"/>
          </ac:picMkLst>
        </pc:picChg>
        <pc:cxnChg chg="mod">
          <ac:chgData name="makiko kuwahara" userId="7d1b4485c035006d" providerId="LiveId" clId="{18A7A4FE-769A-467C-9A94-9BACDD5D30C7}" dt="2020-03-17T05:38:49.010" v="141" actId="14100"/>
          <ac:cxnSpMkLst>
            <pc:docMk/>
            <pc:sldMk cId="3528782934" sldId="273"/>
            <ac:cxnSpMk id="54" creationId="{2BD44A8A-B1BC-4152-A6A0-FC38D8FDC292}"/>
          </ac:cxnSpMkLst>
        </pc:cxnChg>
      </pc:sldChg>
      <pc:sldChg chg="modSp">
        <pc:chgData name="makiko kuwahara" userId="7d1b4485c035006d" providerId="LiveId" clId="{18A7A4FE-769A-467C-9A94-9BACDD5D30C7}" dt="2020-03-20T10:44:50.224" v="225" actId="20577"/>
        <pc:sldMkLst>
          <pc:docMk/>
          <pc:sldMk cId="2723599222" sldId="274"/>
        </pc:sldMkLst>
        <pc:spChg chg="mod">
          <ac:chgData name="makiko kuwahara" userId="7d1b4485c035006d" providerId="LiveId" clId="{18A7A4FE-769A-467C-9A94-9BACDD5D30C7}" dt="2020-03-20T10:44:50.224" v="225" actId="20577"/>
          <ac:spMkLst>
            <pc:docMk/>
            <pc:sldMk cId="2723599222" sldId="274"/>
            <ac:spMk id="68" creationId="{C17B1FED-FC0B-4061-A5C6-1B4312B31FE6}"/>
          </ac:spMkLst>
        </pc:spChg>
      </pc:sldChg>
      <pc:sldChg chg="addSp delSp modSp">
        <pc:chgData name="makiko kuwahara" userId="7d1b4485c035006d" providerId="LiveId" clId="{18A7A4FE-769A-467C-9A94-9BACDD5D30C7}" dt="2020-03-15T06:52:06.657" v="25" actId="164"/>
        <pc:sldMkLst>
          <pc:docMk/>
          <pc:sldMk cId="2137719686" sldId="275"/>
        </pc:sldMkLst>
        <pc:spChg chg="del">
          <ac:chgData name="makiko kuwahara" userId="7d1b4485c035006d" providerId="LiveId" clId="{18A7A4FE-769A-467C-9A94-9BACDD5D30C7}" dt="2020-03-15T06:50:37.195" v="14" actId="478"/>
          <ac:spMkLst>
            <pc:docMk/>
            <pc:sldMk cId="2137719686" sldId="275"/>
            <ac:spMk id="2" creationId="{CFD1AE4C-1803-46E9-B47D-A827A7DB18F9}"/>
          </ac:spMkLst>
        </pc:spChg>
        <pc:spChg chg="del">
          <ac:chgData name="makiko kuwahara" userId="7d1b4485c035006d" providerId="LiveId" clId="{18A7A4FE-769A-467C-9A94-9BACDD5D30C7}" dt="2020-03-15T06:50:34.170" v="13" actId="478"/>
          <ac:spMkLst>
            <pc:docMk/>
            <pc:sldMk cId="2137719686" sldId="275"/>
            <ac:spMk id="3" creationId="{F5C059AA-DD08-4A13-AEB1-1320C52D19F9}"/>
          </ac:spMkLst>
        </pc:spChg>
        <pc:spChg chg="del mod topLvl">
          <ac:chgData name="makiko kuwahara" userId="7d1b4485c035006d" providerId="LiveId" clId="{18A7A4FE-769A-467C-9A94-9BACDD5D30C7}" dt="2020-03-15T06:51:50.969" v="23" actId="478"/>
          <ac:spMkLst>
            <pc:docMk/>
            <pc:sldMk cId="2137719686" sldId="275"/>
            <ac:spMk id="7" creationId="{478219FD-6037-471C-A3AA-C15EE24BFF53}"/>
          </ac:spMkLst>
        </pc:spChg>
        <pc:spChg chg="mod topLvl">
          <ac:chgData name="makiko kuwahara" userId="7d1b4485c035006d" providerId="LiveId" clId="{18A7A4FE-769A-467C-9A94-9BACDD5D30C7}" dt="2020-03-15T06:50:52.540" v="16" actId="165"/>
          <ac:spMkLst>
            <pc:docMk/>
            <pc:sldMk cId="2137719686" sldId="275"/>
            <ac:spMk id="9" creationId="{A29E66B2-6024-4B87-BCF0-BE3747F9A2B1}"/>
          </ac:spMkLst>
        </pc:spChg>
        <pc:spChg chg="mod topLvl">
          <ac:chgData name="makiko kuwahara" userId="7d1b4485c035006d" providerId="LiveId" clId="{18A7A4FE-769A-467C-9A94-9BACDD5D30C7}" dt="2020-03-15T06:50:52.540" v="16" actId="165"/>
          <ac:spMkLst>
            <pc:docMk/>
            <pc:sldMk cId="2137719686" sldId="275"/>
            <ac:spMk id="11" creationId="{CA62936E-462F-4AE3-9D8E-24AB835FF6EA}"/>
          </ac:spMkLst>
        </pc:spChg>
        <pc:spChg chg="mod topLvl">
          <ac:chgData name="makiko kuwahara" userId="7d1b4485c035006d" providerId="LiveId" clId="{18A7A4FE-769A-467C-9A94-9BACDD5D30C7}" dt="2020-03-15T06:50:52.540" v="16" actId="165"/>
          <ac:spMkLst>
            <pc:docMk/>
            <pc:sldMk cId="2137719686" sldId="275"/>
            <ac:spMk id="12" creationId="{C9E14386-D1B4-44F2-A83B-3D2989EF6F9A}"/>
          </ac:spMkLst>
        </pc:spChg>
        <pc:spChg chg="del mod topLvl">
          <ac:chgData name="makiko kuwahara" userId="7d1b4485c035006d" providerId="LiveId" clId="{18A7A4FE-769A-467C-9A94-9BACDD5D30C7}" dt="2020-03-15T06:51:25.471" v="17" actId="478"/>
          <ac:spMkLst>
            <pc:docMk/>
            <pc:sldMk cId="2137719686" sldId="275"/>
            <ac:spMk id="13" creationId="{2A780BF7-9372-4391-93AF-9E9B018B4345}"/>
          </ac:spMkLst>
        </pc:spChg>
        <pc:spChg chg="del mod topLvl">
          <ac:chgData name="makiko kuwahara" userId="7d1b4485c035006d" providerId="LiveId" clId="{18A7A4FE-769A-467C-9A94-9BACDD5D30C7}" dt="2020-03-15T06:51:50.969" v="23" actId="478"/>
          <ac:spMkLst>
            <pc:docMk/>
            <pc:sldMk cId="2137719686" sldId="275"/>
            <ac:spMk id="17" creationId="{056BD299-EE46-4B46-A92C-6214F3B23C1F}"/>
          </ac:spMkLst>
        </pc:spChg>
        <pc:spChg chg="del mod topLvl">
          <ac:chgData name="makiko kuwahara" userId="7d1b4485c035006d" providerId="LiveId" clId="{18A7A4FE-769A-467C-9A94-9BACDD5D30C7}" dt="2020-03-15T06:51:32.435" v="19" actId="478"/>
          <ac:spMkLst>
            <pc:docMk/>
            <pc:sldMk cId="2137719686" sldId="275"/>
            <ac:spMk id="18" creationId="{F5D615FE-19EB-4961-93F8-D05A0126DD69}"/>
          </ac:spMkLst>
        </pc:spChg>
        <pc:spChg chg="del mod topLvl">
          <ac:chgData name="makiko kuwahara" userId="7d1b4485c035006d" providerId="LiveId" clId="{18A7A4FE-769A-467C-9A94-9BACDD5D30C7}" dt="2020-03-15T06:51:41.149" v="21" actId="478"/>
          <ac:spMkLst>
            <pc:docMk/>
            <pc:sldMk cId="2137719686" sldId="275"/>
            <ac:spMk id="19" creationId="{DCD9E8C2-6727-426D-A9CF-885DC224ECA0}"/>
          </ac:spMkLst>
        </pc:spChg>
        <pc:spChg chg="del mod topLvl">
          <ac:chgData name="makiko kuwahara" userId="7d1b4485c035006d" providerId="LiveId" clId="{18A7A4FE-769A-467C-9A94-9BACDD5D30C7}" dt="2020-03-15T06:51:45.882" v="22" actId="478"/>
          <ac:spMkLst>
            <pc:docMk/>
            <pc:sldMk cId="2137719686" sldId="275"/>
            <ac:spMk id="20" creationId="{0895EEF6-0569-44B8-9786-15B42B599D0E}"/>
          </ac:spMkLst>
        </pc:spChg>
        <pc:spChg chg="mod topLvl">
          <ac:chgData name="makiko kuwahara" userId="7d1b4485c035006d" providerId="LiveId" clId="{18A7A4FE-769A-467C-9A94-9BACDD5D30C7}" dt="2020-03-15T06:52:06.657" v="25" actId="164"/>
          <ac:spMkLst>
            <pc:docMk/>
            <pc:sldMk cId="2137719686" sldId="275"/>
            <ac:spMk id="37" creationId="{2409D7D3-C0BC-4A64-9D24-2F51D14A5B4F}"/>
          </ac:spMkLst>
        </pc:spChg>
        <pc:grpChg chg="add del mod">
          <ac:chgData name="makiko kuwahara" userId="7d1b4485c035006d" providerId="LiveId" clId="{18A7A4FE-769A-467C-9A94-9BACDD5D30C7}" dt="2020-03-15T06:50:45.235" v="15" actId="165"/>
          <ac:grpSpMkLst>
            <pc:docMk/>
            <pc:sldMk cId="2137719686" sldId="275"/>
            <ac:grpSpMk id="5" creationId="{C2BF3441-475B-4FED-B61D-96067DD90FCE}"/>
          </ac:grpSpMkLst>
        </pc:grpChg>
        <pc:grpChg chg="del mod topLvl">
          <ac:chgData name="makiko kuwahara" userId="7d1b4485c035006d" providerId="LiveId" clId="{18A7A4FE-769A-467C-9A94-9BACDD5D30C7}" dt="2020-03-15T06:50:52.540" v="16" actId="165"/>
          <ac:grpSpMkLst>
            <pc:docMk/>
            <pc:sldMk cId="2137719686" sldId="275"/>
            <ac:grpSpMk id="6" creationId="{7B75FD55-2B5A-4909-9F1F-328F5D2692C6}"/>
          </ac:grpSpMkLst>
        </pc:grpChg>
        <pc:grpChg chg="mod topLvl">
          <ac:chgData name="makiko kuwahara" userId="7d1b4485c035006d" providerId="LiveId" clId="{18A7A4FE-769A-467C-9A94-9BACDD5D30C7}" dt="2020-03-15T06:50:52.540" v="16" actId="165"/>
          <ac:grpSpMkLst>
            <pc:docMk/>
            <pc:sldMk cId="2137719686" sldId="275"/>
            <ac:grpSpMk id="8" creationId="{FF8522FD-3F14-4F9A-AA53-B7B057BF60DD}"/>
          </ac:grpSpMkLst>
        </pc:grpChg>
        <pc:grpChg chg="mod topLvl">
          <ac:chgData name="makiko kuwahara" userId="7d1b4485c035006d" providerId="LiveId" clId="{18A7A4FE-769A-467C-9A94-9BACDD5D30C7}" dt="2020-03-15T06:52:06.657" v="25" actId="164"/>
          <ac:grpSpMkLst>
            <pc:docMk/>
            <pc:sldMk cId="2137719686" sldId="275"/>
            <ac:grpSpMk id="15" creationId="{51A8A534-4891-4F00-A693-1A2B633793A7}"/>
          </ac:grpSpMkLst>
        </pc:grpChg>
        <pc:grpChg chg="del mod topLvl">
          <ac:chgData name="makiko kuwahara" userId="7d1b4485c035006d" providerId="LiveId" clId="{18A7A4FE-769A-467C-9A94-9BACDD5D30C7}" dt="2020-03-15T06:51:37.162" v="20" actId="478"/>
          <ac:grpSpMkLst>
            <pc:docMk/>
            <pc:sldMk cId="2137719686" sldId="275"/>
            <ac:grpSpMk id="28" creationId="{66B7DD39-F9D0-428B-B4D5-474CBC651DDD}"/>
          </ac:grpSpMkLst>
        </pc:grpChg>
        <pc:grpChg chg="del mod topLvl">
          <ac:chgData name="makiko kuwahara" userId="7d1b4485c035006d" providerId="LiveId" clId="{18A7A4FE-769A-467C-9A94-9BACDD5D30C7}" dt="2020-03-15T06:51:41.149" v="21" actId="478"/>
          <ac:grpSpMkLst>
            <pc:docMk/>
            <pc:sldMk cId="2137719686" sldId="275"/>
            <ac:grpSpMk id="29" creationId="{75407D4A-232C-4068-9A86-CD79426F361F}"/>
          </ac:grpSpMkLst>
        </pc:grpChg>
        <pc:grpChg chg="del mod topLvl">
          <ac:chgData name="makiko kuwahara" userId="7d1b4485c035006d" providerId="LiveId" clId="{18A7A4FE-769A-467C-9A94-9BACDD5D30C7}" dt="2020-03-15T06:51:45.882" v="22" actId="478"/>
          <ac:grpSpMkLst>
            <pc:docMk/>
            <pc:sldMk cId="2137719686" sldId="275"/>
            <ac:grpSpMk id="30" creationId="{388675F0-4B27-4206-9186-82B52A1059C3}"/>
          </ac:grpSpMkLst>
        </pc:grpChg>
        <pc:grpChg chg="mod topLvl">
          <ac:chgData name="makiko kuwahara" userId="7d1b4485c035006d" providerId="LiveId" clId="{18A7A4FE-769A-467C-9A94-9BACDD5D30C7}" dt="2020-03-15T06:52:06.657" v="25" actId="164"/>
          <ac:grpSpMkLst>
            <pc:docMk/>
            <pc:sldMk cId="2137719686" sldId="275"/>
            <ac:grpSpMk id="36" creationId="{C03F4B11-6554-4F24-8A1E-96BB65438172}"/>
          </ac:grpSpMkLst>
        </pc:grpChg>
        <pc:grpChg chg="add mod">
          <ac:chgData name="makiko kuwahara" userId="7d1b4485c035006d" providerId="LiveId" clId="{18A7A4FE-769A-467C-9A94-9BACDD5D30C7}" dt="2020-03-15T06:52:06.657" v="25" actId="164"/>
          <ac:grpSpMkLst>
            <pc:docMk/>
            <pc:sldMk cId="2137719686" sldId="275"/>
            <ac:grpSpMk id="255" creationId="{DB957BC8-CCED-48BB-AB56-A0D6AADDCDC2}"/>
          </ac:grpSpMkLst>
        </pc:grpChg>
        <pc:cxnChg chg="mod topLvl">
          <ac:chgData name="makiko kuwahara" userId="7d1b4485c035006d" providerId="LiveId" clId="{18A7A4FE-769A-467C-9A94-9BACDD5D30C7}" dt="2020-03-15T06:50:52.540" v="16" actId="165"/>
          <ac:cxnSpMkLst>
            <pc:docMk/>
            <pc:sldMk cId="2137719686" sldId="275"/>
            <ac:cxnSpMk id="10" creationId="{7A34D0D8-243C-4EC9-930F-CB9292EC3C85}"/>
          </ac:cxnSpMkLst>
        </pc:cxnChg>
        <pc:cxnChg chg="mod topLvl">
          <ac:chgData name="makiko kuwahara" userId="7d1b4485c035006d" providerId="LiveId" clId="{18A7A4FE-769A-467C-9A94-9BACDD5D30C7}" dt="2020-03-15T06:50:52.540" v="16" actId="165"/>
          <ac:cxnSpMkLst>
            <pc:docMk/>
            <pc:sldMk cId="2137719686" sldId="275"/>
            <ac:cxnSpMk id="14" creationId="{C4444193-BA1F-4A32-BFE4-47A89C0E306D}"/>
          </ac:cxnSpMkLst>
        </pc:cxnChg>
        <pc:cxnChg chg="del mod topLvl">
          <ac:chgData name="makiko kuwahara" userId="7d1b4485c035006d" providerId="LiveId" clId="{18A7A4FE-769A-467C-9A94-9BACDD5D30C7}" dt="2020-03-15T06:51:29.208" v="18" actId="478"/>
          <ac:cxnSpMkLst>
            <pc:docMk/>
            <pc:sldMk cId="2137719686" sldId="275"/>
            <ac:cxnSpMk id="16" creationId="{19508FA0-66F0-48EB-866B-B027D8A29FC6}"/>
          </ac:cxnSpMkLst>
        </pc:cxnChg>
        <pc:cxnChg chg="del mod topLvl">
          <ac:chgData name="makiko kuwahara" userId="7d1b4485c035006d" providerId="LiveId" clId="{18A7A4FE-769A-467C-9A94-9BACDD5D30C7}" dt="2020-03-15T06:51:37.162" v="20" actId="478"/>
          <ac:cxnSpMkLst>
            <pc:docMk/>
            <pc:sldMk cId="2137719686" sldId="275"/>
            <ac:cxnSpMk id="21" creationId="{71FB8533-B66B-4D3A-BAB8-498EC6C7D95A}"/>
          </ac:cxnSpMkLst>
        </pc:cxnChg>
        <pc:cxnChg chg="del mod topLvl">
          <ac:chgData name="makiko kuwahara" userId="7d1b4485c035006d" providerId="LiveId" clId="{18A7A4FE-769A-467C-9A94-9BACDD5D30C7}" dt="2020-03-15T06:51:45.882" v="22" actId="478"/>
          <ac:cxnSpMkLst>
            <pc:docMk/>
            <pc:sldMk cId="2137719686" sldId="275"/>
            <ac:cxnSpMk id="22" creationId="{EFE4E9AC-732D-42DB-8BF7-0AC5C64C4DF5}"/>
          </ac:cxnSpMkLst>
        </pc:cxnChg>
        <pc:cxnChg chg="del mod topLvl">
          <ac:chgData name="makiko kuwahara" userId="7d1b4485c035006d" providerId="LiveId" clId="{18A7A4FE-769A-467C-9A94-9BACDD5D30C7}" dt="2020-03-15T06:51:41.149" v="21" actId="478"/>
          <ac:cxnSpMkLst>
            <pc:docMk/>
            <pc:sldMk cId="2137719686" sldId="275"/>
            <ac:cxnSpMk id="23" creationId="{D58781BE-15D3-4048-BD56-07FFAD4A2A9F}"/>
          </ac:cxnSpMkLst>
        </pc:cxnChg>
        <pc:cxnChg chg="del mod topLvl">
          <ac:chgData name="makiko kuwahara" userId="7d1b4485c035006d" providerId="LiveId" clId="{18A7A4FE-769A-467C-9A94-9BACDD5D30C7}" dt="2020-03-15T06:51:54.769" v="24" actId="478"/>
          <ac:cxnSpMkLst>
            <pc:docMk/>
            <pc:sldMk cId="2137719686" sldId="275"/>
            <ac:cxnSpMk id="24" creationId="{914E384A-5BA8-455F-93D7-2CBA4FAD4E32}"/>
          </ac:cxnSpMkLst>
        </pc:cxnChg>
        <pc:cxnChg chg="del mod topLvl">
          <ac:chgData name="makiko kuwahara" userId="7d1b4485c035006d" providerId="LiveId" clId="{18A7A4FE-769A-467C-9A94-9BACDD5D30C7}" dt="2020-03-15T06:51:45.882" v="22" actId="478"/>
          <ac:cxnSpMkLst>
            <pc:docMk/>
            <pc:sldMk cId="2137719686" sldId="275"/>
            <ac:cxnSpMk id="25" creationId="{65D3C3EC-40EC-4CC7-B1C4-4096A0C23358}"/>
          </ac:cxnSpMkLst>
        </pc:cxnChg>
        <pc:cxnChg chg="del mod topLvl">
          <ac:chgData name="makiko kuwahara" userId="7d1b4485c035006d" providerId="LiveId" clId="{18A7A4FE-769A-467C-9A94-9BACDD5D30C7}" dt="2020-03-15T06:51:41.149" v="21" actId="478"/>
          <ac:cxnSpMkLst>
            <pc:docMk/>
            <pc:sldMk cId="2137719686" sldId="275"/>
            <ac:cxnSpMk id="26" creationId="{CDCA8311-E985-4D7F-B611-BEF2F3E1C8BA}"/>
          </ac:cxnSpMkLst>
        </pc:cxnChg>
        <pc:cxnChg chg="del mod topLvl">
          <ac:chgData name="makiko kuwahara" userId="7d1b4485c035006d" providerId="LiveId" clId="{18A7A4FE-769A-467C-9A94-9BACDD5D30C7}" dt="2020-03-15T06:51:37.162" v="20" actId="478"/>
          <ac:cxnSpMkLst>
            <pc:docMk/>
            <pc:sldMk cId="2137719686" sldId="275"/>
            <ac:cxnSpMk id="27" creationId="{306B5E2D-2B3F-40BF-9E91-D4B6D5CEE3CE}"/>
          </ac:cxnSpMkLst>
        </pc:cxnChg>
        <pc:cxnChg chg="del mod topLvl">
          <ac:chgData name="makiko kuwahara" userId="7d1b4485c035006d" providerId="LiveId" clId="{18A7A4FE-769A-467C-9A94-9BACDD5D30C7}" dt="2020-03-15T06:51:45.882" v="22" actId="478"/>
          <ac:cxnSpMkLst>
            <pc:docMk/>
            <pc:sldMk cId="2137719686" sldId="275"/>
            <ac:cxnSpMk id="31" creationId="{BCA4DDB6-6353-43ED-98C3-352A9D81B9B1}"/>
          </ac:cxnSpMkLst>
        </pc:cxnChg>
        <pc:cxnChg chg="del mod topLvl">
          <ac:chgData name="makiko kuwahara" userId="7d1b4485c035006d" providerId="LiveId" clId="{18A7A4FE-769A-467C-9A94-9BACDD5D30C7}" dt="2020-03-15T06:51:41.149" v="21" actId="478"/>
          <ac:cxnSpMkLst>
            <pc:docMk/>
            <pc:sldMk cId="2137719686" sldId="275"/>
            <ac:cxnSpMk id="32" creationId="{C23DB3B1-AA43-4049-A27F-10621C3DD86C}"/>
          </ac:cxnSpMkLst>
        </pc:cxnChg>
        <pc:cxnChg chg="del mod topLvl">
          <ac:chgData name="makiko kuwahara" userId="7d1b4485c035006d" providerId="LiveId" clId="{18A7A4FE-769A-467C-9A94-9BACDD5D30C7}" dt="2020-03-15T06:51:41.149" v="21" actId="478"/>
          <ac:cxnSpMkLst>
            <pc:docMk/>
            <pc:sldMk cId="2137719686" sldId="275"/>
            <ac:cxnSpMk id="33" creationId="{35177B90-B278-4AC5-8777-35D316B89C43}"/>
          </ac:cxnSpMkLst>
        </pc:cxnChg>
        <pc:cxnChg chg="del mod topLvl">
          <ac:chgData name="makiko kuwahara" userId="7d1b4485c035006d" providerId="LiveId" clId="{18A7A4FE-769A-467C-9A94-9BACDD5D30C7}" dt="2020-03-15T06:51:54.769" v="24" actId="478"/>
          <ac:cxnSpMkLst>
            <pc:docMk/>
            <pc:sldMk cId="2137719686" sldId="275"/>
            <ac:cxnSpMk id="34" creationId="{CEE40A7F-3BA3-4617-B9EE-974779E21B59}"/>
          </ac:cxnSpMkLst>
        </pc:cxnChg>
        <pc:cxnChg chg="del mod topLvl">
          <ac:chgData name="makiko kuwahara" userId="7d1b4485c035006d" providerId="LiveId" clId="{18A7A4FE-769A-467C-9A94-9BACDD5D30C7}" dt="2020-03-15T06:51:45.882" v="22" actId="478"/>
          <ac:cxnSpMkLst>
            <pc:docMk/>
            <pc:sldMk cId="2137719686" sldId="275"/>
            <ac:cxnSpMk id="35" creationId="{A60BD481-A45F-426B-B932-95C713158CF9}"/>
          </ac:cxnSpMkLst>
        </pc:cxnChg>
      </pc:sldChg>
      <pc:sldChg chg="addSp delSp modSp">
        <pc:chgData name="makiko kuwahara" userId="7d1b4485c035006d" providerId="LiveId" clId="{18A7A4FE-769A-467C-9A94-9BACDD5D30C7}" dt="2020-03-16T23:25:39.587" v="114" actId="1076"/>
        <pc:sldMkLst>
          <pc:docMk/>
          <pc:sldMk cId="3798364468" sldId="276"/>
        </pc:sldMkLst>
        <pc:spChg chg="mod">
          <ac:chgData name="makiko kuwahara" userId="7d1b4485c035006d" providerId="LiveId" clId="{18A7A4FE-769A-467C-9A94-9BACDD5D30C7}" dt="2020-03-16T23:23:18.654" v="101" actId="20577"/>
          <ac:spMkLst>
            <pc:docMk/>
            <pc:sldMk cId="3798364468" sldId="276"/>
            <ac:spMk id="59" creationId="{D1B8B0EB-A2CC-4A31-A0DF-5FEC1CBF291D}"/>
          </ac:spMkLst>
        </pc:spChg>
        <pc:spChg chg="mod">
          <ac:chgData name="makiko kuwahara" userId="7d1b4485c035006d" providerId="LiveId" clId="{18A7A4FE-769A-467C-9A94-9BACDD5D30C7}" dt="2020-03-16T23:23:13.913" v="100" actId="20577"/>
          <ac:spMkLst>
            <pc:docMk/>
            <pc:sldMk cId="3798364468" sldId="276"/>
            <ac:spMk id="60" creationId="{87B5E96D-AC68-4A7C-96DB-6BAC262F4C82}"/>
          </ac:spMkLst>
        </pc:spChg>
        <pc:grpChg chg="add del">
          <ac:chgData name="makiko kuwahara" userId="7d1b4485c035006d" providerId="LiveId" clId="{18A7A4FE-769A-467C-9A94-9BACDD5D30C7}" dt="2020-03-16T23:24:45.872" v="104"/>
          <ac:grpSpMkLst>
            <pc:docMk/>
            <pc:sldMk cId="3798364468" sldId="276"/>
            <ac:grpSpMk id="16" creationId="{56061C3F-155E-4BF5-BE12-2B993007052D}"/>
          </ac:grpSpMkLst>
        </pc:grpChg>
        <pc:picChg chg="add mod ord">
          <ac:chgData name="makiko kuwahara" userId="7d1b4485c035006d" providerId="LiveId" clId="{18A7A4FE-769A-467C-9A94-9BACDD5D30C7}" dt="2020-03-16T23:25:39.587" v="114" actId="1076"/>
          <ac:picMkLst>
            <pc:docMk/>
            <pc:sldMk cId="3798364468" sldId="276"/>
            <ac:picMk id="4" creationId="{F036D59C-F6D6-4949-AC07-9623093455A9}"/>
          </ac:picMkLst>
        </pc:picChg>
        <pc:picChg chg="del">
          <ac:chgData name="makiko kuwahara" userId="7d1b4485c035006d" providerId="LiveId" clId="{18A7A4FE-769A-467C-9A94-9BACDD5D30C7}" dt="2020-03-16T23:25:25.383" v="112" actId="478"/>
          <ac:picMkLst>
            <pc:docMk/>
            <pc:sldMk cId="3798364468" sldId="276"/>
            <ac:picMk id="56" creationId="{67B424E3-142E-4572-AD72-138288A18405}"/>
          </ac:picMkLst>
        </pc:picChg>
      </pc:sldChg>
      <pc:sldChg chg="add">
        <pc:chgData name="makiko kuwahara" userId="7d1b4485c035006d" providerId="LiveId" clId="{18A7A4FE-769A-467C-9A94-9BACDD5D30C7}" dt="2020-03-15T07:03:28.003" v="69"/>
        <pc:sldMkLst>
          <pc:docMk/>
          <pc:sldMk cId="504888429" sldId="277"/>
        </pc:sldMkLst>
      </pc:sldChg>
      <pc:sldChg chg="add">
        <pc:chgData name="makiko kuwahara" userId="7d1b4485c035006d" providerId="LiveId" clId="{18A7A4FE-769A-467C-9A94-9BACDD5D30C7}" dt="2020-03-15T07:03:30.981" v="70"/>
        <pc:sldMkLst>
          <pc:docMk/>
          <pc:sldMk cId="2824862000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81D1222-2A7E-494F-8D1B-3FA565AB5C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08D97F-B5B8-4B0C-B3C7-A0188D09E4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EF24-AC62-4E48-9704-DCD1A7EB6D93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A83D9F3-DB28-42D4-B3DB-6C33C1E8DF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A29830-257A-4BD9-BC45-0D247ABF92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F17D1-C44D-463D-91F2-A7BDE016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1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12F6C-DA22-4A2B-BE70-F738A136039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0B5A7-F706-4B03-A650-CAF4239F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1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FBFC21-890F-4348-9D31-D451CE311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63533A5-D52B-45B4-9E07-80C2F0E45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2576F-DFAD-4CCB-9A7A-DC96C8B7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2F57-A9DC-4252-A47D-EA31DEE8C686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02B343-2AE7-4240-BD6E-F76763E6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6C2BA0-2BE0-4DFB-A0D4-B44A51ED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5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CF4D6A-47E2-42B5-92F0-5D309474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1BC30A0-F377-46D8-B80F-AA0C1FEC7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6FDE60-B4E0-43D4-8904-4DDF130A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BF8-1726-4583-BE7C-5E1E22AA1442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D079EB-EF61-45F7-B2A5-39ED2B3B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06320A-C8F4-42D9-B48F-C5AB4868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09FA495-E6F8-4980-B577-84F099EA8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3A9E135-A1C9-4A60-B123-90E9863FA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68E98D-3A38-4418-85D3-B9BA9EBE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C75-A46A-49FE-854C-91E104D3584A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B08738-30D2-46BD-B273-2B747297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6E89AE-0548-47E6-8111-52E16531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97575E-80EB-4022-9D87-BAF6376B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66DF20-C7E9-4E1F-8B49-E68AC7EA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1C352A-1284-4348-931E-286C8636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A2C9-0EB2-45D1-9013-D3C807C03E74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C5B437-32B6-455E-B8FE-8C8A1788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5B438-E95D-4C6B-90D4-7D9DA801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60ADC3-5928-48B0-A032-083209D4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CD9AD4-68DA-4A14-81A2-16D279B1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FB3BF7-59E0-48C0-9625-E2FEE6E1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0FB2-8F25-4057-9188-0CE05B8CDFD9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84CD26-2C71-4E39-A8CA-A712B5C7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02DF9F-6BC7-44CF-ADA6-5CD7B8D5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89F636-2E94-4080-A1BF-F1184D2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D8C1F1-1771-481B-BF0F-C761B1B19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6C5511-EBB9-4B92-BF12-AB434A3D8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418686-B0F0-494C-AD3F-74C220B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DE27-C167-40BD-9F23-7016DC0921FE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36E2F4-070D-4A3E-851C-D7C3033A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ACFCC1F-220B-49DA-A078-F66BAB4F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65A2CF-AE87-45A8-B8FA-54A571B1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4E9A07-7ADB-49A1-B777-595E47A6A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5656CE7-F50E-44A7-B221-A0FA78A41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CB30583-BEDB-43BA-98A8-2CD38E0C6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FCB2D94-E725-4999-8D94-6452B0DFE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843BAA2-0E66-4197-A881-102F8947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5C3F-9492-48C2-8FC4-4D958058B888}" type="datetime1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277782C-D908-493F-9CFF-905950F9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CC45A98-0026-408A-91F4-31C3A49B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4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24B80-450E-4EE3-90B6-74331C41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18CCDD5-30EC-41FD-96EC-F6262B6A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D3B-9580-4383-9964-7DB1FBF95147}" type="datetime1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BD91390-6F96-4DEC-8F57-A9C11A2D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615A2C-C239-4515-B28A-D3CE7B6A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22DE5E-E98F-4A81-9EFD-D709ADC1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328F-3026-40BB-BDA6-777AFF86547B}" type="datetime1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3470039-A245-4E01-A66F-A067F410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E67E49-E8A4-464E-9089-347E5C6F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217BCF-F3EE-4AD1-994E-80BD14F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22782C-FF0A-4361-9028-B5742F51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8A6FB46-99B0-422C-A424-4B81A79B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022556-4456-4187-8170-8B8D8C70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63ED-7CC3-4AC9-9AE3-ECDE08658B9E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C19460-1498-4EDD-B12F-5CB49AAC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6D77DB-F4C7-4EFC-BAA0-3734BDF9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B67674-ED8F-4D43-AB55-EBFA4247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EB2CA31-1D33-4934-8FFD-83BD6B669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D2398F-8885-4562-962D-38AF652FB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604B55C-4645-469A-A213-990D6CA4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8A47-4CF2-4289-90B2-E8352B7BAD65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A3503D-EA39-4141-9DCE-828E69E1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6CE09C-91D1-4EC7-9F82-4B94D11A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6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A258FE7-64E2-4B43-8E7B-C53636D3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F5DCF95-EF82-4B63-BE75-3E6B9A0C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64E8F1-4896-4E9D-AE7A-4258C347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FADF-977C-423F-8293-5A13836DB9DB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92471B-6267-4F78-8954-A1BE70D31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15545D-2D13-4E0E-B5F1-54D69E6CD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ALPHA Data Flow Simulation Update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6284" y="879232"/>
            <a:ext cx="1159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Updated with Mismatch Simulation results, completed</a:t>
            </a: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4676" y="6492875"/>
            <a:ext cx="367323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1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24200"/>
              </p:ext>
            </p:extLst>
          </p:nvPr>
        </p:nvGraphicFramePr>
        <p:xfrm>
          <a:off x="7667810" y="2550880"/>
          <a:ext cx="3048001" cy="257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831273"/>
              </a:tblGrid>
              <a:tr h="18415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Results from temporal simulation: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spread due to mismatch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12-bit Wilkinson run-out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Vramp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mV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dynamic 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0.439453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mV/lsb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0.109863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mV/ns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8.349609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mV spread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ADC counts spread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ADC counts noise (assumed)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1.98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mV noise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22" y="1930675"/>
            <a:ext cx="6944772" cy="430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463" y="1"/>
            <a:ext cx="7573106" cy="859692"/>
          </a:xfrm>
        </p:spPr>
        <p:txBody>
          <a:bodyPr/>
          <a:lstStyle/>
          <a:p>
            <a:pPr algn="ctr"/>
            <a:r>
              <a:rPr lang="en-US" b="1" dirty="0" smtClean="0"/>
              <a:t>Pedestal Validation</a:t>
            </a:r>
            <a:endParaRPr lang="en-US" b="1" dirty="0"/>
          </a:p>
        </p:txBody>
      </p:sp>
      <p:sp>
        <p:nvSpPr>
          <p:cNvPr id="101" name="Slide Number Placeholder 4"/>
          <p:cNvSpPr txBox="1">
            <a:spLocks/>
          </p:cNvSpPr>
          <p:nvPr/>
        </p:nvSpPr>
        <p:spPr>
          <a:xfrm>
            <a:off x="11667002" y="6492875"/>
            <a:ext cx="524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pPr/>
              <a:t>10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341" y="6437263"/>
            <a:ext cx="554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also inject signals, in principle (not yet implemented)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7" t="50649" r="57226" b="32026"/>
          <a:stretch/>
        </p:blipFill>
        <p:spPr>
          <a:xfrm>
            <a:off x="3490259" y="4631765"/>
            <a:ext cx="1671147" cy="1805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6470" y="3973426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EvtGen.C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1631" y="926358"/>
            <a:ext cx="1633845" cy="2509436"/>
            <a:chOff x="376527" y="926358"/>
            <a:chExt cx="1633845" cy="25094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57" y="1295690"/>
              <a:ext cx="1514207" cy="16136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05223" y="926358"/>
              <a:ext cx="1095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PedGen.C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6527" y="2912574"/>
              <a:ext cx="1633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sz="1400" b="1" dirty="0" smtClean="0"/>
                <a:t>Pedestal offset</a:t>
              </a:r>
            </a:p>
            <a:p>
              <a:pPr marL="342900" indent="-342900">
                <a:buAutoNum type="arabicParenR"/>
              </a:pPr>
              <a:r>
                <a:rPr lang="en-US" sz="1400" b="1" dirty="0" smtClean="0"/>
                <a:t>Pedestal RMS</a:t>
              </a:r>
              <a:endParaRPr lang="en-US" sz="14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18658" y="952048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peds.dat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13" y="1295689"/>
            <a:ext cx="1216199" cy="9992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2051" idx="1"/>
          </p:cNvCxnSpPr>
          <p:nvPr/>
        </p:nvCxnSpPr>
        <p:spPr>
          <a:xfrm>
            <a:off x="1735476" y="1795326"/>
            <a:ext cx="392537" cy="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44212" y="3125090"/>
            <a:ext cx="392537" cy="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52" idx="3"/>
          </p:cNvCxnSpPr>
          <p:nvPr/>
        </p:nvCxnSpPr>
        <p:spPr>
          <a:xfrm>
            <a:off x="6855388" y="3111385"/>
            <a:ext cx="290953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18506" y="3650722"/>
            <a:ext cx="0" cy="1040203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46071" y="3705412"/>
            <a:ext cx="35858" cy="9855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7720" y="4279915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1" dirty="0" smtClean="0"/>
              <a:t># Events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RMS noise</a:t>
            </a:r>
            <a:endParaRPr lang="en-US" sz="1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66" y="2530210"/>
            <a:ext cx="1365422" cy="116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2701085" y="2294964"/>
            <a:ext cx="0" cy="440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36" y="2735090"/>
            <a:ext cx="1374212" cy="12862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749" y="2530210"/>
            <a:ext cx="1326216" cy="117520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549695" y="2161216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Events_1000.dat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6749" y="165099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For 1000 events</a:t>
            </a:r>
          </a:p>
          <a:p>
            <a:r>
              <a:rPr lang="en-US" sz="1400" b="1" dirty="0" smtClean="0"/>
              <a:t>(first # in file)</a:t>
            </a:r>
            <a:endParaRPr lang="en-US" sz="1400" b="1" dirty="0"/>
          </a:p>
        </p:txBody>
      </p:sp>
      <p:cxnSp>
        <p:nvCxnSpPr>
          <p:cNvPr id="38" name="Straight Arrow Connector 37"/>
          <p:cNvCxnSpPr>
            <a:stCxn id="2054" idx="3"/>
            <a:endCxn id="2052" idx="1"/>
          </p:cNvCxnSpPr>
          <p:nvPr/>
        </p:nvCxnSpPr>
        <p:spPr>
          <a:xfrm flipV="1">
            <a:off x="5062965" y="3111385"/>
            <a:ext cx="427001" cy="64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99013" y="3763712"/>
            <a:ext cx="19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1" dirty="0" smtClean="0"/>
              <a:t># Events to process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Random trig rate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24166" y="2190935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EventProc.C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95094" y="2610492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EventStream.dat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598" b="-1"/>
          <a:stretch/>
        </p:blipFill>
        <p:spPr bwMode="auto">
          <a:xfrm>
            <a:off x="7146341" y="3023670"/>
            <a:ext cx="3055134" cy="1754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756" y="2447336"/>
            <a:ext cx="1027750" cy="1291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0351820" y="2102513"/>
            <a:ext cx="13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FPGAemul.C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201475" y="3110153"/>
            <a:ext cx="299184" cy="44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60944" y="947891"/>
            <a:ext cx="330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Verify processing by reproducing pedestals from noisy data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3370447" y="952048"/>
            <a:ext cx="7123309" cy="1608219"/>
          </a:xfrm>
          <a:custGeom>
            <a:avLst/>
            <a:gdLst>
              <a:gd name="connsiteX0" fmla="*/ 7415790 w 7533106"/>
              <a:gd name="connsiteY0" fmla="*/ 1715273 h 1768957"/>
              <a:gd name="connsiteX1" fmla="*/ 7362001 w 7533106"/>
              <a:gd name="connsiteY1" fmla="*/ 1697343 h 1768957"/>
              <a:gd name="connsiteX2" fmla="*/ 3584872 w 7533106"/>
              <a:gd name="connsiteY2" fmla="*/ 41861 h 1768957"/>
              <a:gd name="connsiteX3" fmla="*/ 429295 w 7533106"/>
              <a:gd name="connsiteY3" fmla="*/ 502049 h 1768957"/>
              <a:gd name="connsiteX4" fmla="*/ 112543 w 7533106"/>
              <a:gd name="connsiteY4" fmla="*/ 567790 h 176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3106" h="1768957">
                <a:moveTo>
                  <a:pt x="7415790" y="1715273"/>
                </a:moveTo>
                <a:cubicBezTo>
                  <a:pt x="7708138" y="1845759"/>
                  <a:pt x="7362001" y="1697343"/>
                  <a:pt x="7362001" y="1697343"/>
                </a:cubicBezTo>
                <a:cubicBezTo>
                  <a:pt x="6723515" y="1418441"/>
                  <a:pt x="4740323" y="241077"/>
                  <a:pt x="3584872" y="41861"/>
                </a:cubicBezTo>
                <a:cubicBezTo>
                  <a:pt x="2429421" y="-157355"/>
                  <a:pt x="1008016" y="414394"/>
                  <a:pt x="429295" y="502049"/>
                </a:cubicBezTo>
                <a:cubicBezTo>
                  <a:pt x="-149426" y="589704"/>
                  <a:pt x="-18442" y="578747"/>
                  <a:pt x="112543" y="567790"/>
                </a:cubicBezTo>
              </a:path>
            </a:pathLst>
          </a:custGeom>
          <a:noFill/>
          <a:ln w="38100">
            <a:solidFill>
              <a:srgbClr val="FF00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Variance (1k triggered events)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8707" y="1022613"/>
            <a:ext cx="1159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Extracted versus pedestal truth</a:t>
            </a: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4300" y="6492875"/>
            <a:ext cx="647699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11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root\ALPHA_DatGen\pedDiffSum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62" y="1822988"/>
            <a:ext cx="8142605" cy="46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How many events needed for a good pedestal?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8707" y="1022613"/>
            <a:ext cx="1159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Surprisingly few (34 of 256 samples (per bank)/triggered event)</a:t>
            </a: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4300" y="6492875"/>
            <a:ext cx="647699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12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root\ALPHA_DatGen\pedDiffRu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71" y="1765934"/>
            <a:ext cx="8399132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4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ALPHA Simulation Notes/caveats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8707" y="1325508"/>
            <a:ext cx="1159571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Generated serial stream file has spaces between each bit (</a:t>
            </a:r>
            <a:r>
              <a:rPr lang="en-US" sz="2800" b="1" dirty="0" err="1" smtClean="0">
                <a:solidFill>
                  <a:srgbClr val="0000FF"/>
                </a:solidFill>
              </a:rPr>
              <a:t>Cint</a:t>
            </a:r>
            <a:r>
              <a:rPr lang="en-US" sz="2800" b="1" dirty="0" smtClean="0">
                <a:solidFill>
                  <a:srgbClr val="0000FF"/>
                </a:solidFill>
              </a:rPr>
              <a:t> issue)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As a result, file is quite large  (at current trigger rate, 1k events ~ 1.6GB</a:t>
            </a:r>
            <a:r>
              <a:rPr lang="en-US" sz="2800" b="1" dirty="0" smtClean="0">
                <a:solidFill>
                  <a:srgbClr val="0000FF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Committed as: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               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              https</a:t>
            </a:r>
            <a:r>
              <a:rPr lang="en-US" sz="2800" b="1" dirty="0">
                <a:solidFill>
                  <a:srgbClr val="0000FF"/>
                </a:solidFill>
              </a:rPr>
              <a:t>://github.com/gsvarner/ALPHA-dataGen.git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35740" y="6492875"/>
            <a:ext cx="556259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13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463" y="1"/>
            <a:ext cx="7573106" cy="859692"/>
          </a:xfrm>
        </p:spPr>
        <p:txBody>
          <a:bodyPr/>
          <a:lstStyle/>
          <a:p>
            <a:pPr algn="ctr"/>
            <a:r>
              <a:rPr lang="en-US" b="1" dirty="0" smtClean="0"/>
              <a:t>Event Generator/processor</a:t>
            </a:r>
            <a:endParaRPr lang="en-US" b="1" dirty="0"/>
          </a:p>
        </p:txBody>
      </p:sp>
      <p:sp>
        <p:nvSpPr>
          <p:cNvPr id="101" name="Slide Number Placeholder 4"/>
          <p:cNvSpPr txBox="1">
            <a:spLocks/>
          </p:cNvSpPr>
          <p:nvPr/>
        </p:nvSpPr>
        <p:spPr>
          <a:xfrm>
            <a:off x="11824676" y="6492875"/>
            <a:ext cx="367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pPr/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341" y="6437263"/>
            <a:ext cx="554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also inject signals, in principle (not yet implemented)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7" t="50649" r="57226" b="32026"/>
          <a:stretch/>
        </p:blipFill>
        <p:spPr>
          <a:xfrm>
            <a:off x="3490259" y="4631765"/>
            <a:ext cx="1671147" cy="1805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6470" y="3973426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EvtGen.C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1631" y="926358"/>
            <a:ext cx="1633845" cy="2509436"/>
            <a:chOff x="376527" y="926358"/>
            <a:chExt cx="1633845" cy="25094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57" y="1295690"/>
              <a:ext cx="1514207" cy="16136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05223" y="926358"/>
              <a:ext cx="1095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PedGen.C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6527" y="2912574"/>
              <a:ext cx="1633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sz="1400" b="1" dirty="0" smtClean="0"/>
                <a:t>Pedestal offset</a:t>
              </a:r>
            </a:p>
            <a:p>
              <a:pPr marL="342900" indent="-342900">
                <a:buAutoNum type="arabicParenR"/>
              </a:pPr>
              <a:r>
                <a:rPr lang="en-US" sz="1400" b="1" dirty="0" smtClean="0"/>
                <a:t>Pedestal RMS</a:t>
              </a:r>
              <a:endParaRPr lang="en-US" sz="14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18658" y="952048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peds.dat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13" y="1295689"/>
            <a:ext cx="1216199" cy="9992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2051" idx="1"/>
          </p:cNvCxnSpPr>
          <p:nvPr/>
        </p:nvCxnSpPr>
        <p:spPr>
          <a:xfrm>
            <a:off x="1735476" y="1795326"/>
            <a:ext cx="392537" cy="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44212" y="3125090"/>
            <a:ext cx="392537" cy="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52" idx="3"/>
          </p:cNvCxnSpPr>
          <p:nvPr/>
        </p:nvCxnSpPr>
        <p:spPr>
          <a:xfrm>
            <a:off x="6855388" y="3111385"/>
            <a:ext cx="290953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18506" y="3650722"/>
            <a:ext cx="0" cy="1040203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46071" y="3705412"/>
            <a:ext cx="35858" cy="9855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7720" y="4279915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1" dirty="0" smtClean="0"/>
              <a:t># Events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RMS noise</a:t>
            </a:r>
            <a:endParaRPr lang="en-US" sz="1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66" y="2530210"/>
            <a:ext cx="1365422" cy="116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2701085" y="2294964"/>
            <a:ext cx="0" cy="440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36" y="2735090"/>
            <a:ext cx="1374212" cy="12862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749" y="2530210"/>
            <a:ext cx="1326216" cy="117520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629705" y="2161216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Events_10.dat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6749" y="1650990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For 10 events</a:t>
            </a:r>
          </a:p>
          <a:p>
            <a:r>
              <a:rPr lang="en-US" sz="1400" b="1" dirty="0" smtClean="0"/>
              <a:t>(first # in file)</a:t>
            </a:r>
            <a:endParaRPr lang="en-US" sz="1400" b="1" dirty="0"/>
          </a:p>
        </p:txBody>
      </p:sp>
      <p:cxnSp>
        <p:nvCxnSpPr>
          <p:cNvPr id="38" name="Straight Arrow Connector 37"/>
          <p:cNvCxnSpPr>
            <a:stCxn id="2054" idx="3"/>
            <a:endCxn id="2052" idx="1"/>
          </p:cNvCxnSpPr>
          <p:nvPr/>
        </p:nvCxnSpPr>
        <p:spPr>
          <a:xfrm flipV="1">
            <a:off x="5062965" y="3111385"/>
            <a:ext cx="427001" cy="64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99013" y="3763712"/>
            <a:ext cx="19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1" dirty="0" smtClean="0"/>
              <a:t># Events to process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Random trig rate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24166" y="2190935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EventProc.C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95094" y="2610492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EventStream.dat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598" b="-1"/>
          <a:stretch/>
        </p:blipFill>
        <p:spPr bwMode="auto">
          <a:xfrm>
            <a:off x="7146341" y="3023670"/>
            <a:ext cx="3055134" cy="1754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756" y="2447336"/>
            <a:ext cx="1027750" cy="1291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0351820" y="2102513"/>
            <a:ext cx="13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FPGAemul.C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201475" y="3110153"/>
            <a:ext cx="299184" cy="44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60944" y="1007651"/>
            <a:ext cx="330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Verify processing by reproducing pedestals from noisy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463" y="1"/>
            <a:ext cx="7573106" cy="859692"/>
          </a:xfrm>
        </p:spPr>
        <p:txBody>
          <a:bodyPr/>
          <a:lstStyle/>
          <a:p>
            <a:pPr algn="ctr"/>
            <a:r>
              <a:rPr lang="en-US" b="1" dirty="0" smtClean="0"/>
              <a:t>Pedestal Generator [</a:t>
            </a:r>
            <a:r>
              <a:rPr lang="en-US" b="1" dirty="0" err="1" smtClean="0"/>
              <a:t>PedGen.C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101" name="Slide Number Placeholder 4"/>
          <p:cNvSpPr txBox="1">
            <a:spLocks/>
          </p:cNvSpPr>
          <p:nvPr/>
        </p:nvSpPr>
        <p:spPr>
          <a:xfrm>
            <a:off x="11824676" y="6492875"/>
            <a:ext cx="367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pPr/>
              <a:t>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root\ALPHA_DatGen\pedVals_Bank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/>
          <a:stretch/>
        </p:blipFill>
        <p:spPr bwMode="auto">
          <a:xfrm>
            <a:off x="113558" y="735114"/>
            <a:ext cx="5940612" cy="351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root\ALPHA_DatGen\pedVals_Bank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092" y="717186"/>
            <a:ext cx="6119907" cy="351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root\ALPHA_DatGen\pedDistrib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" t="9147" r="4789"/>
          <a:stretch/>
        </p:blipFill>
        <p:spPr bwMode="auto">
          <a:xfrm>
            <a:off x="2701365" y="4185799"/>
            <a:ext cx="7273364" cy="26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463" y="1"/>
            <a:ext cx="7573106" cy="859692"/>
          </a:xfrm>
        </p:spPr>
        <p:txBody>
          <a:bodyPr/>
          <a:lstStyle/>
          <a:p>
            <a:pPr algn="ctr"/>
            <a:r>
              <a:rPr lang="en-US" b="1" dirty="0" smtClean="0"/>
              <a:t>Event Generator [</a:t>
            </a:r>
            <a:r>
              <a:rPr lang="en-US" b="1" dirty="0" err="1" smtClean="0"/>
              <a:t>EvtGen.C</a:t>
            </a:r>
            <a:r>
              <a:rPr lang="en-US" b="1" dirty="0" smtClean="0"/>
              <a:t>]  </a:t>
            </a:r>
            <a:endParaRPr lang="en-US" b="1" dirty="0"/>
          </a:p>
        </p:txBody>
      </p:sp>
      <p:sp>
        <p:nvSpPr>
          <p:cNvPr id="101" name="Slide Number Placeholder 4"/>
          <p:cNvSpPr txBox="1">
            <a:spLocks/>
          </p:cNvSpPr>
          <p:nvPr/>
        </p:nvSpPr>
        <p:spPr>
          <a:xfrm>
            <a:off x="11824676" y="6492875"/>
            <a:ext cx="367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pPr/>
              <a:t>4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389" y="148539"/>
            <a:ext cx="235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Event #2, 4.5 ADC counts noise (~2mV)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098" name="Picture 2" descr="C:\root\ALPHA_DatGen\evt1_Ban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32" y="4056545"/>
            <a:ext cx="4870823" cy="28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root\ALPHA_DatGen\evt1_Bank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012" y="4056545"/>
            <a:ext cx="4870822" cy="28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root\ALPHA_DatGen\evt1Distrib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" t="8761" r="4255"/>
          <a:stretch/>
        </p:blipFill>
        <p:spPr bwMode="auto">
          <a:xfrm>
            <a:off x="1880235" y="754380"/>
            <a:ext cx="8806815" cy="325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49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Without Pedestal Subtraction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9765" y="5879579"/>
            <a:ext cx="1159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Could never see a small signal</a:t>
            </a: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4676" y="6492875"/>
            <a:ext cx="367323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5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root\ALPHA_DatGen\evt2Wav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r="8900"/>
          <a:stretch/>
        </p:blipFill>
        <p:spPr bwMode="auto">
          <a:xfrm>
            <a:off x="717176" y="973323"/>
            <a:ext cx="10165978" cy="433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463" y="1"/>
            <a:ext cx="7573106" cy="8596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 Emulate Streaming:  Event Format </a:t>
            </a:r>
            <a:endParaRPr lang="en-US" b="1" dirty="0"/>
          </a:p>
        </p:txBody>
      </p:sp>
      <p:sp>
        <p:nvSpPr>
          <p:cNvPr id="101" name="Slide Number Placeholder 4"/>
          <p:cNvSpPr txBox="1">
            <a:spLocks/>
          </p:cNvSpPr>
          <p:nvPr/>
        </p:nvSpPr>
        <p:spPr>
          <a:xfrm>
            <a:off x="11824676" y="6492875"/>
            <a:ext cx="367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pPr/>
              <a:t>6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" y="846267"/>
            <a:ext cx="12079276" cy="498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55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FPGA Event Extraction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6284" y="1068520"/>
            <a:ext cx="11595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rgbClr val="0000FF"/>
                </a:solidFill>
              </a:rPr>
              <a:t>SerDes</a:t>
            </a:r>
            <a:r>
              <a:rPr lang="en-US" sz="2800" b="1" dirty="0" smtClean="0">
                <a:solidFill>
                  <a:srgbClr val="0000FF"/>
                </a:solidFill>
              </a:rPr>
              <a:t> working, event structure verified (</a:t>
            </a:r>
            <a:r>
              <a:rPr lang="en-US" sz="28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r>
              <a:rPr lang="en-US" sz="2800" b="1" dirty="0" smtClean="0">
                <a:solidFill>
                  <a:srgbClr val="0000FF"/>
                </a:solidFill>
              </a:rPr>
              <a:t> and </a:t>
            </a:r>
            <a:r>
              <a:rPr lang="en-US" sz="28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W</a:t>
            </a:r>
            <a:r>
              <a:rPr lang="en-US" sz="2800" b="1" dirty="0" smtClean="0">
                <a:solidFill>
                  <a:srgbClr val="0000FF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4676" y="6492875"/>
            <a:ext cx="367323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7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3" y="2027419"/>
            <a:ext cx="3873500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03153" y="1619623"/>
            <a:ext cx="48050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For Event 1, the game is afoot at sample 18748</a:t>
            </a:r>
          </a:p>
          <a:p>
            <a:r>
              <a:rPr lang="en-US" sz="1200" dirty="0"/>
              <a:t>raw[0] = a1fa</a:t>
            </a:r>
          </a:p>
          <a:p>
            <a:r>
              <a:rPr lang="en-US" sz="1200" dirty="0"/>
              <a:t>raw[1] = 3d</a:t>
            </a:r>
          </a:p>
          <a:p>
            <a:r>
              <a:rPr lang="en-US" sz="1200" dirty="0"/>
              <a:t>raw[2] = 0</a:t>
            </a:r>
          </a:p>
          <a:p>
            <a:r>
              <a:rPr lang="en-US" sz="1200" dirty="0"/>
              <a:t>raw[3] = 39</a:t>
            </a:r>
          </a:p>
          <a:p>
            <a:r>
              <a:rPr lang="en-US" sz="1200" dirty="0"/>
              <a:t>raw[4] = 0</a:t>
            </a:r>
          </a:p>
          <a:p>
            <a:r>
              <a:rPr lang="en-US" sz="1200" dirty="0"/>
              <a:t>raw[5] = 1122</a:t>
            </a:r>
          </a:p>
          <a:p>
            <a:r>
              <a:rPr lang="en-US" sz="1200" dirty="0"/>
              <a:t>raw[6] = 222c</a:t>
            </a:r>
          </a:p>
          <a:p>
            <a:r>
              <a:rPr lang="en-US" sz="1200" dirty="0"/>
              <a:t>raw[7] = 0</a:t>
            </a:r>
          </a:p>
          <a:p>
            <a:r>
              <a:rPr lang="en-US" sz="1200" dirty="0"/>
              <a:t>Header complete at time 18876</a:t>
            </a:r>
          </a:p>
          <a:p>
            <a:r>
              <a:rPr lang="en-US" sz="1200" dirty="0"/>
              <a:t>Header word 0 = 41466  (0xa1fa)</a:t>
            </a:r>
          </a:p>
          <a:p>
            <a:r>
              <a:rPr lang="en-US" sz="1200" dirty="0"/>
              <a:t>Header word 1 = 61  (0x3d)</a:t>
            </a:r>
          </a:p>
          <a:p>
            <a:r>
              <a:rPr lang="en-US" sz="1200" dirty="0"/>
              <a:t>Header word 2 = 0  (0x0)</a:t>
            </a:r>
          </a:p>
          <a:p>
            <a:r>
              <a:rPr lang="en-US" sz="1200" dirty="0"/>
              <a:t>Header word 3 = 57  (0x39)</a:t>
            </a:r>
          </a:p>
          <a:p>
            <a:r>
              <a:rPr lang="en-US" sz="1200" dirty="0"/>
              <a:t>Header word 4 = 0  (0x0)</a:t>
            </a:r>
          </a:p>
          <a:p>
            <a:r>
              <a:rPr lang="en-US" sz="1200" dirty="0"/>
              <a:t>Header word 5 = 4386  (0x1122)</a:t>
            </a:r>
          </a:p>
          <a:p>
            <a:r>
              <a:rPr lang="en-US" sz="1200" dirty="0"/>
              <a:t>Header word 6 = 8748  (0x222c)</a:t>
            </a:r>
          </a:p>
          <a:p>
            <a:r>
              <a:rPr lang="en-US" sz="1200" dirty="0"/>
              <a:t>Header word 7 = 0  (0x0)</a:t>
            </a:r>
          </a:p>
          <a:p>
            <a:r>
              <a:rPr lang="en-US" sz="1200" dirty="0"/>
              <a:t>Reading out 34 samples, starting at Bank 0, sample 44</a:t>
            </a:r>
          </a:p>
          <a:p>
            <a:r>
              <a:rPr lang="en-US" sz="1200" dirty="0"/>
              <a:t>Channel 0, Sample 44 = 999</a:t>
            </a:r>
          </a:p>
          <a:p>
            <a:r>
              <a:rPr lang="en-US" sz="1200" dirty="0"/>
              <a:t>raw[8] = 58fb</a:t>
            </a:r>
          </a:p>
          <a:p>
            <a:r>
              <a:rPr lang="en-US" sz="1200" dirty="0"/>
              <a:t>Channel 1, Sample 44 = 1043</a:t>
            </a:r>
          </a:p>
          <a:p>
            <a:r>
              <a:rPr lang="en-US" sz="1200" dirty="0"/>
              <a:t>raw[9] = 5ac9</a:t>
            </a:r>
          </a:p>
          <a:p>
            <a:r>
              <a:rPr lang="en-US" sz="1200" dirty="0"/>
              <a:t>Channel 2, Sample 44 = 1012</a:t>
            </a:r>
          </a:p>
          <a:p>
            <a:r>
              <a:rPr lang="en-US" sz="1200" dirty="0"/>
              <a:t>raw[10] = 599c</a:t>
            </a:r>
          </a:p>
          <a:p>
            <a:r>
              <a:rPr lang="en-US" sz="1200" dirty="0"/>
              <a:t>Channel 3, Sample 44 = 1021</a:t>
            </a:r>
          </a:p>
          <a:p>
            <a:r>
              <a:rPr lang="en-US" sz="1200" dirty="0"/>
              <a:t>raw[11] = 59b1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43" y="4383405"/>
            <a:ext cx="4013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00325" y="2331720"/>
            <a:ext cx="388620" cy="19431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02323" y="6193155"/>
            <a:ext cx="388620" cy="19431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58961" y="6463621"/>
            <a:ext cx="1610249" cy="3693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OmEGA</a:t>
            </a:r>
            <a:r>
              <a:rPr lang="en-US" dirty="0" smtClean="0"/>
              <a:t> ~ 0E6A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00325" y="1545573"/>
            <a:ext cx="1444498" cy="3693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AlphA</a:t>
            </a:r>
            <a:r>
              <a:rPr lang="en-US" dirty="0" smtClean="0"/>
              <a:t> ~ A1FA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First Sample: Bank 0, </a:t>
            </a:r>
            <a:r>
              <a:rPr lang="en-US" b="1" dirty="0" err="1" smtClean="0"/>
              <a:t>Ch</a:t>
            </a:r>
            <a:r>
              <a:rPr lang="en-US" b="1" dirty="0" smtClean="0"/>
              <a:t> 0, Sample 44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8707" y="1022613"/>
            <a:ext cx="115957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        Event Generator                                     FPGA emulation (recovery)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Ped truth = 999</a:t>
            </a: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4676" y="6492875"/>
            <a:ext cx="367323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8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root\ALPHA_DatGen\proof_0_0_4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/>
          <a:stretch/>
        </p:blipFill>
        <p:spPr bwMode="auto">
          <a:xfrm>
            <a:off x="0" y="1965848"/>
            <a:ext cx="5847714" cy="35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root\ALPHA_DatGen\currently_0_0_4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"/>
          <a:stretch/>
        </p:blipFill>
        <p:spPr bwMode="auto">
          <a:xfrm>
            <a:off x="6235064" y="1965847"/>
            <a:ext cx="5814176" cy="35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1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Another Random Sample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8707" y="1022613"/>
            <a:ext cx="1159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        Event Generator                                     FPGA emulation (recovery)</a:t>
            </a: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4676" y="6492875"/>
            <a:ext cx="367323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9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root\ALPHA_DatGen\proof_1_13_25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"/>
          <a:stretch/>
        </p:blipFill>
        <p:spPr bwMode="auto">
          <a:xfrm>
            <a:off x="342900" y="1762464"/>
            <a:ext cx="5454654" cy="333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root\ALPHA_DatGen\currently_1_13_25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/>
          <a:stretch/>
        </p:blipFill>
        <p:spPr bwMode="auto">
          <a:xfrm>
            <a:off x="6080759" y="1705470"/>
            <a:ext cx="5579745" cy="344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12543</TotalTime>
  <Words>515</Words>
  <Application>Microsoft Office PowerPoint</Application>
  <PresentationFormat>Custom</PresentationFormat>
  <Paragraphs>145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ALPHA Data Flow Simulation Update</vt:lpstr>
      <vt:lpstr>Event Generator/processor</vt:lpstr>
      <vt:lpstr>Pedestal Generator [PedGen.C]</vt:lpstr>
      <vt:lpstr>Event Generator [EvtGen.C]  </vt:lpstr>
      <vt:lpstr>Without Pedestal Subtraction</vt:lpstr>
      <vt:lpstr> Emulate Streaming:  Event Format </vt:lpstr>
      <vt:lpstr>FPGA Event Extraction</vt:lpstr>
      <vt:lpstr>First Sample: Bank 0, Ch 0, Sample 44</vt:lpstr>
      <vt:lpstr>Another Random Sample</vt:lpstr>
      <vt:lpstr>Pedestal Validation</vt:lpstr>
      <vt:lpstr>Variance (1k triggered events)</vt:lpstr>
      <vt:lpstr>How many events needed for a good pedestal?</vt:lpstr>
      <vt:lpstr>ALPHA Simulation Notes/caveats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makiko kuwahara</dc:creator>
  <cp:lastModifiedBy>gsv</cp:lastModifiedBy>
  <cp:revision>96</cp:revision>
  <dcterms:created xsi:type="dcterms:W3CDTF">2020-02-29T06:30:56Z</dcterms:created>
  <dcterms:modified xsi:type="dcterms:W3CDTF">2021-06-02T20:34:26Z</dcterms:modified>
</cp:coreProperties>
</file>