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429000"/>
            <a:ext cx="6858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Desktop (Win 7)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err="1" smtClean="0"/>
              <a:t>DevOps</a:t>
            </a:r>
            <a:r>
              <a:rPr lang="en-US" dirty="0" smtClean="0"/>
              <a:t> Workstation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 smtClean="0"/>
              <a:t>192.168.20.200:2200, </a:t>
            </a:r>
            <a:r>
              <a:rPr lang="en-US" sz="700" dirty="0" err="1" smtClean="0"/>
              <a:t>Git</a:t>
            </a:r>
            <a:r>
              <a:rPr lang="en-US" sz="700" dirty="0" smtClean="0"/>
              <a:t> and code, Chef)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Node1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smtClean="0"/>
              <a:t>192.168.20.201:2201, Chef-client)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Github.com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Opscode.com Chef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5" idx="0"/>
          </p:cNvCxnSpPr>
          <p:nvPr/>
        </p:nvCxnSpPr>
        <p:spPr>
          <a:xfrm>
            <a:off x="2743200" y="1981200"/>
            <a:ext cx="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1981200"/>
            <a:ext cx="213360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0"/>
          </p:cNvCxnSpPr>
          <p:nvPr/>
        </p:nvCxnSpPr>
        <p:spPr>
          <a:xfrm flipH="1">
            <a:off x="5029200" y="1981200"/>
            <a:ext cx="38100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38400" y="1981200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657600" y="5086350"/>
            <a:ext cx="4572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484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Node2</a:t>
            </a:r>
          </a:p>
          <a:p>
            <a:pPr algn="ctr"/>
            <a:r>
              <a:rPr lang="en-US" sz="800" dirty="0" smtClean="0"/>
              <a:t>(192.168.20.202:2202, </a:t>
            </a:r>
            <a:r>
              <a:rPr lang="en-US" sz="800" dirty="0"/>
              <a:t>Chef-client</a:t>
            </a:r>
            <a:r>
              <a:rPr lang="en-US" sz="800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 flipH="1" flipV="1">
            <a:off x="5715000" y="1981200"/>
            <a:ext cx="144780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43400" y="5638800"/>
            <a:ext cx="1447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Role</a:t>
            </a:r>
            <a:r>
              <a:rPr lang="en-US" sz="800" dirty="0" smtClean="0"/>
              <a:t>: Web Server</a:t>
            </a:r>
          </a:p>
          <a:p>
            <a:pPr marL="171450" indent="-171450">
              <a:buFont typeface="Symbol"/>
              <a:buChar char="Þ"/>
            </a:pPr>
            <a:r>
              <a:rPr lang="en-US" sz="800" dirty="0" smtClean="0"/>
              <a:t>Apache </a:t>
            </a:r>
            <a:r>
              <a:rPr lang="en-US" sz="800" dirty="0" smtClean="0"/>
              <a:t>HTTP Server, Tomcat, Web </a:t>
            </a:r>
            <a:r>
              <a:rPr lang="en-US" sz="800" dirty="0" smtClean="0"/>
              <a:t>App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2491" y="5638800"/>
            <a:ext cx="1447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Role</a:t>
            </a:r>
            <a:r>
              <a:rPr lang="en-US" sz="800" dirty="0" smtClean="0"/>
              <a:t>: </a:t>
            </a:r>
            <a:r>
              <a:rPr lang="en-US" sz="800" dirty="0" err="1" smtClean="0"/>
              <a:t>Devops</a:t>
            </a:r>
            <a:endParaRPr lang="en-US" sz="800" dirty="0" smtClean="0"/>
          </a:p>
          <a:p>
            <a:pPr marL="171450" indent="-171450">
              <a:buFont typeface="Symbol"/>
              <a:buChar char="Þ"/>
            </a:pPr>
            <a:r>
              <a:rPr lang="en-US" sz="800" dirty="0" err="1" smtClean="0"/>
              <a:t>Git</a:t>
            </a:r>
            <a:r>
              <a:rPr lang="en-US" sz="800" dirty="0" smtClean="0"/>
              <a:t>, Knife</a:t>
            </a:r>
          </a:p>
          <a:p>
            <a:pPr marL="171450" indent="-171450">
              <a:buFont typeface="Symbol"/>
              <a:buChar char="Þ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164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63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Gajendran, Victor</dc:creator>
  <cp:lastModifiedBy>Gajendran, Victor</cp:lastModifiedBy>
  <cp:revision>18</cp:revision>
  <dcterms:created xsi:type="dcterms:W3CDTF">2006-08-16T00:00:00Z</dcterms:created>
  <dcterms:modified xsi:type="dcterms:W3CDTF">2013-06-13T22:13:02Z</dcterms:modified>
</cp:coreProperties>
</file>