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3429000"/>
            <a:ext cx="68580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Desktop (Win 7)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4610100"/>
            <a:ext cx="1828800" cy="952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(Centos)</a:t>
            </a:r>
          </a:p>
          <a:p>
            <a:pPr algn="ctr"/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smtClean="0"/>
              <a:t>Workstation</a:t>
            </a:r>
          </a:p>
          <a:p>
            <a:pPr algn="ctr"/>
            <a:r>
              <a:rPr lang="en-US" sz="700" dirty="0"/>
              <a:t>(</a:t>
            </a:r>
            <a:r>
              <a:rPr lang="en-US" sz="700" dirty="0" smtClean="0"/>
              <a:t>192.168.20.200:2200, </a:t>
            </a:r>
            <a:r>
              <a:rPr lang="en-US" sz="700" dirty="0" err="1" smtClean="0"/>
              <a:t>Git</a:t>
            </a:r>
            <a:r>
              <a:rPr lang="en-US" sz="700" dirty="0" smtClean="0"/>
              <a:t> and code, Chef)</a:t>
            </a:r>
            <a:endParaRPr lang="en-US" sz="1050" dirty="0"/>
          </a:p>
        </p:txBody>
      </p:sp>
      <p:sp>
        <p:nvSpPr>
          <p:cNvPr id="6" name="Rounded Rectangle 5"/>
          <p:cNvSpPr/>
          <p:nvPr/>
        </p:nvSpPr>
        <p:spPr>
          <a:xfrm>
            <a:off x="4114800" y="4610100"/>
            <a:ext cx="1828800" cy="952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(Centos)</a:t>
            </a:r>
          </a:p>
          <a:p>
            <a:pPr algn="ctr"/>
            <a:r>
              <a:rPr lang="en-US" dirty="0" smtClean="0"/>
              <a:t>Node1</a:t>
            </a:r>
          </a:p>
          <a:p>
            <a:pPr algn="ctr"/>
            <a:r>
              <a:rPr lang="en-US" sz="800" dirty="0"/>
              <a:t>(</a:t>
            </a:r>
            <a:r>
              <a:rPr lang="en-US" sz="800" dirty="0" smtClean="0"/>
              <a:t>192.168.20.201:2201, Chef-client)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1828800" y="1066800"/>
            <a:ext cx="18288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Github.com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1066800"/>
            <a:ext cx="18288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Opscode.com Chef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2"/>
            <a:endCxn id="5" idx="0"/>
          </p:cNvCxnSpPr>
          <p:nvPr/>
        </p:nvCxnSpPr>
        <p:spPr>
          <a:xfrm>
            <a:off x="2743200" y="1981200"/>
            <a:ext cx="0" cy="262890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971800" y="1981200"/>
            <a:ext cx="2133600" cy="262890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6" idx="0"/>
          </p:cNvCxnSpPr>
          <p:nvPr/>
        </p:nvCxnSpPr>
        <p:spPr>
          <a:xfrm flipH="1">
            <a:off x="5029200" y="1981200"/>
            <a:ext cx="381000" cy="262890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38400" y="1981200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5" idx="3"/>
            <a:endCxn id="6" idx="1"/>
          </p:cNvCxnSpPr>
          <p:nvPr/>
        </p:nvCxnSpPr>
        <p:spPr>
          <a:xfrm>
            <a:off x="3657600" y="5086350"/>
            <a:ext cx="45720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248400" y="4610100"/>
            <a:ext cx="1828800" cy="952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(Centos)</a:t>
            </a:r>
          </a:p>
          <a:p>
            <a:pPr algn="ctr"/>
            <a:r>
              <a:rPr lang="en-US" dirty="0" smtClean="0"/>
              <a:t>Node2</a:t>
            </a:r>
          </a:p>
          <a:p>
            <a:pPr algn="ctr"/>
            <a:r>
              <a:rPr lang="en-US" sz="800" dirty="0" smtClean="0"/>
              <a:t>(192.168.20.202:2202, </a:t>
            </a:r>
            <a:r>
              <a:rPr lang="en-US" sz="800" dirty="0"/>
              <a:t>Chef-client</a:t>
            </a:r>
            <a:r>
              <a:rPr lang="en-US" sz="800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>
            <a:stCxn id="14" idx="0"/>
          </p:cNvCxnSpPr>
          <p:nvPr/>
        </p:nvCxnSpPr>
        <p:spPr>
          <a:xfrm flipH="1" flipV="1">
            <a:off x="5715000" y="1981200"/>
            <a:ext cx="1447800" cy="262890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43400" y="5638800"/>
            <a:ext cx="14478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/>
              <a:t>Role</a:t>
            </a:r>
            <a:r>
              <a:rPr lang="en-US" sz="800" dirty="0" smtClean="0"/>
              <a:t>: Web Server</a:t>
            </a:r>
          </a:p>
          <a:p>
            <a:r>
              <a:rPr lang="en-US" sz="800" dirty="0" smtClean="0"/>
              <a:t>=&gt; Apache HTTP Server, Tomcat, Web App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1164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</TotalTime>
  <Words>58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Gajendran, Victor</dc:creator>
  <cp:lastModifiedBy>Gajendran, Victor</cp:lastModifiedBy>
  <cp:revision>16</cp:revision>
  <dcterms:created xsi:type="dcterms:W3CDTF">2006-08-16T00:00:00Z</dcterms:created>
  <dcterms:modified xsi:type="dcterms:W3CDTF">2013-06-07T16:55:37Z</dcterms:modified>
</cp:coreProperties>
</file>