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3429000"/>
            <a:ext cx="53340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Desktop (Win 7)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4610100"/>
            <a:ext cx="1828800" cy="952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(Centos)</a:t>
            </a:r>
          </a:p>
          <a:p>
            <a:pPr algn="ctr"/>
            <a:r>
              <a:rPr lang="en-US" dirty="0" smtClean="0"/>
              <a:t>Chef Workstation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4610100"/>
            <a:ext cx="1828800" cy="952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(Centos)</a:t>
            </a:r>
          </a:p>
          <a:p>
            <a:pPr algn="ctr"/>
            <a:r>
              <a:rPr lang="en-US" dirty="0" smtClean="0"/>
              <a:t>Chef 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1066800"/>
            <a:ext cx="18288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Github.com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1066800"/>
            <a:ext cx="18288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Opscode.com Chef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2"/>
            <a:endCxn id="5" idx="0"/>
          </p:cNvCxnSpPr>
          <p:nvPr/>
        </p:nvCxnSpPr>
        <p:spPr>
          <a:xfrm>
            <a:off x="2743200" y="1981200"/>
            <a:ext cx="0" cy="262890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5" idx="0"/>
          </p:cNvCxnSpPr>
          <p:nvPr/>
        </p:nvCxnSpPr>
        <p:spPr>
          <a:xfrm flipH="1">
            <a:off x="2743200" y="1981200"/>
            <a:ext cx="2667000" cy="2628900"/>
          </a:xfrm>
          <a:prstGeom prst="line">
            <a:avLst/>
          </a:prstGeom>
          <a:ln>
            <a:head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6" idx="0"/>
          </p:cNvCxnSpPr>
          <p:nvPr/>
        </p:nvCxnSpPr>
        <p:spPr>
          <a:xfrm>
            <a:off x="5410200" y="1981200"/>
            <a:ext cx="0" cy="2628900"/>
          </a:xfrm>
          <a:prstGeom prst="line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162300" y="1981200"/>
            <a:ext cx="2667000" cy="2628900"/>
          </a:xfrm>
          <a:prstGeom prst="line">
            <a:avLst/>
          </a:prstGeom>
          <a:ln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38400" y="1981200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3657600" y="5086350"/>
            <a:ext cx="838200" cy="0"/>
          </a:xfrm>
          <a:prstGeom prst="line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4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Gajendran, Victor</dc:creator>
  <cp:lastModifiedBy>Gajendran, Victor</cp:lastModifiedBy>
  <cp:revision>8</cp:revision>
  <dcterms:created xsi:type="dcterms:W3CDTF">2006-08-16T00:00:00Z</dcterms:created>
  <dcterms:modified xsi:type="dcterms:W3CDTF">2013-05-26T22:56:38Z</dcterms:modified>
</cp:coreProperties>
</file>