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8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83CD4-A882-4255-99A5-945C40E7DEE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27E27-E300-4EA1-8AFD-1F41B0DA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50" y="2633014"/>
            <a:ext cx="3619048" cy="32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942" y="806679"/>
            <a:ext cx="9294079" cy="1435051"/>
          </a:xfrm>
        </p:spPr>
        <p:txBody>
          <a:bodyPr/>
          <a:lstStyle/>
          <a:p>
            <a:r>
              <a:rPr lang="en-US" dirty="0"/>
              <a:t>gswong.github.io/CO2Navi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5" y="2296644"/>
            <a:ext cx="6987645" cy="3688422"/>
          </a:xfrm>
        </p:spPr>
        <p:txBody>
          <a:bodyPr/>
          <a:lstStyle/>
          <a:p>
            <a:r>
              <a:rPr lang="en-US" dirty="0"/>
              <a:t>(Sorry! Last part is case sensitive!)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15376" y="4709654"/>
            <a:ext cx="6987645" cy="1902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Members:</a:t>
            </a:r>
          </a:p>
          <a:p>
            <a:r>
              <a:rPr lang="en-US" dirty="0"/>
              <a:t>Annmarie</a:t>
            </a:r>
            <a:br>
              <a:rPr lang="en-US" dirty="0"/>
            </a:br>
            <a:r>
              <a:rPr lang="en-US" dirty="0"/>
              <a:t>Gary</a:t>
            </a:r>
            <a:br>
              <a:rPr lang="en-US" dirty="0"/>
            </a:br>
            <a:r>
              <a:rPr lang="en-US" dirty="0"/>
              <a:t>Kyle </a:t>
            </a:r>
            <a:br>
              <a:rPr lang="en-US" dirty="0"/>
            </a:br>
            <a:r>
              <a:rPr lang="en-US" dirty="0"/>
              <a:t>Tudor</a:t>
            </a:r>
          </a:p>
        </p:txBody>
      </p:sp>
    </p:spTree>
    <p:extLst>
      <p:ext uri="{BB962C8B-B14F-4D97-AF65-F5344CB8AC3E}">
        <p14:creationId xmlns:p14="http://schemas.microsoft.com/office/powerpoint/2010/main" val="374817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the CO2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scale problem</a:t>
            </a:r>
          </a:p>
          <a:p>
            <a:r>
              <a:rPr lang="en-US" dirty="0"/>
              <a:t>Harms communities with fragile infrastructure</a:t>
            </a:r>
          </a:p>
          <a:p>
            <a:r>
              <a:rPr lang="en-US" dirty="0"/>
              <a:t>Transportation accounts for a large portion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052636"/>
            <a:ext cx="3914775" cy="4352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555" y="6405561"/>
            <a:ext cx="696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https://www.epa.gov/ghgemissions/sources-greenhouse-gas-emissions</a:t>
            </a:r>
          </a:p>
        </p:txBody>
      </p:sp>
    </p:spTree>
    <p:extLst>
      <p:ext uri="{BB962C8B-B14F-4D97-AF65-F5344CB8AC3E}">
        <p14:creationId xmlns:p14="http://schemas.microsoft.com/office/powerpoint/2010/main" val="404479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Encourage change in behaviors on a small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people to </a:t>
            </a:r>
            <a:br>
              <a:rPr lang="en-US" dirty="0"/>
            </a:br>
            <a:r>
              <a:rPr lang="en-US" dirty="0"/>
              <a:t>change travel</a:t>
            </a:r>
            <a:br>
              <a:rPr lang="en-US" dirty="0"/>
            </a:br>
            <a:r>
              <a:rPr lang="en-US" dirty="0"/>
              <a:t>behaviors one trip at a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962150"/>
            <a:ext cx="3124200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1962150"/>
            <a:ext cx="32385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momentum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CO2 savings history for impact over 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0" y="2095500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 over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 hype by seeing friends contribute to CO2 savings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2666999"/>
            <a:ext cx="3267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609" y="-133349"/>
            <a:ext cx="10018713" cy="1752599"/>
          </a:xfrm>
        </p:spPr>
        <p:txBody>
          <a:bodyPr/>
          <a:lstStyle/>
          <a:p>
            <a:r>
              <a:rPr lang="en-US" dirty="0"/>
              <a:t>Reflections on the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408" y="3733799"/>
            <a:ext cx="10018713" cy="3124201"/>
          </a:xfrm>
        </p:spPr>
        <p:txBody>
          <a:bodyPr/>
          <a:lstStyle/>
          <a:p>
            <a:r>
              <a:rPr lang="en-US" dirty="0"/>
              <a:t>Learned to design for positive reinforcement</a:t>
            </a:r>
          </a:p>
          <a:p>
            <a:r>
              <a:rPr lang="en-US" dirty="0"/>
              <a:t>Next step is to rest and rebound for the next opportunity</a:t>
            </a:r>
          </a:p>
          <a:p>
            <a:r>
              <a:rPr lang="en-US" dirty="0"/>
              <a:t>Continue to contribute creativity and hard work to the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89" y="1257299"/>
            <a:ext cx="3619048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6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117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gswong.github.io/CO2Navi</vt:lpstr>
      <vt:lpstr>Tackling the CO2 Problem</vt:lpstr>
      <vt:lpstr>Encourage change in behaviors on a small scale</vt:lpstr>
      <vt:lpstr>Build momentum over time</vt:lpstr>
      <vt:lpstr>Scale out over social networks</vt:lpstr>
      <vt:lpstr>Reflections on the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gswong.github.io/CO2Navi</dc:title>
  <dc:creator>Gary Wong</dc:creator>
  <cp:lastModifiedBy>Gary Wong</cp:lastModifiedBy>
  <cp:revision>7</cp:revision>
  <dcterms:created xsi:type="dcterms:W3CDTF">2017-04-29T22:26:15Z</dcterms:created>
  <dcterms:modified xsi:type="dcterms:W3CDTF">2017-04-29T23:47:47Z</dcterms:modified>
</cp:coreProperties>
</file>