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9" r:id="rId5"/>
    <p:sldId id="261" r:id="rId6"/>
    <p:sldId id="260" r:id="rId7"/>
    <p:sldId id="262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11.06.2024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Weekly Meeting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Shengya Guo, CR/AVS, 12.06.2024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2046C-733B-003C-254F-C59AEC8556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Lumped</a:t>
            </a:r>
            <a:r>
              <a:rPr lang="de-DE" dirty="0"/>
              <a:t> Parameter EMB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30D83-2939-0D6A-4F02-10651D99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1with </a:t>
            </a:r>
            <a:r>
              <a:rPr lang="de-DE" dirty="0" err="1"/>
              <a:t>coulomb</a:t>
            </a:r>
            <a:r>
              <a:rPr lang="de-DE" dirty="0"/>
              <a:t> and </a:t>
            </a:r>
            <a:r>
              <a:rPr lang="de-DE" dirty="0" err="1"/>
              <a:t>viscous</a:t>
            </a:r>
            <a:r>
              <a:rPr lang="de-DE" dirty="0"/>
              <a:t>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C378-A0BF-F75B-8519-6C061573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37B6C-CCBF-F11F-E8A8-CBE7313F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15" y="968941"/>
            <a:ext cx="2261853" cy="1907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84D77-283E-D39D-77ED-68852EE71DCE}"/>
                  </a:ext>
                </a:extLst>
              </p:cNvPr>
              <p:cNvSpPr txBox="1"/>
              <p:nvPr/>
            </p:nvSpPr>
            <p:spPr>
              <a:xfrm>
                <a:off x="1009997" y="2776504"/>
                <a:ext cx="830387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Parameter consider as fixed:                    </a:t>
                </a:r>
              </a:p>
              <a:p>
                <a:r>
                  <a:rPr lang="en-US" dirty="0"/>
                  <a:t>      total gear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inertia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 to estimation: 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b="0" dirty="0"/>
                  <a:t>otor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coulomb friction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viscous friction coefficients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load dependent friction coefficients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stiffness characteristics parameter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84D77-283E-D39D-77ED-68852EE7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97" y="2776504"/>
                <a:ext cx="8303872" cy="2862322"/>
              </a:xfrm>
              <a:prstGeom prst="rect">
                <a:avLst/>
              </a:prstGeom>
              <a:blipFill>
                <a:blip r:embed="rId3"/>
                <a:stretch>
                  <a:fillRect l="-661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F86DCAD-7B49-9F8D-677E-3D538435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583" y="1029127"/>
            <a:ext cx="3537585" cy="472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9546D3-A67A-DB06-A58A-F4576AAE5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18" y="1646556"/>
            <a:ext cx="3567982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2046C-733B-003C-254F-C59AEC8556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Lumped</a:t>
            </a:r>
            <a:r>
              <a:rPr lang="de-DE" dirty="0"/>
              <a:t> Parameter EMB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30D83-2939-0D6A-4F02-10651D99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LuGre</a:t>
            </a:r>
            <a:r>
              <a:rPr lang="de-DE" dirty="0"/>
              <a:t> Model </a:t>
            </a:r>
            <a:r>
              <a:rPr lang="de-DE" altLang="zh-CN" dirty="0"/>
              <a:t>in </a:t>
            </a:r>
            <a:r>
              <a:rPr lang="de-DE" altLang="zh-CN" dirty="0" err="1"/>
              <a:t>steady</a:t>
            </a:r>
            <a:r>
              <a:rPr lang="de-DE" altLang="zh-CN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C378-A0BF-F75B-8519-6C061573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37B6C-CCBF-F11F-E8A8-CBE7313F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72" y="966589"/>
            <a:ext cx="2261853" cy="1907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84D77-283E-D39D-77ED-68852EE71DCE}"/>
                  </a:ext>
                </a:extLst>
              </p:cNvPr>
              <p:cNvSpPr txBox="1"/>
              <p:nvPr/>
            </p:nvSpPr>
            <p:spPr>
              <a:xfrm>
                <a:off x="1159626" y="2728470"/>
                <a:ext cx="65712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Parameter consider as fixed: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total gear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inertia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to estimation: 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b="0" dirty="0"/>
                  <a:t>otor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coulomb friction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viscous friction coefficients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velocity of the </a:t>
                </a:r>
                <a:r>
                  <a:rPr lang="en-US" dirty="0" err="1"/>
                  <a:t>Stribeck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load dependent friction coefficients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static friction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stiffness characteristics parameter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84D77-283E-D39D-77ED-68852EE7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26" y="2728470"/>
                <a:ext cx="6571210" cy="3139321"/>
              </a:xfrm>
              <a:prstGeom prst="rect">
                <a:avLst/>
              </a:prstGeom>
              <a:blipFill>
                <a:blip r:embed="rId3"/>
                <a:stretch>
                  <a:fillRect l="-742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9546D3-A67A-DB06-A58A-F4576AAE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233" y="2374095"/>
            <a:ext cx="3567982" cy="520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89BC9-053F-5FF6-B9F4-3E0DE04B0251}"/>
                  </a:ext>
                </a:extLst>
              </p:cNvPr>
              <p:cNvSpPr txBox="1"/>
              <p:nvPr/>
            </p:nvSpPr>
            <p:spPr>
              <a:xfrm>
                <a:off x="3441215" y="1219978"/>
                <a:ext cx="6571210" cy="1207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de-DE" b="0" dirty="0"/>
              </a:p>
              <a:p>
                <a:r>
                  <a:rPr lang="de-DE" b="0" dirty="0"/>
                  <a:t>	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̇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89BC9-053F-5FF6-B9F4-3E0DE04B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15" y="1219978"/>
                <a:ext cx="6571210" cy="1207703"/>
              </a:xfrm>
              <a:prstGeom prst="rect">
                <a:avLst/>
              </a:prstGeom>
              <a:blipFill>
                <a:blip r:embed="rId5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70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32A39-65B8-33F9-26ED-0D48AB32B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0805B-6247-B258-6E21-97A4E06B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418E4-FF7E-CF0F-B2CF-1E3AA3E9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F097-852B-A3EC-F97E-946D9F5EA219}"/>
              </a:ext>
            </a:extLst>
          </p:cNvPr>
          <p:cNvSpPr txBox="1"/>
          <p:nvPr/>
        </p:nvSpPr>
        <p:spPr>
          <a:xfrm>
            <a:off x="205200" y="1486193"/>
            <a:ext cx="548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Should temperature be considered?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ABAFE-B48E-301E-C934-6AA4F2D6B7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D55D8-E4BF-30BC-0613-24AA18BA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5F71E-E5F1-C8CA-F9AD-3C560CA2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9F6A-FE98-2905-CB75-F1F863738392}"/>
              </a:ext>
            </a:extLst>
          </p:cNvPr>
          <p:cNvSpPr txBox="1"/>
          <p:nvPr/>
        </p:nvSpPr>
        <p:spPr>
          <a:xfrm>
            <a:off x="381299" y="1660396"/>
            <a:ext cx="7526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Stiffness Model need to be built and test on the Test Bench</a:t>
            </a:r>
          </a:p>
          <a:p>
            <a:r>
              <a:rPr lang="en-US" dirty="0"/>
              <a:t>Use conventional approaches find the nominal parameter?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6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11.06.2024</OrgInhalt>
      <Wert>11.06.2024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188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1</vt:lpstr>
      <vt:lpstr>Model 1with coulomb and viscous friction model</vt:lpstr>
      <vt:lpstr>Model 2 with LuGre Model in steady state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</dc:title>
  <dc:creator>FIXED-TERM Guo Shengya (CR/AVS3)</dc:creator>
  <cp:lastModifiedBy>FIXED-TERM Guo Shengya (CR/AVS3)</cp:lastModifiedBy>
  <cp:revision>6</cp:revision>
  <dcterms:created xsi:type="dcterms:W3CDTF">2024-06-11T09:20:07Z</dcterms:created>
  <dcterms:modified xsi:type="dcterms:W3CDTF">2024-06-12T08:53:21Z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