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1"/>
  </p:notesMasterIdLst>
  <p:sldIdLst>
    <p:sldId id="256" r:id="rId4"/>
    <p:sldId id="290" r:id="rId5"/>
    <p:sldId id="292" r:id="rId6"/>
    <p:sldId id="294" r:id="rId7"/>
    <p:sldId id="295" r:id="rId8"/>
    <p:sldId id="296" r:id="rId9"/>
    <p:sldId id="297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50" autoAdjust="0"/>
  </p:normalViewPr>
  <p:slideViewPr>
    <p:cSldViewPr snapToGrid="0">
      <p:cViewPr varScale="1">
        <p:scale>
          <a:sx n="143" d="100"/>
          <a:sy n="143" d="100"/>
        </p:scale>
        <p:origin x="53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10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04.09.2024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8384A9-C75B-E0FC-C252-399635BDB0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Terminated</a:t>
            </a:r>
            <a:r>
              <a:rPr lang="de-DE" altLang="zh-CN" dirty="0"/>
              <a:t> and </a:t>
            </a:r>
            <a:r>
              <a:rPr lang="de-DE" altLang="zh-CN" dirty="0" err="1"/>
              <a:t>truncated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57697-6723-1E82-770B-51E0AABE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7B8F6-3BFC-1B1E-E623-F5BF861D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32D1A-09E8-389F-55BA-F5B8C537D8BA}"/>
              </a:ext>
            </a:extLst>
          </p:cNvPr>
          <p:cNvSpPr txBox="1"/>
          <p:nvPr/>
        </p:nvSpPr>
        <p:spPr>
          <a:xfrm>
            <a:off x="5829300" y="1347190"/>
            <a:ext cx="42223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 err="1"/>
              <a:t>Terminated</a:t>
            </a:r>
            <a:r>
              <a:rPr lang="de-DE" altLang="zh-CN" dirty="0"/>
              <a:t> </a:t>
            </a:r>
            <a:r>
              <a:rPr lang="de-DE" altLang="zh-CN" dirty="0" err="1"/>
              <a:t>if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position</a:t>
            </a:r>
            <a:r>
              <a:rPr lang="de-DE" altLang="zh-CN" dirty="0"/>
              <a:t> </a:t>
            </a:r>
            <a:r>
              <a:rPr lang="de-DE" altLang="zh-CN" dirty="0" err="1"/>
              <a:t>or</a:t>
            </a:r>
            <a:r>
              <a:rPr lang="de-DE" altLang="zh-CN" dirty="0"/>
              <a:t> </a:t>
            </a:r>
            <a:r>
              <a:rPr lang="de-DE" altLang="zh-CN" dirty="0" err="1"/>
              <a:t>velocity</a:t>
            </a:r>
            <a:r>
              <a:rPr lang="de-DE" altLang="zh-CN" dirty="0"/>
              <a:t> ran out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save </a:t>
            </a:r>
            <a:r>
              <a:rPr lang="de-DE" altLang="zh-CN" dirty="0" err="1"/>
              <a:t>zone</a:t>
            </a:r>
            <a:r>
              <a:rPr lang="de-DE" altLang="zh-CN" dirty="0"/>
              <a:t>.</a:t>
            </a:r>
          </a:p>
          <a:p>
            <a:endParaRPr lang="de-DE" dirty="0"/>
          </a:p>
          <a:p>
            <a:r>
              <a:rPr lang="de-DE" dirty="0" err="1"/>
              <a:t>Truncated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300,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300ms.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D3327-AB32-3B96-5E6E-00980F51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0" y="1311708"/>
            <a:ext cx="4646835" cy="33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975BA7-EE0E-169F-65FE-A445F1E4C5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Reward calculation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C38A1-1D81-894C-9D46-1BBFFFAB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9D40-4578-D9EB-BBEF-BFF4FD32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8C5C5-00A7-C385-FD00-002B1AED96D2}"/>
              </a:ext>
            </a:extLst>
          </p:cNvPr>
          <p:cNvSpPr txBox="1"/>
          <p:nvPr/>
        </p:nvSpPr>
        <p:spPr>
          <a:xfrm>
            <a:off x="1134110" y="3113594"/>
            <a:ext cx="5609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self.position_range</a:t>
            </a:r>
            <a:r>
              <a:rPr lang="en-US" dirty="0"/>
              <a:t> = (-100, 100)</a:t>
            </a:r>
          </a:p>
          <a:p>
            <a:r>
              <a:rPr lang="en-US" dirty="0" err="1"/>
              <a:t>self.velocity_range</a:t>
            </a:r>
            <a:r>
              <a:rPr lang="en-US" dirty="0"/>
              <a:t> = (-500, 500)</a:t>
            </a:r>
          </a:p>
          <a:p>
            <a:r>
              <a:rPr lang="en-US" dirty="0" err="1"/>
              <a:t>self.dangerous_position</a:t>
            </a:r>
            <a:r>
              <a:rPr lang="en-US" dirty="0"/>
              <a:t> = 75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D12E6-7517-5AFD-1F5C-F6B5DF96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370970"/>
            <a:ext cx="9315450" cy="14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D8347-467B-B86E-CEBB-543A7EB8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Training with the original FIM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C18E4-FF8E-0317-96BB-3A049C3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AF45-4468-8E81-63AD-BDC8E0B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F2715-0CE1-B03C-4827-92098097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48" y="1425600"/>
            <a:ext cx="4338962" cy="32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6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D8347-467B-B86E-CEBB-543A7EB8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Training with the original FIM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C18E4-FF8E-0317-96BB-3A049C3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AF45-4468-8E81-63AD-BDC8E0B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D9C3ED-62CF-6B8F-1F39-128D95F4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8" y="1365001"/>
            <a:ext cx="3855671" cy="28917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FCE8E7-0E26-1FB5-F50B-679E7607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87" y="1406794"/>
            <a:ext cx="3799946" cy="28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D8347-467B-B86E-CEBB-543A7EB8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Training with the scaled FIM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C18E4-FF8E-0317-96BB-3A049C3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AF45-4468-8E81-63AD-BDC8E0B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0338E-FE8F-BC63-6060-5AE7CB764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59" y="1200282"/>
            <a:ext cx="5281407" cy="39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4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D8347-467B-B86E-CEBB-543A7EB8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Training with the </a:t>
            </a:r>
            <a:r>
              <a:rPr lang="en-US" dirty="0" err="1"/>
              <a:t>secaled</a:t>
            </a:r>
            <a:r>
              <a:rPr lang="en-US" dirty="0"/>
              <a:t> FIM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C18E4-FF8E-0317-96BB-3A049C3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AF45-4468-8E81-63AD-BDC8E0B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4F224-A85E-BDD2-CD88-A667710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41" y="1036800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DA8E30-13A1-E638-6091-4725989E8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31" y="10368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11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102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Bosch Office Sans</vt:lpstr>
      <vt:lpstr>Calibri</vt:lpstr>
      <vt:lpstr>Symbol</vt:lpstr>
      <vt:lpstr>Wingdings</vt:lpstr>
      <vt:lpstr>Bosch 2024</vt:lpstr>
      <vt:lpstr>Weekly meeting 10</vt:lpstr>
      <vt:lpstr>PowerPoint Presentation</vt:lpstr>
      <vt:lpstr>PowerPoint Presentation</vt:lpstr>
      <vt:lpstr>Training progress</vt:lpstr>
      <vt:lpstr>Result</vt:lpstr>
      <vt:lpstr>Training progress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50</cp:revision>
  <dcterms:created xsi:type="dcterms:W3CDTF">2024-06-12T09:40:05Z</dcterms:created>
  <dcterms:modified xsi:type="dcterms:W3CDTF">2024-09-04T09:11:01Z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