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8"/>
  </p:notesMasterIdLst>
  <p:sldIdLst>
    <p:sldId id="256" r:id="rId4"/>
    <p:sldId id="297" r:id="rId5"/>
    <p:sldId id="298" r:id="rId6"/>
    <p:sldId id="294" r:id="rId7"/>
  </p:sldIdLst>
  <p:sldSz cx="10969625" cy="6170613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50" autoAdjust="0"/>
  </p:normalViewPr>
  <p:slideViewPr>
    <p:cSldViewPr snapToGrid="0">
      <p:cViewPr varScale="1">
        <p:scale>
          <a:sx n="143" d="100"/>
          <a:sy n="143" d="100"/>
        </p:scale>
        <p:origin x="53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CR/AVS3 | 12.06.2024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2024.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Weekly </a:t>
            </a:r>
            <a:r>
              <a:rPr lang="de-DE" altLang="zh-CN" dirty="0" err="1"/>
              <a:t>meeting</a:t>
            </a:r>
            <a:r>
              <a:rPr lang="de-DE" altLang="zh-CN" dirty="0"/>
              <a:t> 10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altLang="zh-CN" dirty="0"/>
              <a:t>Shengya Guo, CR/AVS3</a:t>
            </a:r>
            <a:r>
              <a:rPr lang="de-DE" altLang="zh-CN"/>
              <a:t>, 11.09.2024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Training with the </a:t>
            </a:r>
            <a:r>
              <a:rPr lang="en-US" dirty="0" err="1"/>
              <a:t>secaled</a:t>
            </a:r>
            <a:r>
              <a:rPr lang="en-US" dirty="0"/>
              <a:t> FIM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4F224-A85E-BDD2-CD88-A667710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41" y="1036800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DA8E30-13A1-E638-6091-4725989E8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831" y="10368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C6990-40FA-7B00-4314-D6F64ACAC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Problem </a:t>
            </a:r>
            <a:r>
              <a:rPr lang="de-DE" altLang="zh-CN" dirty="0" err="1"/>
              <a:t>with</a:t>
            </a:r>
            <a:r>
              <a:rPr lang="de-DE" altLang="zh-CN" dirty="0"/>
              <a:t> Observation </a:t>
            </a:r>
            <a:r>
              <a:rPr lang="de-DE" altLang="zh-CN" dirty="0" err="1"/>
              <a:t>normalization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863E9-C8CC-8A61-2407-84B5EA4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FCA-0AF8-8E99-2326-0FC8282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082D1-8AC7-B4E4-1E73-4190DF980F95}"/>
              </a:ext>
            </a:extLst>
          </p:cNvPr>
          <p:cNvSpPr txBox="1"/>
          <p:nvPr/>
        </p:nvSpPr>
        <p:spPr>
          <a:xfrm>
            <a:off x="1000124" y="1641455"/>
            <a:ext cx="76904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mean und var will loss when running the test episode after training</a:t>
            </a:r>
          </a:p>
          <a:p>
            <a:endParaRPr lang="en-US" dirty="0">
              <a:latin typeface="+mj-lt"/>
            </a:endParaRPr>
          </a:p>
          <a:p>
            <a:r>
              <a:rPr lang="en-US" sz="1800" dirty="0">
                <a:effectLst/>
                <a:latin typeface="+mj-lt"/>
              </a:rPr>
              <a:t>The test will continuous with the mean and var from the training, need to save this value and load them after load the mode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4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D8347-467B-B86E-CEBB-543A7EB8B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altLang="zh-CN" dirty="0"/>
              <a:t>Problem </a:t>
            </a:r>
            <a:r>
              <a:rPr lang="de-DE" altLang="zh-CN" dirty="0" err="1"/>
              <a:t>with</a:t>
            </a:r>
            <a:r>
              <a:rPr lang="de-DE" altLang="zh-CN" dirty="0"/>
              <a:t> </a:t>
            </a:r>
            <a:r>
              <a:rPr lang="de-DE" altLang="zh-CN" dirty="0" err="1"/>
              <a:t>advantage</a:t>
            </a:r>
            <a:r>
              <a:rPr lang="de-DE" altLang="zh-CN" dirty="0"/>
              <a:t> </a:t>
            </a:r>
            <a:r>
              <a:rPr lang="de-DE" altLang="zh-CN" dirty="0" err="1"/>
              <a:t>normalization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C18E4-FF8E-0317-96BB-3A049C3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AF45-4468-8E81-63AD-BDC8E0B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CCDCC-5458-193C-6539-2143F832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09" y="1970317"/>
            <a:ext cx="4768145" cy="355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51BFCE-7054-9E51-7438-A3D4DC7AFF7B}"/>
              </a:ext>
            </a:extLst>
          </p:cNvPr>
          <p:cNvSpPr txBox="1"/>
          <p:nvPr/>
        </p:nvSpPr>
        <p:spPr>
          <a:xfrm>
            <a:off x="349345" y="1318892"/>
            <a:ext cx="10927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+mn-lt"/>
              </a:rPr>
              <a:t>mb_advantages</a:t>
            </a:r>
            <a:r>
              <a:rPr lang="en-US" b="0" dirty="0">
                <a:effectLst/>
                <a:latin typeface="+mn-lt"/>
              </a:rPr>
              <a:t> = (</a:t>
            </a:r>
            <a:r>
              <a:rPr lang="en-US" b="0" dirty="0" err="1">
                <a:effectLst/>
                <a:latin typeface="+mn-lt"/>
              </a:rPr>
              <a:t>mb_advantages</a:t>
            </a:r>
            <a:r>
              <a:rPr lang="en-US" b="0" dirty="0">
                <a:effectLst/>
                <a:latin typeface="+mn-lt"/>
              </a:rPr>
              <a:t> - </a:t>
            </a:r>
            <a:r>
              <a:rPr lang="en-US" b="0" dirty="0" err="1">
                <a:effectLst/>
                <a:latin typeface="+mn-lt"/>
              </a:rPr>
              <a:t>mb_advantages.mean</a:t>
            </a:r>
            <a:r>
              <a:rPr lang="en-US" b="0" dirty="0">
                <a:effectLst/>
                <a:latin typeface="+mn-lt"/>
              </a:rPr>
              <a:t>()) / (</a:t>
            </a:r>
            <a:r>
              <a:rPr lang="en-US" b="0" dirty="0" err="1">
                <a:effectLst/>
                <a:latin typeface="+mn-lt"/>
              </a:rPr>
              <a:t>mb_advantages.std</a:t>
            </a:r>
            <a:r>
              <a:rPr lang="en-US" b="0" dirty="0">
                <a:effectLst/>
                <a:latin typeface="+mn-lt"/>
              </a:rPr>
              <a:t>() + 1e-8)</a:t>
            </a:r>
          </a:p>
        </p:txBody>
      </p:sp>
    </p:spTree>
    <p:extLst>
      <p:ext uri="{BB962C8B-B14F-4D97-AF65-F5344CB8AC3E}">
        <p14:creationId xmlns:p14="http://schemas.microsoft.com/office/powerpoint/2010/main" val="33145649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deu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CR/AVS3</OrgInhalt>
      <Wert>CR/AVS3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>Intern</Wert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Alle Rechte vorbehalten, auch bzgl. jeder Verfügung, Verwertung, Reproduktion, Bearbeitung, Weitergabe sowie für den Fall von Schutzrechtsanmeldungen.</OrgInhalt>
      <Wert>© Robert Bosch GmbH 2024.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12.06.2024</OrgInhalt>
      <Wert>12.06.2024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92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Bosch Office Sans</vt:lpstr>
      <vt:lpstr>Calibri</vt:lpstr>
      <vt:lpstr>Symbol</vt:lpstr>
      <vt:lpstr>Wingdings</vt:lpstr>
      <vt:lpstr>Bosch 2024</vt:lpstr>
      <vt:lpstr>Weekly meeting 10</vt:lpstr>
      <vt:lpstr>Result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plan</dc:title>
  <dc:creator>FIXED-TERM Guo Shengya (CR/AVS3)</dc:creator>
  <cp:lastModifiedBy>FIXED-TERM Guo Shengya (CR/AVS3)</cp:lastModifiedBy>
  <cp:revision>52</cp:revision>
  <dcterms:created xsi:type="dcterms:W3CDTF">2024-06-12T09:40:05Z</dcterms:created>
  <dcterms:modified xsi:type="dcterms:W3CDTF">2024-09-11T12:10:04Z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