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6"/>
  </p:notesMasterIdLst>
  <p:sldIdLst>
    <p:sldId id="256" r:id="rId4"/>
    <p:sldId id="299" r:id="rId5"/>
  </p:sldIdLst>
  <p:sldSz cx="10969625" cy="6170613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50" autoAdjust="0"/>
  </p:normalViewPr>
  <p:slideViewPr>
    <p:cSldViewPr snapToGrid="0">
      <p:cViewPr varScale="1">
        <p:scale>
          <a:sx n="143" d="100"/>
          <a:sy n="143" d="100"/>
        </p:scale>
        <p:origin x="37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12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18.09.2024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D7EFA-4EF5-00BE-4EB4-8DF877F889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 err="1"/>
              <a:t>To</a:t>
            </a:r>
            <a:r>
              <a:rPr lang="de-DE" altLang="zh-CN" dirty="0"/>
              <a:t> Do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F4F6C-D8E0-BD91-337D-5DA8DB8B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95EAF-C798-47AD-95D6-A26867E9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A569C-88C9-7D7C-5342-D9AE328D9BBD}"/>
              </a:ext>
            </a:extLst>
          </p:cNvPr>
          <p:cNvSpPr txBox="1"/>
          <p:nvPr/>
        </p:nvSpPr>
        <p:spPr>
          <a:xfrm>
            <a:off x="703675" y="1425600"/>
            <a:ext cx="10927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0" dirty="0">
                <a:effectLst/>
                <a:latin typeface="+mn-lt"/>
              </a:rPr>
              <a:t>Include parameter to estimation in the env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n-lt"/>
              </a:rPr>
              <a:t>Sample the parameter in each episode (from 1e-5 to 5e-5)</a:t>
            </a:r>
          </a:p>
          <a:p>
            <a:pPr marL="342900" indent="-342900">
              <a:buAutoNum type="arabicPeriod"/>
            </a:pPr>
            <a:r>
              <a:rPr lang="en-US" b="0" dirty="0">
                <a:effectLst/>
                <a:latin typeface="+mn-lt"/>
              </a:rPr>
              <a:t>Give big minus reward to pos and vel at </a:t>
            </a:r>
            <a:r>
              <a:rPr lang="en-US" dirty="0">
                <a:latin typeface="+mn-lt"/>
              </a:rPr>
              <a:t>the end, to force the EMB back to zero point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rgbClr val="000000"/>
                </a:solidFill>
                <a:effectLst/>
                <a:latin typeface="Bosch Office Sans" pitchFamily="2" charset="0"/>
              </a:rPr>
              <a:t>Add save point during training</a:t>
            </a:r>
            <a:endParaRPr lang="en-US" dirty="0">
              <a:latin typeface="+mn-lt"/>
            </a:endParaRPr>
          </a:p>
          <a:p>
            <a:pPr marL="342900" indent="-342900">
              <a:buAutoNum type="arabicPeriod"/>
            </a:pPr>
            <a:endParaRPr lang="en-US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2957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58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Bosch Office Sans</vt:lpstr>
      <vt:lpstr>Calibri</vt:lpstr>
      <vt:lpstr>Symbol</vt:lpstr>
      <vt:lpstr>Wingdings</vt:lpstr>
      <vt:lpstr>Bosch 2024</vt:lpstr>
      <vt:lpstr>Weekly meeting 12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57</cp:revision>
  <dcterms:created xsi:type="dcterms:W3CDTF">2024-06-12T09:40:05Z</dcterms:created>
  <dcterms:modified xsi:type="dcterms:W3CDTF">2024-09-18T10:21:46Z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