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300" r:id="rId5"/>
    <p:sldId id="301" r:id="rId6"/>
    <p:sldId id="275" r:id="rId7"/>
    <p:sldId id="306" r:id="rId8"/>
    <p:sldId id="298" r:id="rId9"/>
    <p:sldId id="307" r:id="rId10"/>
    <p:sldId id="299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90" d="100"/>
          <a:sy n="90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7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27.09.2024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Turn in to use of </a:t>
            </a:r>
            <a:r>
              <a:rPr lang="en-US" dirty="0" err="1"/>
              <a:t>Pythorch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15361-04D5-94D0-6A91-853449EEC347}"/>
              </a:ext>
            </a:extLst>
          </p:cNvPr>
          <p:cNvSpPr txBox="1"/>
          <p:nvPr/>
        </p:nvSpPr>
        <p:spPr>
          <a:xfrm>
            <a:off x="1639357" y="1762470"/>
            <a:ext cx="7690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Bad Performance with self </a:t>
            </a:r>
            <a:r>
              <a:rPr lang="en-US" dirty="0" err="1">
                <a:latin typeface="+mj-lt"/>
              </a:rPr>
              <a:t>bulid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Tensorflow</a:t>
            </a:r>
            <a:r>
              <a:rPr lang="en-US" dirty="0">
                <a:latin typeface="+mj-lt"/>
              </a:rPr>
              <a:t> PPO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Use the PPO script which already been tested online.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Test the basic performance with Pendulum, succussed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+mj-lt"/>
              </a:rPr>
              <a:t>Also need to update my EMB model with </a:t>
            </a:r>
            <a:r>
              <a:rPr lang="en-US" dirty="0" err="1">
                <a:latin typeface="+mj-lt"/>
              </a:rPr>
              <a:t>autograd</a:t>
            </a:r>
            <a:r>
              <a:rPr lang="en-US" dirty="0">
                <a:latin typeface="+mj-lt"/>
              </a:rPr>
              <a:t> function in to </a:t>
            </a:r>
            <a:r>
              <a:rPr lang="en-US" dirty="0" err="1">
                <a:latin typeface="+mj-lt"/>
              </a:rPr>
              <a:t>Pytorch</a:t>
            </a:r>
            <a:r>
              <a:rPr lang="en-US" dirty="0">
                <a:latin typeface="+mj-lt"/>
              </a:rPr>
              <a:t> version</a:t>
            </a:r>
          </a:p>
          <a:p>
            <a:pPr marL="342900" indent="-342900">
              <a:buAutoNum type="arabicPeriod" startAt="3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783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0D712-0230-F115-187F-F0ACA19D20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 the EMB model in the new PPO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6642D1-7178-414A-76F9-DB8B222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D5A0-4A11-3ADE-9846-A16478F3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EFBC6-F524-99CD-AB82-460E64D79942}"/>
              </a:ext>
            </a:extLst>
          </p:cNvPr>
          <p:cNvSpPr txBox="1"/>
          <p:nvPr/>
        </p:nvSpPr>
        <p:spPr>
          <a:xfrm>
            <a:off x="956604" y="1573321"/>
            <a:ext cx="38252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Obs</a:t>
            </a:r>
            <a:r>
              <a:rPr lang="en-US" dirty="0">
                <a:latin typeface="+mn-lt"/>
              </a:rPr>
              <a:t> = [x1, x2, k , FIM]</a:t>
            </a:r>
          </a:p>
          <a:p>
            <a:r>
              <a:rPr lang="en-US" dirty="0">
                <a:latin typeface="+mn-lt"/>
              </a:rPr>
              <a:t>Fixed nominal </a:t>
            </a:r>
            <a:r>
              <a:rPr lang="en-US" dirty="0" err="1">
                <a:latin typeface="+mn-lt"/>
              </a:rPr>
              <a:t>fv</a:t>
            </a:r>
            <a:r>
              <a:rPr lang="en-US" dirty="0">
                <a:latin typeface="+mn-lt"/>
              </a:rPr>
              <a:t> used for the reward calculation</a:t>
            </a:r>
          </a:p>
          <a:p>
            <a:endParaRPr lang="en-US" b="0" dirty="0">
              <a:effectLst/>
              <a:latin typeface="+mn-lt"/>
            </a:endParaRPr>
          </a:p>
          <a:p>
            <a:r>
              <a:rPr lang="en-US" dirty="0">
                <a:latin typeface="+mn-lt"/>
              </a:rPr>
              <a:t>Why does the EMB wait and the velocity vibrate at the beginning? </a:t>
            </a:r>
            <a:endParaRPr lang="en-US" b="0" dirty="0"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F8EF6-698C-EA58-5CD2-6CE64B13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36" y="621767"/>
            <a:ext cx="3392709" cy="50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D153CE-7D9B-858A-02E5-BB75F2CCB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D1A41-1C3C-DADF-A301-B3FB0EC6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1898-E56C-DE5F-2788-15EC4F2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63352-B6CB-C3FB-4C96-B05255F5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59" y="1184418"/>
            <a:ext cx="7441205" cy="1999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/>
              <p:nvPr/>
            </p:nvSpPr>
            <p:spPr>
              <a:xfrm>
                <a:off x="592714" y="3472929"/>
                <a:ext cx="4968637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4" y="3472929"/>
                <a:ext cx="496863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76870-16A5-60E7-168B-2368DB256D9D}"/>
                  </a:ext>
                </a:extLst>
              </p:cNvPr>
              <p:cNvSpPr txBox="1"/>
              <p:nvPr/>
            </p:nvSpPr>
            <p:spPr>
              <a:xfrm>
                <a:off x="4596359" y="3472929"/>
                <a:ext cx="549014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76870-16A5-60E7-168B-2368DB25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59" y="3472929"/>
                <a:ext cx="5490146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1A87CA8-670E-1996-3B4D-F84CCD8411F5}"/>
              </a:ext>
            </a:extLst>
          </p:cNvPr>
          <p:cNvSpPr txBox="1"/>
          <p:nvPr/>
        </p:nvSpPr>
        <p:spPr>
          <a:xfrm>
            <a:off x="1796946" y="4813809"/>
            <a:ext cx="549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fc = 10.37e-3 </a:t>
            </a:r>
          </a:p>
          <a:p>
            <a:r>
              <a:rPr lang="en-US" dirty="0" err="1"/>
              <a:t>fv</a:t>
            </a:r>
            <a:r>
              <a:rPr lang="en-US" dirty="0"/>
              <a:t> = 2.16e-5</a:t>
            </a:r>
          </a:p>
        </p:txBody>
      </p:sp>
    </p:spTree>
    <p:extLst>
      <p:ext uri="{BB962C8B-B14F-4D97-AF65-F5344CB8AC3E}">
        <p14:creationId xmlns:p14="http://schemas.microsoft.com/office/powerpoint/2010/main" val="3369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A90D0-4739-EAD9-513D-FE0731F3B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Correct the friction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F09A52-326F-2B62-F367-7D889AEE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C94B-33B6-F26B-9275-5ED00094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C34AE-6882-8879-E20C-B115A1A2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1" y="2353996"/>
            <a:ext cx="4416539" cy="331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8ABD4-49F4-4822-5722-56BA2354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9" y="1338225"/>
            <a:ext cx="8444144" cy="1051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8C8116-F002-536C-540E-A74CF5AA3019}"/>
              </a:ext>
            </a:extLst>
          </p:cNvPr>
          <p:cNvSpPr txBox="1"/>
          <p:nvPr/>
        </p:nvSpPr>
        <p:spPr>
          <a:xfrm>
            <a:off x="1092506" y="2769001"/>
            <a:ext cx="549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 = fc * </a:t>
            </a:r>
            <a:r>
              <a:rPr lang="en-US" dirty="0" err="1"/>
              <a:t>torch.sign</a:t>
            </a:r>
            <a:r>
              <a:rPr lang="en-US" dirty="0"/>
              <a:t>(x2) + </a:t>
            </a:r>
            <a:r>
              <a:rPr lang="en-US" dirty="0" err="1"/>
              <a:t>fv</a:t>
            </a:r>
            <a:r>
              <a:rPr lang="en-US" dirty="0"/>
              <a:t> * x2</a:t>
            </a:r>
          </a:p>
        </p:txBody>
      </p:sp>
    </p:spTree>
    <p:extLst>
      <p:ext uri="{BB962C8B-B14F-4D97-AF65-F5344CB8AC3E}">
        <p14:creationId xmlns:p14="http://schemas.microsoft.com/office/powerpoint/2010/main" val="33111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C6990-40FA-7B00-4314-D6F64ACAC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Problem </a:t>
            </a:r>
            <a:r>
              <a:rPr lang="de-DE" altLang="zh-CN" dirty="0" err="1"/>
              <a:t>with</a:t>
            </a:r>
            <a:r>
              <a:rPr lang="de-DE" altLang="zh-CN" dirty="0"/>
              <a:t> Observation </a:t>
            </a:r>
            <a:r>
              <a:rPr lang="de-DE" altLang="zh-CN" dirty="0" err="1"/>
              <a:t>normalization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863E9-C8CC-8A61-2407-84B5EA4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FCA-0AF8-8E99-2326-0FC828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82D1-8AC7-B4E4-1E73-4190DF980F95}"/>
              </a:ext>
            </a:extLst>
          </p:cNvPr>
          <p:cNvSpPr txBox="1"/>
          <p:nvPr/>
        </p:nvSpPr>
        <p:spPr>
          <a:xfrm>
            <a:off x="1000124" y="1641455"/>
            <a:ext cx="7690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mean und var will loss when running the test episode after training</a:t>
            </a:r>
          </a:p>
          <a:p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The test will continuous with the mean and var from the training, need to save this value and load them after load the mode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9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E476-D0B0-8F5C-3328-874128BC5F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en-US" dirty="0"/>
              <a:t>fixed</a:t>
            </a:r>
            <a:r>
              <a:rPr lang="en-US" dirty="0">
                <a:latin typeface="+mn-lt"/>
              </a:rPr>
              <a:t> parameter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D37AF-3717-5CCB-7734-28FA61FF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6D89-973C-197D-8605-48F3E1D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E2B165-2615-D927-008D-B1F65395E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3" y="577121"/>
            <a:ext cx="3457731" cy="5186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4CAB1-5155-0AB4-5A22-63971C9EC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24" y="765559"/>
            <a:ext cx="3369527" cy="50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D7EFA-4EF5-00BE-4EB4-8DF877F889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en-US" dirty="0"/>
              <a:t>s</a:t>
            </a:r>
            <a:r>
              <a:rPr lang="en-US" dirty="0">
                <a:latin typeface="+mn-lt"/>
              </a:rPr>
              <a:t>ampled parameter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F4F6C-D8E0-BD91-337D-5DA8DB8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5EAF-C798-47AD-95D6-A26867E9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A569C-88C9-7D7C-5342-D9AE328D9BBD}"/>
              </a:ext>
            </a:extLst>
          </p:cNvPr>
          <p:cNvSpPr txBox="1"/>
          <p:nvPr/>
        </p:nvSpPr>
        <p:spPr>
          <a:xfrm>
            <a:off x="174971" y="1327561"/>
            <a:ext cx="10927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dirty="0">
                <a:effectLst/>
                <a:latin typeface="+mn-lt"/>
              </a:rPr>
              <a:t>Include parameter to estimation in the env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Sample the parameter in each episode (from 1e-5 to 5e-5)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380BD-FFFD-41CA-18FE-6115DAB5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2264653"/>
            <a:ext cx="8354591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346D6-2EF8-9F7C-ECA6-9A468C9A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94" y="1098031"/>
            <a:ext cx="3016427" cy="452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24167-3BE1-0658-F8CD-C08C624D9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6" y="950332"/>
            <a:ext cx="3236342" cy="48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208</Words>
  <Application>Microsoft Office PowerPoint</Application>
  <PresentationFormat>Custom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59</cp:revision>
  <dcterms:created xsi:type="dcterms:W3CDTF">2024-06-12T09:40:05Z</dcterms:created>
  <dcterms:modified xsi:type="dcterms:W3CDTF">2024-09-27T13:52:37Z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