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316" r:id="rId5"/>
    <p:sldId id="317" r:id="rId6"/>
    <p:sldId id="300" r:id="rId7"/>
    <p:sldId id="318" r:id="rId8"/>
    <p:sldId id="315" r:id="rId9"/>
    <p:sldId id="298" r:id="rId10"/>
    <p:sldId id="309" r:id="rId11"/>
    <p:sldId id="307" r:id="rId12"/>
    <p:sldId id="314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2" d="100"/>
          <a:sy n="142" d="100"/>
        </p:scale>
        <p:origin x="57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18.10.2024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63BF7B-C76B-4D41-F2EA-4CF315A80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Next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5262C-FCFF-1274-E53C-A75524D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265C-1D01-D307-F316-17E47EF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47B1F-71EA-9374-2640-4D2D4CB45A5B}"/>
              </a:ext>
            </a:extLst>
          </p:cNvPr>
          <p:cNvSpPr txBox="1"/>
          <p:nvPr/>
        </p:nvSpPr>
        <p:spPr>
          <a:xfrm>
            <a:off x="1277262" y="1482566"/>
            <a:ext cx="8139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Reshape the reward function with other parameter, to make it balance</a:t>
            </a:r>
          </a:p>
          <a:p>
            <a:pPr marL="342900" indent="-342900">
              <a:buAutoNum type="arabicPeriod"/>
            </a:pPr>
            <a:r>
              <a:rPr lang="en-US" dirty="0"/>
              <a:t>Read the paper which use the EV to calculate the reward, could do the balance using min the max(e1,e2) of M^-1 between the speed(for </a:t>
            </a:r>
            <a:r>
              <a:rPr lang="en-US" dirty="0" err="1"/>
              <a:t>fv</a:t>
            </a:r>
            <a:r>
              <a:rPr lang="en-US" dirty="0"/>
              <a:t>) and the position(for k)</a:t>
            </a:r>
          </a:p>
        </p:txBody>
      </p:sp>
    </p:spTree>
    <p:extLst>
      <p:ext uri="{BB962C8B-B14F-4D97-AF65-F5344CB8AC3E}">
        <p14:creationId xmlns:p14="http://schemas.microsoft.com/office/powerpoint/2010/main" val="8370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restart</a:t>
            </a:r>
            <a:r>
              <a:rPr lang="de-DE" dirty="0"/>
              <a:t> at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0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5EF9A2-2DC1-774E-BBD7-49ABADE2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5" y="1821116"/>
            <a:ext cx="9483770" cy="13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Reshape the reward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91151FB-910C-A36F-4AF0-76BA2A25745F}"/>
              </a:ext>
            </a:extLst>
          </p:cNvPr>
          <p:cNvSpPr txBox="1"/>
          <p:nvPr/>
        </p:nvSpPr>
        <p:spPr>
          <a:xfrm>
            <a:off x="1267303" y="1143852"/>
            <a:ext cx="8007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First phase: 0 to 300ms, step reward based on FIM</a:t>
            </a:r>
          </a:p>
          <a:p>
            <a:pPr marL="342900" indent="-342900">
              <a:buAutoNum type="arabicPeriod"/>
            </a:pPr>
            <a:r>
              <a:rPr lang="en-US" dirty="0"/>
              <a:t>Second phase: 300 to 500ms, step reward(minus) based on the trajectory which leads the motor back to the start point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Record the accumulating FIM step reward from 300ms to 500ms, if the motor successfully back to the start point with a tolerance in the end, add it to the episode reward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FC4ED23-07DF-4932-591D-2F247870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904968"/>
            <a:ext cx="8575620" cy="27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of the reset trajectory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Quintic polynomial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2F317-4D49-CD1A-09A1-A2BF1623015D}"/>
                  </a:ext>
                </a:extLst>
              </p:cNvPr>
              <p:cNvSpPr txBox="1"/>
              <p:nvPr/>
            </p:nvSpPr>
            <p:spPr>
              <a:xfrm>
                <a:off x="1251935" y="1228376"/>
                <a:ext cx="6704882" cy="1564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>
                    <a:latin typeface="+mj-lt"/>
                  </a:rPr>
                  <a:t>Strat boundary condition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>
                  <a:latin typeface="+mj-lt"/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+mj-lt"/>
                  </a:rPr>
                  <a:t>End </a:t>
                </a:r>
                <a:r>
                  <a:rPr lang="en-US" dirty="0"/>
                  <a:t>boundary condition</a:t>
                </a:r>
                <a:r>
                  <a:rPr 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2F317-4D49-CD1A-09A1-A2BF1623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35" y="1228376"/>
                <a:ext cx="6704882" cy="1564531"/>
              </a:xfrm>
              <a:prstGeom prst="rect">
                <a:avLst/>
              </a:prstGeom>
              <a:blipFill>
                <a:blip r:embed="rId2"/>
                <a:stretch>
                  <a:fillRect l="-545" t="-1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7E0ACD2-19A2-361E-F50D-29F4FE12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7" y="2675517"/>
            <a:ext cx="4691544" cy="2966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26B5F-B680-CD9D-2FDF-F877EEFF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5" y="2728571"/>
            <a:ext cx="4581437" cy="29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F9BFC-E1E5-7705-82ED-96E16EED3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Observation from 2M steps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E04F2-59B5-AE6B-406C-85BB584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4" y="648000"/>
            <a:ext cx="10558800" cy="388800"/>
          </a:xfrm>
        </p:spPr>
        <p:txBody>
          <a:bodyPr/>
          <a:lstStyle/>
          <a:p>
            <a:r>
              <a:rPr lang="en-US" dirty="0"/>
              <a:t>In first 300ms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C42-DE2D-BED0-F98D-27CE9E7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5A9751C-E408-826D-7F80-7E1F16E8BA5A}"/>
              </a:ext>
            </a:extLst>
          </p:cNvPr>
          <p:cNvSpPr txBox="1"/>
          <p:nvPr/>
        </p:nvSpPr>
        <p:spPr>
          <a:xfrm>
            <a:off x="1013729" y="1425600"/>
            <a:ext cx="9159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icrosoft YaHei" panose="020B0503020204020204" pitchFamily="34" charset="-122"/>
              </a:rPr>
              <a:t>Model saved with checkpoint 20, 40, 60, …, 240, and 244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icrosoft YaHei" panose="020B0503020204020204" pitchFamily="34" charset="-122"/>
              </a:rPr>
              <a:t>T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he agent focus on </a:t>
            </a:r>
            <a:r>
              <a:rPr lang="en-US" sz="1800" dirty="0" err="1">
                <a:effectLst/>
                <a:latin typeface="Microsoft YaHei" panose="020B0503020204020204" pitchFamily="34" charset="-122"/>
              </a:rPr>
              <a:t>maxmail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 the reward in first 300steps</a:t>
            </a:r>
          </a:p>
          <a:p>
            <a:pPr marL="342900" indent="-342900"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A9C066-AEB3-FA61-0A9F-6BEE6F79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4" y="2264414"/>
            <a:ext cx="5796856" cy="26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F9BFC-E1E5-7705-82ED-96E16EED3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Observation from 2M steps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E04F2-59B5-AE6B-406C-85BB584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5" y="662067"/>
            <a:ext cx="10558800" cy="388800"/>
          </a:xfrm>
        </p:spPr>
        <p:txBody>
          <a:bodyPr/>
          <a:lstStyle/>
          <a:p>
            <a:r>
              <a:rPr lang="en-US" dirty="0"/>
              <a:t>From 300ms to 500ms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C42-DE2D-BED0-F98D-27CE9E7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D526D-3E53-E308-EFEE-4B1F5ED9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00" y="2443522"/>
            <a:ext cx="5872610" cy="2555722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5A9751C-E408-826D-7F80-7E1F16E8BA5A}"/>
              </a:ext>
            </a:extLst>
          </p:cNvPr>
          <p:cNvSpPr txBox="1"/>
          <p:nvPr/>
        </p:nvSpPr>
        <p:spPr>
          <a:xfrm>
            <a:off x="1013730" y="1425600"/>
            <a:ext cx="8587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With the training going on, 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the agent take more risk in the last 300step, and won a higher onetime reward in the end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47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C6990-40FA-7B00-4314-D6F64ACAC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Stability of seeding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863E9-C8CC-8A61-2407-84B5EA4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FCA-0AF8-8E99-2326-0FC828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82D1-8AC7-B4E4-1E73-4190DF980F95}"/>
              </a:ext>
            </a:extLst>
          </p:cNvPr>
          <p:cNvSpPr txBox="1"/>
          <p:nvPr/>
        </p:nvSpPr>
        <p:spPr>
          <a:xfrm>
            <a:off x="740947" y="1353336"/>
            <a:ext cx="9628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There is performance differences between seeds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4 different seed trained, 3 of them is good, 1 is not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8BAE68-02CB-5828-F535-BD60352C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6" y="2154431"/>
            <a:ext cx="7154502" cy="33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caculation of FIM for two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1DF939-8935-BC17-0DF5-011A9C2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6" y="1517925"/>
            <a:ext cx="5029173" cy="22664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1792DE1-60F6-95A0-F705-C77DFB65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77" y="1593402"/>
            <a:ext cx="1982658" cy="222774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484FA2-64F5-14AE-1B5C-ABEA4EC9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65" y="1932863"/>
            <a:ext cx="3067120" cy="17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DDB517-8256-B920-0DDC-C40F5EB0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reward function by two </a:t>
            </a:r>
            <a:r>
              <a:rPr lang="en-US" dirty="0" err="1"/>
              <a:t>paramerts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C8D22-2268-9296-224B-5A9160BE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64D4-3DF4-6C1D-9AC3-4F0DF90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E8423-17AB-8E86-1058-E4795EC6AB61}"/>
              </a:ext>
            </a:extLst>
          </p:cNvPr>
          <p:cNvSpPr txBox="1"/>
          <p:nvPr/>
        </p:nvSpPr>
        <p:spPr>
          <a:xfrm>
            <a:off x="767841" y="1351204"/>
            <a:ext cx="8479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The step reward changed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In the previous model, the step reared is small in beginning, but could reach 5e5 later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Now the </a:t>
            </a:r>
            <a:r>
              <a:rPr lang="en-US" dirty="0" err="1">
                <a:latin typeface="+mj-lt"/>
              </a:rPr>
              <a:t>logdet</a:t>
            </a:r>
            <a:r>
              <a:rPr lang="en-US" dirty="0">
                <a:latin typeface="+mj-lt"/>
              </a:rPr>
              <a:t> is used, and step reward is big in beginning, and small later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Also the value is smaller than 0.5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New parameters for the reward function needed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80CE74-B434-FB67-1899-254D38EE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55" y="1162704"/>
            <a:ext cx="4861773" cy="5257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48D43F-0356-FD1C-91F6-921165FD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28" y="3142959"/>
            <a:ext cx="6712670" cy="23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363</Words>
  <Application>Microsoft Office PowerPoint</Application>
  <PresentationFormat>Benutzerdefiniert</PresentationFormat>
  <Paragraphs>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Microsoft YaHei</vt:lpstr>
      <vt:lpstr>Bosch Office Sans</vt:lpstr>
      <vt:lpstr>Calibri</vt:lpstr>
      <vt:lpstr>Cambria Math</vt:lpstr>
      <vt:lpstr>Symbol</vt:lpstr>
      <vt:lpstr>Wingdings</vt:lpstr>
      <vt:lpstr>Bosch 2024</vt:lpstr>
      <vt:lpstr>Weekly meeting 16</vt:lpstr>
      <vt:lpstr>PowerPoint-Präsentation</vt:lpstr>
      <vt:lpstr>Two phase reward function</vt:lpstr>
      <vt:lpstr>Quintic polynomial</vt:lpstr>
      <vt:lpstr>In first 300ms</vt:lpstr>
      <vt:lpstr>From 300ms to 500ms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84</cp:revision>
  <dcterms:created xsi:type="dcterms:W3CDTF">2024-06-12T09:40:05Z</dcterms:created>
  <dcterms:modified xsi:type="dcterms:W3CDTF">2024-10-18T10:25:23Z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