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263" r:id="rId5"/>
    <p:sldId id="271" r:id="rId6"/>
    <p:sldId id="266" r:id="rId7"/>
    <p:sldId id="268" r:id="rId8"/>
    <p:sldId id="269" r:id="rId9"/>
    <p:sldId id="264" r:id="rId10"/>
    <p:sldId id="267" r:id="rId11"/>
    <p:sldId id="272" r:id="rId12"/>
    <p:sldId id="273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882246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17.07.2024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1D8A4-6057-3D22-C031-5EEB77732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EB96C-DDD5-A872-E0B1-646438CA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EA864-24F8-C121-515A-DAA9115C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516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EEA8E-5224-5799-90E2-77A44FF2B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Simplified EMB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BD828-8EC1-04BC-9FBD-D4C4C24B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B805-EF61-45B2-B6BD-F8D41553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D1DDD-39AD-71E1-8280-624462A1D5B7}"/>
                  </a:ext>
                </a:extLst>
              </p:cNvPr>
              <p:cNvSpPr txBox="1"/>
              <p:nvPr/>
            </p:nvSpPr>
            <p:spPr>
              <a:xfrm>
                <a:off x="780672" y="1303702"/>
                <a:ext cx="9570479" cy="458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0" kern="0" dirty="0">
                    <a:solidFill>
                      <a:srgbClr val="000000"/>
                    </a:solidFill>
                  </a:rPr>
                  <a:t>Simple Olsson friction model without load-dependent friction</a:t>
                </a: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&amp;&lt;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1.2</m:t>
                    </m:r>
                    <m:d>
                      <m:dPr>
                        <m:ctrlP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kern="0" dirty="0">
                    <a:solidFill>
                      <a:srgbClr val="000000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</a:pPr>
                <a:endParaRPr lang="en-US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0   </m:t>
                      </m:r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</m:t>
                              </m:r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&amp;&lt;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D1DDD-39AD-71E1-8280-624462A1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72" y="1303702"/>
                <a:ext cx="9570479" cy="4586320"/>
              </a:xfrm>
              <a:prstGeom prst="rect">
                <a:avLst/>
              </a:prstGeom>
              <a:blipFill>
                <a:blip r:embed="rId2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C7825FA-551A-17E1-F6F7-E7610B08FE24}"/>
              </a:ext>
            </a:extLst>
          </p:cNvPr>
          <p:cNvSpPr/>
          <p:nvPr/>
        </p:nvSpPr>
        <p:spPr>
          <a:xfrm>
            <a:off x="3925053" y="4347918"/>
            <a:ext cx="502378" cy="4770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614C89-BBB8-5BE9-3475-E4BB95089153}"/>
              </a:ext>
            </a:extLst>
          </p:cNvPr>
          <p:cNvCxnSpPr>
            <a:cxnSpLocks/>
          </p:cNvCxnSpPr>
          <p:nvPr/>
        </p:nvCxnSpPr>
        <p:spPr>
          <a:xfrm flipV="1">
            <a:off x="4427431" y="4261176"/>
            <a:ext cx="328895" cy="2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B1E4D-0C5E-7FD9-217F-1883B5B634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Simplified EMB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EC273-E89F-235B-06E6-A0B45DF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F61F9-50DA-03DD-D37A-B235E72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5B4D6-486D-DA1B-6961-73DF3620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93" y="1076838"/>
            <a:ext cx="7789856" cy="44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43B81-A256-10FD-14FB-2DBED73AE6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Calculation of the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BD41C-BD39-3D0B-5531-54803B9C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0A2C-655D-4038-788E-83330FCC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E974-5E6B-6CC8-D0C5-2D06F58C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12" y="2637018"/>
            <a:ext cx="3886528" cy="2840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66B444-43AC-A6F6-816A-3E80BEB09225}"/>
              </a:ext>
            </a:extLst>
          </p:cNvPr>
          <p:cNvSpPr/>
          <p:nvPr/>
        </p:nvSpPr>
        <p:spPr>
          <a:xfrm>
            <a:off x="4880474" y="4469696"/>
            <a:ext cx="458602" cy="6299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F277E-25BA-142A-4FC8-7B8EB7CBDC68}"/>
              </a:ext>
            </a:extLst>
          </p:cNvPr>
          <p:cNvSpPr txBox="1"/>
          <p:nvPr/>
        </p:nvSpPr>
        <p:spPr>
          <a:xfrm>
            <a:off x="1517977" y="1121975"/>
            <a:ext cx="776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kern="0" dirty="0">
                <a:solidFill>
                  <a:srgbClr val="000000"/>
                </a:solidFill>
              </a:rPr>
              <a:t>Sensitivity calculation need Jacobian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20B61-C868-DBE1-A99A-3D3D43058EAD}"/>
              </a:ext>
            </a:extLst>
          </p:cNvPr>
          <p:cNvSpPr/>
          <p:nvPr/>
        </p:nvSpPr>
        <p:spPr>
          <a:xfrm>
            <a:off x="5995477" y="4469696"/>
            <a:ext cx="502907" cy="578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940F47-94FD-FB8C-58DA-094DB9F0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89" y="1576482"/>
            <a:ext cx="4443779" cy="6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EE8FF-D96E-5699-09FF-3F79BFDD7F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98FB2-FE74-88AF-1768-B19BC279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29DC-9222-E29C-E0FD-3B9CF22B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1C950-1307-AEF3-229A-38F0C476A49D}"/>
              </a:ext>
            </a:extLst>
          </p:cNvPr>
          <p:cNvSpPr txBox="1"/>
          <p:nvPr/>
        </p:nvSpPr>
        <p:spPr>
          <a:xfrm>
            <a:off x="625262" y="1291817"/>
            <a:ext cx="9913830" cy="3859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B050"/>
                </a:solidFill>
              </a:rPr>
              <a:t>Reward could be calculated by at least every 5 step, because dim(M) = 5, for step &lt; 5 can’t tell enough information.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B050"/>
                </a:solidFill>
              </a:rPr>
              <a:t>Use </a:t>
            </a:r>
            <a:r>
              <a:rPr lang="en-US" kern="0" dirty="0" err="1">
                <a:solidFill>
                  <a:srgbClr val="00B050"/>
                </a:solidFill>
              </a:rPr>
              <a:t>pytorch</a:t>
            </a:r>
            <a:r>
              <a:rPr lang="en-US" kern="0" dirty="0">
                <a:solidFill>
                  <a:srgbClr val="00B050"/>
                </a:solidFill>
              </a:rPr>
              <a:t>\</a:t>
            </a:r>
            <a:r>
              <a:rPr lang="en-US" kern="0" dirty="0" err="1">
                <a:solidFill>
                  <a:srgbClr val="00B050"/>
                </a:solidFill>
              </a:rPr>
              <a:t>Tensorflow</a:t>
            </a:r>
            <a:r>
              <a:rPr lang="en-US" kern="0" dirty="0">
                <a:solidFill>
                  <a:srgbClr val="00B050"/>
                </a:solidFill>
              </a:rPr>
              <a:t> to calculate the Jacobian automatically.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B050"/>
                </a:solidFill>
              </a:rPr>
              <a:t>Test Jacobian by giving random x0 and random v, Finite diff check in finite-difference approximation.py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FF0000"/>
                </a:solidFill>
              </a:rPr>
              <a:t>Storage each 5 sensitivities and figure out the relationship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de-DE" altLang="zh-CN" kern="0" dirty="0">
                <a:solidFill>
                  <a:srgbClr val="FFC000"/>
                </a:solidFill>
              </a:rPr>
              <a:t>Read </a:t>
            </a:r>
            <a:r>
              <a:rPr lang="de-DE" altLang="zh-CN" kern="0" dirty="0" err="1">
                <a:solidFill>
                  <a:srgbClr val="FFC000"/>
                </a:solidFill>
              </a:rPr>
              <a:t>the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new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paper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about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the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hlinkClick r:id="rId2" tooltip="https://ieeexplore.ieee.org/document/68822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Trajectory Synthesis for Fisher Information Maximization</a:t>
            </a:r>
            <a:endParaRPr lang="en-US" kern="0" dirty="0">
              <a:solidFill>
                <a:srgbClr val="FFC000"/>
              </a:solidFill>
            </a:endParaRP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231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EE8FF-D96E-5699-09FF-3F79BFDD7F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kern="0" dirty="0"/>
              <a:t>Automatically Jacobian matrix calculation by </a:t>
            </a:r>
            <a:r>
              <a:rPr lang="en-US" kern="0" dirty="0" err="1"/>
              <a:t>Tensorflow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98FB2-FE74-88AF-1768-B19BC279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29DC-9222-E29C-E0FD-3B9CF22B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1C950-1307-AEF3-229A-38F0C476A49D}"/>
              </a:ext>
            </a:extLst>
          </p:cNvPr>
          <p:cNvSpPr txBox="1"/>
          <p:nvPr/>
        </p:nvSpPr>
        <p:spPr>
          <a:xfrm>
            <a:off x="527685" y="3592614"/>
            <a:ext cx="9913830" cy="3859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Significantly running time increase when using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Tensorflow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auto gradient tools (145s for 350step), while manual gradient function only take 20s.</a:t>
            </a:r>
          </a:p>
        </p:txBody>
      </p:sp>
    </p:spTree>
    <p:extLst>
      <p:ext uri="{BB962C8B-B14F-4D97-AF65-F5344CB8AC3E}">
        <p14:creationId xmlns:p14="http://schemas.microsoft.com/office/powerpoint/2010/main" val="125164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A59A-9F29-3E07-C0FE-B87314509D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Calculation of the FI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B141-1C29-D637-04C5-586BA0D9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85D93-68D8-C1E9-780A-89DB2BF6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90" y="1207841"/>
            <a:ext cx="2972221" cy="3395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F56AF-86B7-50BB-2943-C9E75743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94" y="986684"/>
            <a:ext cx="2260453" cy="382453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72FFD91-CAAD-A8BA-BBB2-6F3F58DE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A59A-9F29-3E07-C0FE-B87314509D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FA0AC-29C9-30A3-A672-2CF5D2C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B141-1C29-D637-04C5-586BA0D9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2F6E6-27A0-A244-EFE0-307ACBF58F37}"/>
              </a:ext>
            </a:extLst>
          </p:cNvPr>
          <p:cNvSpPr txBox="1"/>
          <p:nvPr/>
        </p:nvSpPr>
        <p:spPr>
          <a:xfrm>
            <a:off x="570235" y="1238420"/>
            <a:ext cx="9047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Use </a:t>
            </a:r>
            <a:r>
              <a:rPr lang="en-US" dirty="0"/>
              <a:t>continues function instead of if-else function</a:t>
            </a:r>
          </a:p>
          <a:p>
            <a:pPr marL="342900" indent="-342900">
              <a:buAutoNum type="arabicPeriod"/>
            </a:pPr>
            <a:r>
              <a:rPr lang="en-US" dirty="0"/>
              <a:t>A friction selector function could help TF have a better performance</a:t>
            </a:r>
          </a:p>
          <a:p>
            <a:pPr marL="342900" indent="-342900">
              <a:buAutoNum type="arabicPeriod"/>
            </a:pPr>
            <a:r>
              <a:rPr lang="en-US" dirty="0" err="1"/>
              <a:t>Innitializte</a:t>
            </a:r>
            <a:r>
              <a:rPr lang="en-US" dirty="0"/>
              <a:t> FI matrix as a I matrix times 1e-6</a:t>
            </a:r>
          </a:p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de-DE" altLang="zh-CN" dirty="0" err="1"/>
              <a:t>det</a:t>
            </a:r>
            <a:r>
              <a:rPr lang="de-DE" altLang="zh-CN" dirty="0"/>
              <a:t>(</a:t>
            </a:r>
            <a:r>
              <a:rPr lang="de-DE" altLang="zh-CN" dirty="0" err="1"/>
              <a:t>M_new</a:t>
            </a:r>
            <a:r>
              <a:rPr lang="de-DE" altLang="zh-CN" dirty="0"/>
              <a:t>) – </a:t>
            </a:r>
            <a:r>
              <a:rPr lang="de-DE" altLang="zh-CN" dirty="0" err="1"/>
              <a:t>det</a:t>
            </a:r>
            <a:r>
              <a:rPr lang="de-DE" altLang="zh-CN" dirty="0"/>
              <a:t>(</a:t>
            </a:r>
            <a:r>
              <a:rPr lang="de-DE" altLang="zh-CN" dirty="0" err="1"/>
              <a:t>M_old</a:t>
            </a:r>
            <a:r>
              <a:rPr lang="de-DE" altLang="zh-CN" dirty="0"/>
              <a:t>)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step</a:t>
            </a:r>
            <a:r>
              <a:rPr lang="de-DE" altLang="zh-CN" dirty="0"/>
              <a:t> </a:t>
            </a:r>
            <a:r>
              <a:rPr lang="de-DE" altLang="zh-CN" dirty="0" err="1"/>
              <a:t>reward</a:t>
            </a:r>
            <a:endParaRPr lang="de-DE" altLang="zh-CN" dirty="0"/>
          </a:p>
          <a:p>
            <a:pPr marL="342900" indent="-342900">
              <a:buAutoNum type="arabicPeriod"/>
            </a:pPr>
            <a:r>
              <a:rPr lang="de-DE" altLang="zh-CN" dirty="0"/>
              <a:t>See </a:t>
            </a:r>
            <a:r>
              <a:rPr lang="de-DE" altLang="zh-CN" dirty="0" err="1"/>
              <a:t>if</a:t>
            </a:r>
            <a:r>
              <a:rPr lang="de-DE" altLang="zh-CN" dirty="0"/>
              <a:t> M + M_T = 2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unconnected_gradients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UnconnectedGradients.ZERO</a:t>
            </a:r>
            <a:r>
              <a:rPr lang="en-US" dirty="0">
                <a:solidFill>
                  <a:srgbClr val="00B050"/>
                </a:solidFill>
              </a:rPr>
              <a:t> which by default is None, solve the ’None’ </a:t>
            </a:r>
            <a:r>
              <a:rPr lang="de-DE" dirty="0" err="1">
                <a:solidFill>
                  <a:srgbClr val="00B050"/>
                </a:solidFill>
              </a:rPr>
              <a:t>J</a:t>
            </a:r>
            <a:r>
              <a:rPr lang="de-DE" altLang="zh-CN" dirty="0" err="1">
                <a:solidFill>
                  <a:srgbClr val="00B050"/>
                </a:solidFill>
              </a:rPr>
              <a:t>acobian</a:t>
            </a:r>
            <a:r>
              <a:rPr lang="de-DE" altLang="zh-CN" dirty="0">
                <a:solidFill>
                  <a:srgbClr val="00B050"/>
                </a:solidFill>
              </a:rPr>
              <a:t> </a:t>
            </a:r>
            <a:r>
              <a:rPr lang="de-DE" altLang="zh-CN" dirty="0" err="1">
                <a:solidFill>
                  <a:srgbClr val="00B050"/>
                </a:solidFill>
              </a:rPr>
              <a:t>matrix</a:t>
            </a:r>
            <a:r>
              <a:rPr lang="de-DE" altLang="zh-CN" dirty="0">
                <a:solidFill>
                  <a:srgbClr val="00B050"/>
                </a:solidFill>
              </a:rPr>
              <a:t> in </a:t>
            </a:r>
            <a:r>
              <a:rPr lang="de-DE" altLang="zh-CN" dirty="0" err="1">
                <a:solidFill>
                  <a:srgbClr val="00B050"/>
                </a:solidFill>
              </a:rPr>
              <a:t>lockup</a:t>
            </a:r>
            <a:endParaRPr lang="de-DE" altLang="zh-CN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rgbClr val="00B05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/>
              <a:t>Small difference in sensitivity</a:t>
            </a:r>
            <a:r>
              <a:rPr lang="de-DE" dirty="0"/>
              <a:t>_y</a:t>
            </a:r>
            <a:r>
              <a:rPr lang="zh-CN" altLang="de-DE" dirty="0"/>
              <a:t> </a:t>
            </a:r>
            <a:r>
              <a:rPr lang="de-DE" altLang="zh-CN" dirty="0" err="1"/>
              <a:t>because</a:t>
            </a:r>
            <a:r>
              <a:rPr lang="zh-CN" altLang="de-DE" dirty="0"/>
              <a:t> </a:t>
            </a:r>
            <a:r>
              <a:rPr lang="de-DE" altLang="zh-CN" dirty="0" err="1"/>
              <a:t>of</a:t>
            </a:r>
            <a:r>
              <a:rPr lang="en-US" dirty="0"/>
              <a:t> </a:t>
            </a:r>
            <a:r>
              <a:rPr lang="en-US" dirty="0" err="1"/>
              <a:t>tf.matmul</a:t>
            </a:r>
            <a:r>
              <a:rPr lang="en-US" dirty="0"/>
              <a:t>() and np.dot(), and then difference in FI matrix and then difference in det.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Noticed inconsistent result between float32 and float64, to make sure the maximal precise, use float64 instead</a:t>
            </a:r>
          </a:p>
          <a:p>
            <a:pPr marL="342900" indent="-342900">
              <a:buFontTx/>
              <a:buAutoNum type="arabicPeriod"/>
            </a:pPr>
            <a:r>
              <a:rPr lang="de-DE" altLang="zh-CN" dirty="0"/>
              <a:t>By </a:t>
            </a:r>
            <a:r>
              <a:rPr lang="de-DE" altLang="zh-CN" dirty="0" err="1"/>
              <a:t>add</a:t>
            </a:r>
            <a:r>
              <a:rPr lang="de-DE" altLang="zh-CN" dirty="0"/>
              <a:t> @tf.function </a:t>
            </a:r>
            <a:r>
              <a:rPr lang="de-DE" altLang="zh-CN" dirty="0" err="1"/>
              <a:t>by</a:t>
            </a:r>
            <a:r>
              <a:rPr lang="de-DE" altLang="zh-CN" dirty="0"/>
              <a:t> </a:t>
            </a:r>
            <a:r>
              <a:rPr lang="de-DE" altLang="zh-CN" dirty="0" err="1"/>
              <a:t>both</a:t>
            </a:r>
            <a:r>
              <a:rPr lang="de-DE" altLang="zh-CN" dirty="0"/>
              <a:t> f() and </a:t>
            </a:r>
            <a:r>
              <a:rPr lang="de-DE" altLang="zh-CN" dirty="0" err="1"/>
              <a:t>jacobian</a:t>
            </a:r>
            <a:r>
              <a:rPr lang="de-DE" altLang="zh-CN" dirty="0"/>
              <a:t>(), </a:t>
            </a:r>
            <a:r>
              <a:rPr lang="en-US" dirty="0"/>
              <a:t> reduce the running time </a:t>
            </a:r>
            <a:r>
              <a:rPr lang="en-US" dirty="0" err="1"/>
              <a:t>fome</a:t>
            </a:r>
            <a:r>
              <a:rPr lang="en-US" dirty="0"/>
              <a:t> 120s to 2s. Its works with both if-else function and minmax function.</a:t>
            </a:r>
          </a:p>
        </p:txBody>
      </p:sp>
    </p:spTree>
    <p:extLst>
      <p:ext uri="{BB962C8B-B14F-4D97-AF65-F5344CB8AC3E}">
        <p14:creationId xmlns:p14="http://schemas.microsoft.com/office/powerpoint/2010/main" val="540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4D40F2-91DA-CA26-F165-1774C0A0E4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A0245-0B1A-E551-2EB3-A012A97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DE49B-725B-22DD-474B-25436F83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9C66-E9C9-A192-72B7-3D32552BFF7C}"/>
              </a:ext>
            </a:extLst>
          </p:cNvPr>
          <p:cNvSpPr txBox="1"/>
          <p:nvPr/>
        </p:nvSpPr>
        <p:spPr>
          <a:xfrm>
            <a:off x="1382441" y="1346368"/>
            <a:ext cx="68001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def </a:t>
            </a:r>
            <a:r>
              <a:rPr lang="en-US" sz="1000" dirty="0" err="1"/>
              <a:t>tf</a:t>
            </a:r>
            <a:r>
              <a:rPr lang="en-US" sz="1000" dirty="0"/>
              <a:t>__f(self, x, u, theta):</a:t>
            </a:r>
          </a:p>
          <a:p>
            <a:r>
              <a:rPr lang="en-US" sz="1000" dirty="0"/>
              <a:t>    with ag__.</a:t>
            </a:r>
            <a:r>
              <a:rPr lang="en-US" sz="1000" dirty="0" err="1"/>
              <a:t>FunctionScope</a:t>
            </a:r>
            <a:r>
              <a:rPr lang="en-US" sz="1000" dirty="0"/>
              <a:t>('f', '</a:t>
            </a:r>
            <a:r>
              <a:rPr lang="en-US" sz="1000" dirty="0" err="1"/>
              <a:t>fscope</a:t>
            </a:r>
            <a:r>
              <a:rPr lang="en-US" sz="1000" dirty="0"/>
              <a:t>', ag__.</a:t>
            </a:r>
            <a:r>
              <a:rPr lang="en-US" sz="1000" dirty="0" err="1"/>
              <a:t>ConversionOptions</a:t>
            </a:r>
            <a:r>
              <a:rPr lang="en-US" sz="1000" dirty="0"/>
              <a:t>(recursive=True, </a:t>
            </a:r>
            <a:r>
              <a:rPr lang="en-US" sz="1000" dirty="0" err="1"/>
              <a:t>user_requested</a:t>
            </a:r>
            <a:r>
              <a:rPr lang="en-US" sz="1000" dirty="0"/>
              <a:t>=True, </a:t>
            </a:r>
            <a:r>
              <a:rPr lang="en-US" sz="1000" dirty="0" err="1"/>
              <a:t>optional_features</a:t>
            </a:r>
            <a:r>
              <a:rPr lang="en-US" sz="1000" dirty="0"/>
              <a:t>=(), </a:t>
            </a:r>
            <a:r>
              <a:rPr lang="en-US" sz="1000" dirty="0" err="1"/>
              <a:t>internal_convert_user_code</a:t>
            </a:r>
            <a:r>
              <a:rPr lang="en-US" sz="1000" dirty="0"/>
              <a:t>=True)) as </a:t>
            </a:r>
            <a:r>
              <a:rPr lang="en-US" sz="1000" dirty="0" err="1"/>
              <a:t>fscope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do_return</a:t>
            </a:r>
            <a:r>
              <a:rPr lang="en-US" sz="1000" dirty="0"/>
              <a:t> = False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retval</a:t>
            </a:r>
            <a:r>
              <a:rPr lang="en-US" sz="1000" dirty="0"/>
              <a:t>_ = ag__.</a:t>
            </a:r>
            <a:r>
              <a:rPr lang="en-US" sz="1000" dirty="0" err="1"/>
              <a:t>UndefinedReturnValue</a:t>
            </a:r>
            <a:r>
              <a:rPr lang="en-US" sz="1000" dirty="0"/>
              <a:t>()</a:t>
            </a:r>
          </a:p>
          <a:p>
            <a:r>
              <a:rPr lang="en-US" sz="1000" dirty="0"/>
              <a:t>        (x1, x2) = 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).unstack, (ag__.</a:t>
            </a:r>
            <a:r>
              <a:rPr lang="en-US" sz="1000" dirty="0" err="1"/>
              <a:t>ld</a:t>
            </a:r>
            <a:r>
              <a:rPr lang="en-US" sz="1000" dirty="0"/>
              <a:t>(x),), None, </a:t>
            </a:r>
            <a:r>
              <a:rPr lang="en-US" sz="1000" dirty="0" err="1"/>
              <a:t>fscope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(km, k1, fc, </a:t>
            </a:r>
            <a:r>
              <a:rPr lang="en-US" sz="1000" dirty="0" err="1"/>
              <a:t>fv</a:t>
            </a:r>
            <a:r>
              <a:rPr lang="en-US" sz="1000" dirty="0"/>
              <a:t>) = 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).unstack, (ag__.</a:t>
            </a:r>
            <a:r>
              <a:rPr lang="en-US" sz="1000" dirty="0" err="1"/>
              <a:t>ld</a:t>
            </a:r>
            <a:r>
              <a:rPr lang="en-US" sz="1000" dirty="0"/>
              <a:t>(theta),), None, </a:t>
            </a:r>
            <a:r>
              <a:rPr lang="en-US" sz="1000" dirty="0" err="1"/>
              <a:t>fscope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dx1 = ag__.</a:t>
            </a:r>
            <a:r>
              <a:rPr lang="en-US" sz="1000" dirty="0" err="1"/>
              <a:t>ld</a:t>
            </a:r>
            <a:r>
              <a:rPr lang="en-US" sz="1000" dirty="0"/>
              <a:t>(x2)</a:t>
            </a:r>
          </a:p>
          <a:p>
            <a:r>
              <a:rPr lang="en-US" sz="1000" dirty="0"/>
              <a:t>        Tm = ag__.</a:t>
            </a:r>
            <a:r>
              <a:rPr lang="en-US" sz="1000" dirty="0" err="1"/>
              <a:t>ld</a:t>
            </a:r>
            <a:r>
              <a:rPr lang="en-US" sz="1000" dirty="0"/>
              <a:t>(km) * ag__.</a:t>
            </a:r>
            <a:r>
              <a:rPr lang="en-US" sz="1000" dirty="0" err="1"/>
              <a:t>ld</a:t>
            </a:r>
            <a:r>
              <a:rPr lang="en-US" sz="1000" dirty="0"/>
              <a:t>(u)</a:t>
            </a:r>
          </a:p>
          <a:p>
            <a:r>
              <a:rPr lang="en-US" sz="1000" dirty="0"/>
              <a:t>        Tl = ag__.</a:t>
            </a:r>
            <a:r>
              <a:rPr lang="en-US" sz="1000" dirty="0" err="1"/>
              <a:t>ld</a:t>
            </a:r>
            <a:r>
              <a:rPr lang="en-US" sz="1000" dirty="0"/>
              <a:t>(self).gamma * ag__.</a:t>
            </a:r>
            <a:r>
              <a:rPr lang="en-US" sz="1000" dirty="0" err="1"/>
              <a:t>ld</a:t>
            </a:r>
            <a:r>
              <a:rPr lang="en-US" sz="1000" dirty="0"/>
              <a:t>(k1) * 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).maximum, (ag__.</a:t>
            </a:r>
            <a:r>
              <a:rPr lang="en-US" sz="1000" dirty="0" err="1"/>
              <a:t>ld</a:t>
            </a:r>
            <a:r>
              <a:rPr lang="en-US" sz="1000" dirty="0"/>
              <a:t>(x1), 0.0), None, </a:t>
            </a:r>
            <a:r>
              <a:rPr lang="en-US" sz="1000" dirty="0" err="1"/>
              <a:t>fscope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Tf</a:t>
            </a:r>
            <a:r>
              <a:rPr lang="en-US" sz="1000" dirty="0"/>
              <a:t> = (ag__.</a:t>
            </a:r>
            <a:r>
              <a:rPr lang="en-US" sz="1000" dirty="0" err="1"/>
              <a:t>ld</a:t>
            </a:r>
            <a:r>
              <a:rPr lang="en-US" sz="1000" dirty="0"/>
              <a:t>(fc) * 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).sign, (ag__.</a:t>
            </a:r>
            <a:r>
              <a:rPr lang="en-US" sz="1000" dirty="0" err="1"/>
              <a:t>ld</a:t>
            </a:r>
            <a:r>
              <a:rPr lang="en-US" sz="1000" dirty="0"/>
              <a:t>(x2),), None, </a:t>
            </a:r>
            <a:r>
              <a:rPr lang="en-US" sz="1000" dirty="0" err="1"/>
              <a:t>fscope</a:t>
            </a:r>
            <a:r>
              <a:rPr lang="en-US" sz="1000" dirty="0"/>
              <a:t>) + 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fv</a:t>
            </a:r>
            <a:r>
              <a:rPr lang="en-US" sz="1000" dirty="0"/>
              <a:t>) * ag__.</a:t>
            </a:r>
            <a:r>
              <a:rPr lang="en-US" sz="1000" dirty="0" err="1"/>
              <a:t>ld</a:t>
            </a:r>
            <a:r>
              <a:rPr lang="en-US" sz="1000" dirty="0"/>
              <a:t>(x2)) / ag__.</a:t>
            </a:r>
            <a:r>
              <a:rPr lang="en-US" sz="1000" dirty="0" err="1"/>
              <a:t>ld</a:t>
            </a:r>
            <a:r>
              <a:rPr lang="en-US" sz="1000" dirty="0"/>
              <a:t>(self).epsilon * 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).minimum, (ag__.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).abs, (ag__.</a:t>
            </a:r>
            <a:r>
              <a:rPr lang="en-US" sz="1000" dirty="0" err="1"/>
              <a:t>ld</a:t>
            </a:r>
            <a:r>
              <a:rPr lang="en-US" sz="1000" dirty="0"/>
              <a:t>(x2),), None, </a:t>
            </a:r>
            <a:r>
              <a:rPr lang="en-US" sz="1000" dirty="0" err="1"/>
              <a:t>fscope</a:t>
            </a:r>
            <a:r>
              <a:rPr lang="en-US" sz="1000" dirty="0"/>
              <a:t>), ag__.</a:t>
            </a:r>
            <a:r>
              <a:rPr lang="en-US" sz="1000" dirty="0" err="1"/>
              <a:t>ld</a:t>
            </a:r>
            <a:r>
              <a:rPr lang="en-US" sz="1000" dirty="0"/>
              <a:t>(self).epsilon), None, </a:t>
            </a:r>
            <a:r>
              <a:rPr lang="en-US" sz="1000" dirty="0" err="1"/>
              <a:t>fscope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dx2 = (ag__.</a:t>
            </a:r>
            <a:r>
              <a:rPr lang="en-US" sz="1000" dirty="0" err="1"/>
              <a:t>ld</a:t>
            </a:r>
            <a:r>
              <a:rPr lang="en-US" sz="1000" dirty="0"/>
              <a:t>(Tm) - ag__.</a:t>
            </a:r>
            <a:r>
              <a:rPr lang="en-US" sz="1000" dirty="0" err="1"/>
              <a:t>ld</a:t>
            </a:r>
            <a:r>
              <a:rPr lang="en-US" sz="1000" dirty="0"/>
              <a:t>(Tl) - 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)) / ag__.</a:t>
            </a:r>
            <a:r>
              <a:rPr lang="en-US" sz="1000" dirty="0" err="1"/>
              <a:t>ld</a:t>
            </a:r>
            <a:r>
              <a:rPr lang="en-US" sz="1000" dirty="0"/>
              <a:t>(self).J</a:t>
            </a:r>
          </a:p>
          <a:p>
            <a:r>
              <a:rPr lang="en-US" sz="1000" dirty="0"/>
              <a:t>        try: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do_return</a:t>
            </a:r>
            <a:r>
              <a:rPr lang="en-US" sz="1000" dirty="0"/>
              <a:t> = True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retval</a:t>
            </a:r>
            <a:r>
              <a:rPr lang="en-US" sz="1000" dirty="0"/>
              <a:t>_ = ag__.</a:t>
            </a:r>
            <a:r>
              <a:rPr lang="en-US" sz="1000" dirty="0" err="1"/>
              <a:t>converted_call</a:t>
            </a:r>
            <a:r>
              <a:rPr lang="en-US" sz="1000" dirty="0"/>
              <a:t>(ag__.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</a:t>
            </a:r>
            <a:r>
              <a:rPr lang="en-US" sz="1000" dirty="0" err="1"/>
              <a:t>convert_to_tensor</a:t>
            </a:r>
            <a:r>
              <a:rPr lang="en-US" sz="1000" dirty="0"/>
              <a:t>, ([ag__.</a:t>
            </a:r>
            <a:r>
              <a:rPr lang="en-US" sz="1000" dirty="0" err="1"/>
              <a:t>ld</a:t>
            </a:r>
            <a:r>
              <a:rPr lang="en-US" sz="1000" dirty="0"/>
              <a:t>(dx1), ag__.</a:t>
            </a:r>
            <a:r>
              <a:rPr lang="en-US" sz="1000" dirty="0" err="1"/>
              <a:t>ld</a:t>
            </a:r>
            <a:r>
              <a:rPr lang="en-US" sz="1000" dirty="0"/>
              <a:t>(dx2)],), </a:t>
            </a:r>
            <a:r>
              <a:rPr lang="en-US" sz="1000" dirty="0" err="1"/>
              <a:t>dict</a:t>
            </a:r>
            <a:r>
              <a:rPr lang="en-US" sz="1000" dirty="0"/>
              <a:t>(</a:t>
            </a:r>
            <a:r>
              <a:rPr lang="en-US" sz="1000" dirty="0" err="1"/>
              <a:t>dtype</a:t>
            </a:r>
            <a:r>
              <a:rPr lang="en-US" sz="1000" dirty="0"/>
              <a:t>=ag__.</a:t>
            </a:r>
            <a:r>
              <a:rPr lang="en-US" sz="1000" dirty="0" err="1"/>
              <a:t>ld</a:t>
            </a:r>
            <a:r>
              <a:rPr lang="en-US" sz="1000" dirty="0"/>
              <a:t>(</a:t>
            </a:r>
            <a:r>
              <a:rPr lang="en-US" sz="1000" dirty="0" err="1"/>
              <a:t>tf</a:t>
            </a:r>
            <a:r>
              <a:rPr lang="en-US" sz="1000" dirty="0"/>
              <a:t>).float64), </a:t>
            </a:r>
            <a:r>
              <a:rPr lang="en-US" sz="1000" dirty="0" err="1"/>
              <a:t>fscope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do_return</a:t>
            </a:r>
            <a:r>
              <a:rPr lang="en-US" sz="1000" dirty="0"/>
              <a:t> = False</a:t>
            </a:r>
          </a:p>
          <a:p>
            <a:r>
              <a:rPr lang="en-US" sz="1000" dirty="0"/>
              <a:t>            raise</a:t>
            </a:r>
          </a:p>
          <a:p>
            <a:r>
              <a:rPr lang="en-US" sz="1000" dirty="0"/>
              <a:t>        return </a:t>
            </a:r>
            <a:r>
              <a:rPr lang="en-US" sz="1000" dirty="0" err="1"/>
              <a:t>fscope.ret</a:t>
            </a:r>
            <a:r>
              <a:rPr lang="en-US" sz="1000" dirty="0"/>
              <a:t>(</a:t>
            </a:r>
            <a:r>
              <a:rPr lang="en-US" sz="1000" dirty="0" err="1"/>
              <a:t>retval</a:t>
            </a:r>
            <a:r>
              <a:rPr lang="en-US" sz="1000" dirty="0"/>
              <a:t>_, </a:t>
            </a:r>
            <a:r>
              <a:rPr lang="en-US" sz="1000" dirty="0" err="1"/>
              <a:t>do_return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2015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783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24</cp:revision>
  <dcterms:created xsi:type="dcterms:W3CDTF">2024-06-12T09:40:05Z</dcterms:created>
  <dcterms:modified xsi:type="dcterms:W3CDTF">2024-07-23T15:09:55Z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